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3.xml" ContentType="application/vnd.openxmlformats-officedocument.presentationml.notesSlide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tags/tag1.xml" ContentType="application/vnd.openxmlformats-officedocument.presentationml.tags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notesSlides/notesSlide4.xml" ContentType="application/vnd.openxmlformats-officedocument.presentationml.notesSlide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notesSlides/notesSlide5.xml" ContentType="application/vnd.openxmlformats-officedocument.presentationml.notesSlide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notesSlides/notesSlide6.xml" ContentType="application/vnd.openxmlformats-officedocument.presentationml.notesSlide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notesSlides/notesSlide7.xml" ContentType="application/vnd.openxmlformats-officedocument.presentationml.notesSlide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notesSlides/notesSlide8.xml" ContentType="application/vnd.openxmlformats-officedocument.presentationml.notesSlide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notesSlides/notesSlide9.xml" ContentType="application/vnd.openxmlformats-officedocument.presentationml.notesSlide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notesSlides/notesSlide10.xml" ContentType="application/vnd.openxmlformats-officedocument.presentationml.notesSlide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8" r:id="rId2"/>
    <p:sldId id="474" r:id="rId3"/>
    <p:sldId id="475" r:id="rId4"/>
    <p:sldId id="476" r:id="rId5"/>
    <p:sldId id="468" r:id="rId6"/>
    <p:sldId id="414" r:id="rId7"/>
    <p:sldId id="481" r:id="rId8"/>
    <p:sldId id="322" r:id="rId9"/>
    <p:sldId id="323" r:id="rId10"/>
    <p:sldId id="325" r:id="rId11"/>
    <p:sldId id="615" r:id="rId12"/>
    <p:sldId id="430" r:id="rId13"/>
    <p:sldId id="450" r:id="rId14"/>
    <p:sldId id="485" r:id="rId15"/>
    <p:sldId id="571" r:id="rId16"/>
    <p:sldId id="588" r:id="rId17"/>
    <p:sldId id="436" r:id="rId18"/>
    <p:sldId id="575" r:id="rId19"/>
    <p:sldId id="589" r:id="rId20"/>
    <p:sldId id="576" r:id="rId21"/>
    <p:sldId id="577" r:id="rId22"/>
    <p:sldId id="600" r:id="rId23"/>
    <p:sldId id="601" r:id="rId24"/>
    <p:sldId id="602" r:id="rId25"/>
    <p:sldId id="592" r:id="rId26"/>
    <p:sldId id="593" r:id="rId27"/>
    <p:sldId id="594" r:id="rId28"/>
    <p:sldId id="616" r:id="rId29"/>
    <p:sldId id="626" r:id="rId30"/>
    <p:sldId id="354" r:id="rId31"/>
    <p:sldId id="346" r:id="rId32"/>
    <p:sldId id="628" r:id="rId33"/>
    <p:sldId id="629" r:id="rId34"/>
    <p:sldId id="603" r:id="rId35"/>
    <p:sldId id="372" r:id="rId36"/>
    <p:sldId id="359" r:id="rId37"/>
    <p:sldId id="609" r:id="rId38"/>
    <p:sldId id="610" r:id="rId39"/>
    <p:sldId id="612" r:id="rId40"/>
    <p:sldId id="613" r:id="rId41"/>
    <p:sldId id="614" r:id="rId42"/>
    <p:sldId id="631" r:id="rId43"/>
  </p:sldIdLst>
  <p:sldSz cx="12984163" cy="7407275"/>
  <p:notesSz cx="7010400" cy="9296400"/>
  <p:defaultTextStyle>
    <a:defPPr>
      <a:defRPr lang="en-US"/>
    </a:defPPr>
    <a:lvl1pPr marL="0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1pPr>
    <a:lvl2pPr marL="489387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2pPr>
    <a:lvl3pPr marL="978774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3pPr>
    <a:lvl4pPr marL="1468161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4pPr>
    <a:lvl5pPr marL="1957548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5pPr>
    <a:lvl6pPr marL="2446934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6pPr>
    <a:lvl7pPr marL="2936321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7pPr>
    <a:lvl8pPr marL="3425708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8pPr>
    <a:lvl9pPr marL="3915095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3" userDrawn="1">
          <p15:clr>
            <a:srgbClr val="A4A3A4"/>
          </p15:clr>
        </p15:guide>
        <p15:guide id="2" pos="40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E2F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096" autoAdjust="0"/>
    <p:restoredTop sz="88626" autoAdjust="0"/>
  </p:normalViewPr>
  <p:slideViewPr>
    <p:cSldViewPr>
      <p:cViewPr>
        <p:scale>
          <a:sx n="90" d="100"/>
          <a:sy n="90" d="100"/>
        </p:scale>
        <p:origin x="729" y="45"/>
      </p:cViewPr>
      <p:guideLst>
        <p:guide orient="horz" pos="2333"/>
        <p:guide pos="40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2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rdon%20Rule\Desktop\Andrew_www\a0_harbour\HIV_Inhibito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No Inhibitor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Sheet1!$A$2:$A$12</c:f>
              <c:numCache>
                <c:formatCode>0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10</c:v>
                </c:pt>
                <c:pt idx="7">
                  <c:v>20</c:v>
                </c:pt>
                <c:pt idx="8">
                  <c:v>40</c:v>
                </c:pt>
                <c:pt idx="9">
                  <c:v>60</c:v>
                </c:pt>
                <c:pt idx="10">
                  <c:v>100</c:v>
                </c:pt>
              </c:numCache>
            </c:numRef>
          </c:xVal>
          <c:yVal>
            <c:numRef>
              <c:f>Sheet1!$B$2:$B$12</c:f>
              <c:numCache>
                <c:formatCode>0</c:formatCode>
                <c:ptCount val="11"/>
                <c:pt idx="0">
                  <c:v>0</c:v>
                </c:pt>
                <c:pt idx="1">
                  <c:v>16.666666666666668</c:v>
                </c:pt>
                <c:pt idx="2">
                  <c:v>28.571428571428573</c:v>
                </c:pt>
                <c:pt idx="3">
                  <c:v>37.5</c:v>
                </c:pt>
                <c:pt idx="4">
                  <c:v>44.444444444444443</c:v>
                </c:pt>
                <c:pt idx="5">
                  <c:v>50</c:v>
                </c:pt>
                <c:pt idx="6">
                  <c:v>66.666666666666671</c:v>
                </c:pt>
                <c:pt idx="7">
                  <c:v>80</c:v>
                </c:pt>
                <c:pt idx="8">
                  <c:v>88.888888888888886</c:v>
                </c:pt>
                <c:pt idx="9">
                  <c:v>92.307692307692307</c:v>
                </c:pt>
                <c:pt idx="10">
                  <c:v>95.238095238095241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A85-4F9F-BFEE-4196C8292795}"/>
            </c:ext>
          </c:extLst>
        </c:ser>
        <c:ser>
          <c:idx val="1"/>
          <c:order val="1"/>
          <c:tx>
            <c:v>Inhibitor 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Sheet1!$A$2:$A$12</c:f>
              <c:numCache>
                <c:formatCode>0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10</c:v>
                </c:pt>
                <c:pt idx="7">
                  <c:v>20</c:v>
                </c:pt>
                <c:pt idx="8">
                  <c:v>40</c:v>
                </c:pt>
                <c:pt idx="9">
                  <c:v>60</c:v>
                </c:pt>
                <c:pt idx="10">
                  <c:v>100</c:v>
                </c:pt>
              </c:numCache>
            </c:numRef>
          </c:xVal>
          <c:yVal>
            <c:numRef>
              <c:f>Sheet1!$C$2:$C$12</c:f>
              <c:numCache>
                <c:formatCode>0</c:formatCode>
                <c:ptCount val="11"/>
                <c:pt idx="0">
                  <c:v>0</c:v>
                </c:pt>
                <c:pt idx="1">
                  <c:v>9.0909090909090917</c:v>
                </c:pt>
                <c:pt idx="2">
                  <c:v>16.666666666666668</c:v>
                </c:pt>
                <c:pt idx="3">
                  <c:v>23.076923076923077</c:v>
                </c:pt>
                <c:pt idx="4">
                  <c:v>28.571428571428573</c:v>
                </c:pt>
                <c:pt idx="5">
                  <c:v>33.333333333333336</c:v>
                </c:pt>
                <c:pt idx="6">
                  <c:v>50</c:v>
                </c:pt>
                <c:pt idx="7">
                  <c:v>66.666666666666671</c:v>
                </c:pt>
                <c:pt idx="8">
                  <c:v>80</c:v>
                </c:pt>
                <c:pt idx="9">
                  <c:v>85.714285714285708</c:v>
                </c:pt>
                <c:pt idx="10">
                  <c:v>90.909090909090907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A85-4F9F-BFEE-4196C8292795}"/>
            </c:ext>
          </c:extLst>
        </c:ser>
        <c:ser>
          <c:idx val="2"/>
          <c:order val="2"/>
          <c:tx>
            <c:v>Inhibitor B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Sheet1!$A$2:$A$12</c:f>
              <c:numCache>
                <c:formatCode>0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10</c:v>
                </c:pt>
                <c:pt idx="7">
                  <c:v>20</c:v>
                </c:pt>
                <c:pt idx="8">
                  <c:v>40</c:v>
                </c:pt>
                <c:pt idx="9">
                  <c:v>60</c:v>
                </c:pt>
                <c:pt idx="10">
                  <c:v>100</c:v>
                </c:pt>
              </c:numCache>
            </c:numRef>
          </c:xVal>
          <c:yVal>
            <c:numRef>
              <c:f>Sheet1!$D$2:$D$12</c:f>
              <c:numCache>
                <c:formatCode>0</c:formatCode>
                <c:ptCount val="11"/>
                <c:pt idx="0">
                  <c:v>0</c:v>
                </c:pt>
                <c:pt idx="1">
                  <c:v>1.7857142857142858</c:v>
                </c:pt>
                <c:pt idx="2">
                  <c:v>3.5087719298245612</c:v>
                </c:pt>
                <c:pt idx="3">
                  <c:v>5.1724137931034484</c:v>
                </c:pt>
                <c:pt idx="4">
                  <c:v>6.7796610169491522</c:v>
                </c:pt>
                <c:pt idx="5">
                  <c:v>8.3333333333333339</c:v>
                </c:pt>
                <c:pt idx="6">
                  <c:v>15.384615384615385</c:v>
                </c:pt>
                <c:pt idx="7">
                  <c:v>26.666666666666668</c:v>
                </c:pt>
                <c:pt idx="8">
                  <c:v>42.10526315789474</c:v>
                </c:pt>
                <c:pt idx="9">
                  <c:v>52.173913043478258</c:v>
                </c:pt>
                <c:pt idx="10">
                  <c:v>64.516129032258064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A85-4F9F-BFEE-4196C8292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1352016"/>
        <c:axId val="1491352848"/>
      </c:scatterChart>
      <c:valAx>
        <c:axId val="1491352016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latin typeface="Arial" panose="020B0604020202020204" pitchFamily="34" charset="0"/>
                  </a:rPr>
                  <a:t>[Substrate]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352848"/>
        <c:crosses val="autoZero"/>
        <c:crossBetween val="midCat"/>
        <c:majorUnit val="5"/>
        <c:minorUnit val="2.5"/>
      </c:valAx>
      <c:valAx>
        <c:axId val="149135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latin typeface="Arial" panose="020B0604020202020204" pitchFamily="34" charset="0"/>
                  </a:rPr>
                  <a:t>Reaction Velocity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3520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2:39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0 586 6793,'5'11'1321,"-2"-2"-641,0-1 0,0 0 0,1 0 0,1 0 0,5 7 1,0-9 248,-9-6-873,0 0 1,-1 0 0,1 1 0,0-1 0,-1 0 0,1 0 0,0 1 0,-1-1-1,1 1 1,-1-1 0,1 1 0,0-1 0,-1 1 0,1-1 0,0 2 0,0 0-24,1 1 0,-1-1 1,1 0-1,0 1 0,0-1 1,-1 0-1,2 0 0,-1 0 1,0-1-1,0 1 0,1 0 1,-1-1-1,0 1 0,1-1 1,0 0-1,2 1 0,-1-2-12,0 0-1,-1 0 0,1-1 0,0 1 0,-1-1 0,1 0 0,-1 0 0,1 0 0,-1-1 1,1 1-1,-1-1 0,0 0 0,0 0 0,0 0 0,4-3 0,4-4 81,-1-1 0,15-18 0,-7 8 43,12-14 158,0 0 1,-3-2-1,-1-2 0,38-71 1,-25 28 184,-10 19-148,2 2-1,41-60 1,-46 88-319,-26 32-25,0 0 1,0-1-1,0 1 0,0 0 1,1 0-1,-1 0 1,0 0-1,0-1 0,0 1 1,0 0-1,0 0 1,1 0-1,-1 0 0,0 0 1,0-1-1,0 1 0,1 0 1,-1 0-1,0 0 1,0 0-1,0 0 0,1 0 1,-1 0-1,0 0 1,0 0-1,1 0 0,-1 0 1,0 0-1,0 0 0,0 0 1,1 0-1,-1 0 1,0 0-1,0 0 0,1 0 1,-1 0-1,0 1 0,0-1 1,0 0-1,1 0 1,-1 0-1,0 0 0,0 0 1,0 0-1,0 1 1,0-1-1,1 0 0,-1 0 1,0 0-1,0 0 0,0 1 1,0-1-1,0 0 1,0 0-1,0 1 0,1-1 1,-1 0-1,0 0 1,0 0-1,0 1 0,0-1 1,0 0-1,0 1 0,1 17-560,-1-14 347,1 23-2013,-1-14 1444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12.2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231 247 8122,'-31'-3'813,"30"3"-305,0 16-45,0 1 1,-1 0-1,-1 0 0,-1-1 0,0 1 0,-1-1 0,-10 20 1,2-6-404,-2-2 0,-36 51 1,49-76-43,-5 6 101,0 0 0,-11 12 0,16-19-76,1-1 0,-1 1-1,0-1 1,1 1 0,-1-1-1,0 0 1,0 0 0,0 0-1,0 0 1,0 0 0,0 0 0,0 0-1,0-1 1,0 1 0,0-1-1,-1 0 1,1 1 0,0-1-1,-4 0 1,6 0-39,-1 0 1,1-1-1,0 1 0,-1 0 1,1 0-1,0 0 0,-1 0 1,1 0-1,0-1 0,-1 1 1,1 0-1,0 0 0,0-1 1,-1 1-1,1 0 0,0 0 1,0-1-1,-1 1 0,1 0 1,0-1-1,0 1 0,0 0 1,-1-1-1,1 1 0,0 0 1,0-1-1,0 1 0,0 0 1,0-1-1,0 1 0,0 0 1,0-1-1,0 1 0,0-1 0,0 1 1,0 0-1,0-1 0,0 1 1,0 0-1,1-1 0,7-17-6,68-99-305,10-48-53,5-9 121,-84 163 236,0 1-1,1-1 1,0 1-1,0 1 1,1-1-1,1 2 1,12-10-1,-19 15 3,1 1-1,0-1 1,1 1-1,-1 0 1,0 1-1,1-1 1,-1 1-1,1-1 1,8 0-1,-10 2 1,1 0-1,-1 0 0,1 0 0,-1 1 0,0 0 0,1-1 0,-1 1 0,0 0 0,1 0 0,-1 1 0,0-1 0,0 1 0,0 0 0,5 3 0,-2 0 2,0 1 0,0-1 0,0 1 0,-1 1-1,0-1 1,0 1 0,-1 0 0,5 7 0,25 65 0,-11-24 0,27 45 8,-20-44 193,29 81 1,-58-136-175,-1 0 0,1 1 0,-1-1 0,1 0 1,-1 0-1,0 0 0,1 1 0,-1-1 0,0 0 0,0 0 1,0 1-1,0-1 0,0 0 0,0 0 0,0 0 0,-1 1 1,1-1-1,0 0 0,-1 0 0,1 1 0,-1-1 1,1 0-1,-2 2 0,1-2 2,-1 0 0,0 0 0,1-1 1,-1 1-1,0 0 0,1-1 0,-1 1 0,0-1 0,0 1 1,1-1-1,-1 0 0,0 0 0,0 1 0,0-1 0,-3-1 1,-21-1 85,1-1 1,-29-8 0,-28-4-132,71 14-73,-1 1 0,1 0 0,0 0 0,0 1 0,-18 4 0,11 0-141,0 1 0,1 1 0,-23 11 0,-18 12-97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24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1714 11122,'3'3'147,"-1"-1"-1,1 1 1,0 0-1,0-1 1,1 0-1,-1 0 1,0 0-1,1 0 1,-1 0-1,1-1 1,0 0-1,-1 1 1,7 0-1,5 1 278,0-1 0,18 1-1,11-4 63,0-1 0,0-3 0,44-9-1,-6 0-54,405-31 859,92-15-959,-495 45-311,-1-3-1,0-4 1,-2-4 0,138-62-1,-169 62 141,87-60 0,-116 70-78,1-1-1,-2-1 0,0 0 1,-2-2-1,32-42 0,-42 48-64,0 0-1,-1 0 0,-1-1 1,0 1-1,-1-1 0,0-1 1,-1 1-1,2-30 0,-3 17 2,-2 0-1,-1-1 1,-2 1 0,-4-30-1,1 33-7,-1 1 0,-1 0 0,-1 1-1,-1 0 1,-1 0 0,-24-41 0,3 18 12,-1 1 1,-39-42-1,38 51-14,-2 2 0,-2 1 0,0 1-1,-2 3 1,-2 1 0,-46-24 0,17 16 16,-2 4 1,0 3 0,-82-22 0,77 31 42,0 3 1,-1 4 0,0 3 0,-1 4 0,-106 4-1,118 5-14,0 4-1,0 3 1,1 2-1,0 3 0,2 3 1,-100 42-1,140-49-41,1 1 1,0 1-1,1 1 1,0 1-1,1 1 1,-20 19-1,27-21 7,1 0 0,1 1 1,0 0-1,1 0 0,1 2 1,1-1-1,0 1 0,1 1 0,-7 19 1,4-1 86,2 0 0,2 1 0,-3 37 0,5-16 177,5 73-1,2-82-62,3 0 0,15 64 0,-12-81-107,2 0 0,0 0 0,3-1 0,22 43 0,-17-45-98,1-1 0,0-1 0,3 0-1,0-2 1,1 0 0,1-2 0,2 0 0,0-2-1,1-1 1,1-1 0,1-1 0,1-2 0,0-1 0,1-1-1,1-2 1,0-1 0,0-1 0,1-2 0,59 7-1,2-11-1138,100-8 0,-173 3 920,153-7-878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2.1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 10322,'0'-4'2554,"1"15"-2109,-1 19-288,-2-18-311,1-3 3541,13-14-458,1-1-2321,-9 8-504,-5 6-68,0-7-46,1-1 0,0 0 0,0 0 0,0 0 0,-1 0 0,1 0 0,0 1 0,0-1 0,-1 0 0,1 0 0,0 0 0,0 0 0,-1 0 0,1 0 0,0 0 0,0 0 0,-1 0 0,1 0 0,0 0 0,-1 0 0,1 0 0,0 0-1,0 0 1,-1 0 0,1 0 0,0 0 0,0 0 0,-1-1 0,1 1 0,0 0 0,0 0 0,0 0 0,-1 0 0,1 0 0,0-1 0,0 1 0,0 0 0,-1 0 0,1 0 0,0-1 0,0 1 0,0 0 0,0 0 0,0-1 0,0 1 0,-1 0 0,1 0-1,0-1 1,0 1 0,0 0 0,0 0 0,0-1 0,0 1 0,0-1 0,0-1-319,-1-1 0,1 0 1,0 0-1,0 0 0,0 1 0,0-1 0,2-5 0,5-12-681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2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1540 13667,'-1'-1'177,"0"0"1,0 0-1,0 0 1,0 0-1,0 0 1,0 0-1,1 0 1,-1 0-1,0 0 1,1 0-1,-1 0 1,1-1-1,-1 1 1,1 0-1,-1 0 0,1-1 1,0 1-1,0 0 1,0 0-1,0-1 1,0 1-1,0 0 1,0-1-1,0 1 1,0 0-1,0-1 1,1 1-1,-1 0 1,0 0-1,1 0 1,-1-1-1,2 0 0,1-4 130,1 0-1,0 1 0,0-1 0,0 1 0,6-5 1,40-39 1020,93-68 1,68-30-667,-110 79-317,-3 0-10,368-237 1329,-306 211-1141,170-103 592,-206 118-666,130-80 519,8 13-229,-262 146-740,1 0 1,-1 0 0,1 0-1,-1-1 1,1 1-1,-1 0 1,1-1 0,-1 1-1,1 0 1,-1-1 0,1 1-1,-1 0 1,1-1 0,-1 1-1,0-1 1,1 1 0,-1-1-1,0 1 1,0 0 0,1-1-1,-1 0 1,0 1-1,0-1 1,1 0 0,-2 0-103,1 0 1,0 1-1,-1-1 1,1 0-1,-1 0 1,1 1 0,-1-1-1,0 0 1,1 0-1,-1 1 1,0-1-1,1 1 1,-1-1-1,-1 0 1,-6-6-1701,8 6 1764,0 1 1,0 0 0,0 0 0,0 0 0,0 0 0,0-1 0,0 1 0,0 0 0,0 0 0,0 0 0,0 0-1,0 0 1,0-1 0,0 1 0,1 0 0,-1 0 0,0 0 0,0 0 0,0 0 0,0-1 0,0 1 0,0 0-1,1 0 1,-1 0 0,0 0 0,0 0 0,0 0 0,0 0 0,0 0 0,1 0 0,-1 0 0,0 0 0,0 0 38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3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16 13379,'-2'-2'4,"-1"0"540,0 0 0,1 0 0,-1 0-1,0 0 1,-4-1 0,7 3-460,-1 0 1,1-1-1,0 1 0,0 0 0,-1 0 0,1 0 0,0 0 0,-1 0 1,1 0-1,0 0 0,0 0 0,-1 0 0,1 0 0,0 0 1,0 0-1,-1 0 0,1 1 0,0-1 0,0 0 0,-1 0 0,1 0 1,0 0-1,0 0 0,-1 0 0,1 1 0,0-1 0,-1 0 1,1 1 26,0 0 1,-1 0 0,1 0 0,0-1-1,0 1 1,0 0 0,0 0 0,-1 0-1,1 0 1,0 0 0,0-1 0,1 1 0,-1 0-1,0 1 1,2 6 287,0 0 1,0 0-1,1 0 1,0 0-1,0 0 0,1-1 1,0 1-1,6 8 1,47 57 1408,-37-49-1242,6 7-50,35 45 146,-54-65-642,1 0 0,-2 0 0,0 1 0,0 0 0,4 14 0,-9-24-100,-1 1 0,1-1 0,0 0 0,-1 0 0,0 1 0,1-1 0,-1 0 0,0 1 0,0-1 0,0 0 0,-1 1 0,1-1 0,0 0 0,-1 1 0,0-1 0,1 0 0,-2 3 0,1-4-127,0 0 0,0 0 0,0 0 0,0 0 0,0 0 0,-1-1 0,1 1 0,0 0 0,0-1 0,0 1 0,-1 0 0,1-1 0,0 0 0,-1 1 0,1-1 0,0 0 0,-1 0 0,1 1 0,-1-1 0,1 0 0,0 0 0,-1-1 0,1 1 0,-1 0 0,1 0 0,0-1 0,-1 1 0,1-1 0,-1 0 0,-19-7-1333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3.4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39 406 12363,'-20'5'2256,"5"-2"1753,12-6-1649,9-7-455,19-13-569,8-11-72,22-17-159,9-6-41,8-4-304,3 7-224,-5 12-296,-8 8-104,-9 11-408,-9 6-264,-13 12-1024,-7 5-489,-1 10-1015,-2 2 1471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3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20 13091,'0'-2'166,"1"1"1,-1 0 0,0 0-1,0 0 1,0 0 0,0 0-1,0 0 1,0 0-1,-1 0 1,1 0 0,0 0-1,0 0 1,-1 0 0,0-2-1,1 3-81,0 0 0,0 0 0,-1-1 0,1 1 0,0 0 0,0 0 0,-1 0 0,1 0 0,0 0 0,0 0 0,-1-1 0,1 1 0,0 0 0,-1 0 0,1 0 0,0 0 0,-1 0 0,1 0 0,0 0 0,0 0 0,-1 0-1,1 0 1,0 0 0,-1 0 0,1 1 0,0-1 0,-1 0 0,1 0 0,0 0 0,0 0 0,-1 1 0,-1 0 160,-1 1 1,1 0-1,0 0 0,-1 0 0,1 0 1,0 1-1,1-1 0,-1 0 1,-2 5-1,-5 13 397,1 0 0,1 1-1,0 0 1,-5 35 0,11-54-603,0 6 101,-1-1 0,1 1-1,1-1 1,-1 1 0,1-1-1,0 1 1,1 0-1,2 10 1,-3-16-114,1 1 0,0 0 0,1 0 1,-1 0-1,0-1 0,1 1 0,-1-1 0,1 1 0,0-1 1,0 1-1,0-1 0,0 0 0,0 0 0,0 0 0,1 0 1,-1-1-1,1 1 0,-1-1 0,1 1 0,0-1 0,0 0 1,-1 0-1,6 1 0,2 1-32,0-2 1,-1 0-1,1 0 0,0 0 1,0-1-1,-1-1 1,1 0-1,0 0 0,-1-1 1,1 0-1,9-4 1,-7 2-652,0-1-1,0 0 1,-1-1 0,0 0 0,0-1 0,0 0 0,19-17 0,-4-4-1006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4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16988,'19'19'5192,"5"15"-2322,-13-18-2077,31 51 743,-28-44-1488,0 0 0,2-1 0,0 0 0,25 24 0,-40-45-269,0 1 0,1-1 0,-1 0 0,0 0 0,1 0 0,0 0 0,-1 0 0,4 1 0,-5-2 110,0 0 0,0 0 0,0 0 0,1 0 0,-1 0 0,0 0 0,0 0 0,0 0 0,1 0 0,-1 0 0,0 0 0,0 0 1,0 0-1,0 0 0,1 0 0,-1 0 0,0 0 0,0-1 0,0 1 0,1 0 0,-1 0 0,0 0 0,0 0 0,0 0 0,0 0 1,0-1-1,0 1 0,1 0 0,-1 0 0,1-11-3472,-1-6 2028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4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60 262 12419,'-59'2'9355,"59"-2"-9305,0 0 0,0 0 0,0 0 0,0 0 0,0 0 0,0 0 0,0 0 0,0 0 0,0 0 0,0 0 1,0 0-1,0 0 0,0 0 0,-1 0 0,9-6 954,14-7-371,74-38 1042,127-90-1,-189 118-1617,4-2-3045,-32 21 591,6 3 818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5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16564,'3'0'575,"0"0"0,0 0 1,0 1-1,0-1 0,0 1 1,0 0-1,-1 0 0,1 0 1,0 0-1,0 1 0,3 1 1,-2 0-172,0 1-1,0-1 1,0 1 0,0 0 0,6 7 0,-3 0-142,0 0 1,-1 0-1,0 1 1,6 15-1,6 28 449,-9-28-329,14 33-1,-19-53-319,0 0 0,0 0 0,0 0 0,1 0 0,-1-1 0,2 0 0,-1 0 0,1 0 0,6 5 0,-10-10-49,0 1-1,0-1 1,0 0-1,0 0 1,0 0-1,0 0 1,0-1 0,0 1-1,0 0 1,1-1-1,-1 1 1,0-1 0,0 0-1,1 0 1,-1 0-1,3 0 1,-2-1-18,1 0 1,-1 0-1,1 0 1,-1 0-1,0 0 1,1-1-1,-1 0 1,0 1-1,3-4 1,4-3-782,0 0 0,-1-1 1,-1 0-1,13-16 0,-6 5-2268,3 3 935</inkml:trace>
  <inkml:trace contextRef="#ctx0" brushRef="#br0" timeOffset="0.99">544 144 14339,'2'7'2065,"-1"-1"2159,4 3-1159,-1-1-1209,-1-5-527,0-1-833,-3-1-384,13 3-1232,5-1 632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7.5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1932 6257,'-2'0'858,"-1"-1"-1,0 1 0,0-1 0,1 0 1,-1 1-1,1-1 0,-1 0 0,-2-2 1,4 3-775,1 0 1,-1-1-1,1 1 1,-1 0-1,1 0 1,-1-1-1,1 1 1,-1 0-1,1-1 1,-1 1-1,1 0 1,-1-1-1,1 1 1,0-1-1,-1 1 1,1-1-1,-1 1 1,1-1 0,0 1-1,0-1 1,-1 1-1,1-1 1,0 0-1,0 1 1,0-1-1,0 1 1,0-1-1,0 1 1,-1-1-1,1 0 1,1 1-1,-1-1 1,0 1-1,0-1 1,0 0-1,0 1 1,0-1-1,0 1 1,1-1 0,-1-1-1,11-11 283,0 1 0,0-1 0,23-17 0,46-29 66,-51 38-238,271-215 931,32-24-372,-121 118-336,68-49-16,-210 140-335,122-86 54,10 15-75,-54 49-22,-33 18 238,129-84-1,-237 135-230,101-68 1013,112-98-1,-207 160-982,-1-1-1,0 0 1,-1-1 0,0 0-1,10-17 1,-19 29-60,-1-1-1,0 1 1,0 0 0,0-1-1,1 1 1,-1 0 0,0-1 0,0 1-1,0-1 1,0 1 0,0 0 0,1-1-1,-1 1 1,0 0 0,0-1 0,0 1-1,0-1 1,0 1 0,0 0 0,0-1-1,0 1 1,-1-1 0,1 1 0,0 0-1,0-1 1,0 1 0,0 0-1,0-1 1,-1 1 0,1-1 0,0 1-1,0 0 1,-1 0 0,1-1 0,-1 0-40,-1 1 0,1-1 0,0 1 0,0-1 1,0 1-1,-1-1 0,1 1 0,0 0 1,0 0-1,-1 0 0,0-1 0,-6 1-433,1 1-1,0-1 1,-12 3-1,7 1-624,0 0-1,1 0 1,-21 12-1,-12 9-249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8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258 4 9402,'-3'-1'334,"0"0"1,0 1-1,0-1 0,0 1 1,0 0-1,1 0 1,-1 0-1,0 0 0,0 0 1,0 1-1,0 0 0,1-1 1,-1 1-1,0 0 1,0 0-1,1 0 0,-1 1 1,1-1-1,-1 1 0,1-1 1,0 1-1,-1 0 1,1 0-1,0 0 0,0 0 1,0 0-1,1 0 0,-3 3 1,-21 33 105,1 0 0,2 2 1,-21 52-1,12-27-318,24-50-54,1 1 0,0 0 1,1 0-1,1 1 0,-3 19 0,6-35-64,1-1 0,0 1 0,0-1 0,0 1 0,-1 0 0,1-1-1,0 1 1,0-1 0,0 1 0,0-1 0,0 1 0,0 0 0,0-1 0,0 1 0,1-1 0,-1 1-1,0 0 1,0-1 0,0 1 0,1-1 0,-1 1 0,0-1 0,0 1 0,1-1 0,-1 1-1,1-1 1,-1 1 0,0-1 0,1 0 0,-1 1 0,1-1 0,-1 0 0,1 1 0,-1-1 0,1 0-1,-1 1 1,1-1 0,-1 0 0,1 0 0,-1 0 0,1 0 0,0 1 0,-1-1 0,1 0-1,-1 0 1,1 0 0,0 0 0,0-1 0,4 1 53,0-1 1,0-1-1,-1 1 0,10-5 0,-8 3-3,24-9 125,0-3-1,-1 0 1,0-2 0,-2-1 0,0-1-1,39-35 1,-62 50-79,0-1 0,0 1 0,0-1 0,0 0 0,-1 0 0,0 0 0,0 0 0,4-11 1,-6 14-48,0 0 1,-1 0 0,1 0 0,-1 0-1,0-1 1,0 1 0,0 0 0,0 0-1,0-1 1,0 1 0,-1 0 0,1 0 0,0 0-1,-1 0 1,0-1 0,0 1 0,0 0-1,0 0 1,0 0 0,0 1 0,0-1 0,0 0-1,-1 0 1,1 0 0,-1 1 0,-2-3-1,-6-4 21,-1 1 0,0 1 0,-1 0 0,1 0 0,-1 1-1,-22-7 1,-11-5-236,42 16 27,0 0 1,1 0-1,-1 0 0,1-1 0,-1 0 0,1 1 0,-3-3 1,4 3-32,0 0 1,0-1-1,1 1 1,-1 0-1,0 0 1,1 0 0,-1 0-1,1-1 1,-1 1-1,1 0 1,0 0-1,0-1 1,-1 1-1,1 0 1,0-1-1,0 1 1,0 0 0,0-1-1,0 1 1,1-3-1,8-28-1365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26.7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69 9274,'0'0'87,"-1"1"0,0-1 0,0 0 0,0 0 0,1 0 0,-1 0 0,0 0 0,0-1 0,0 1 0,1 0 0,-1 0 0,0 0 0,0-1 0,1 1 0,-1 0 0,0-1 0,1 1 0,-1 0 0,0-1 0,1 1 0,-1-1 0,0 1 0,1-1 0,-1 0 0,1 1 0,-1-1 0,1 0 0,-1 1 0,1-1 0,0 0 0,-1 1 0,1-1 0,0 0 0,0 0 0,-1 1 0,1-1 0,0 0 0,0 0 0,0 0 0,0 1 0,0-1 0,0 0 0,0 0 0,0-1 0,1 0 92,0 0 1,-1 0-1,1 0 0,0 0 0,0 0 0,0 0 1,0 0-1,0 1 0,0-1 0,1 0 0,-1 1 1,0-1-1,1 1 0,0-1 0,-1 1 0,4-2 0,-1 1 59,0 0 0,0 1 0,0-1 0,0 1 0,0 0-1,0 1 1,1-1 0,-1 1 0,0-1 0,0 1-1,1 1 1,3-1 0,9 3 535,27 8 0,-23-6-252,14 2 307,0-1-1,0-2 1,69 0-1,-36-8 196,73-13 0,-71 6-93,103-2 0,-173 13-952,0-1 0,0 1-1,0 0 1,1 0 0,-1 0 0,0 0-1,0 0 1,0 0 0,0 0 0,1 0 0,-1 0-1,0 0 1,0 0 0,0 0 0,0 0-1,1 0 1,-1 0 0,0 0 0,0 0-1,0 1 1,0-1 0,1 0 0,-1 0 0,0 0-1,0 0 1,0 0 0,0 0 0,0 0-1,1 0 1,-1 1 0,0-1 0,0 0-1,0 0 1,0 0 0,0 0 0,0 0-1,0 1 1,0-1 0,0 0 0,0 0 0,1 0-1,-1 0 1,0 1 0,0-1 0,0 0-1,0 0 1,0 0 0,0 1 0,0-1-1,0 0 1,-1 0 0,1 0 0,0 0-1,0 1 1,0-1 0,0 0 0,0 0 0,0 0-1,0 0 1,0 0 0,0 1 0,0-1-1,0 0 1,-1 0 0,1 0 0,0 0-1,0 0 1,0 0 0,0 1 0,-17 15-3484,-9 3 1427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8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10634,'0'5'4153,"8"16"-2020,1 1-1,17 29 1,-13-28-1114,15 42 1,-23-51-791,3 10-10,0-1 0,15 27 0,-19-45-246,-3-4-16,-1 1-1,1-1 1,0 0-1,0 0 1,-1 1-1,1-1 1,0 0-1,-1 1 1,1-1-1,-1 0 1,0 1 0,0-1-1,1 1 1,-1-1-1,0 3 1,0-3-19,-1-1 1,1 0-1,0 0 1,0 0-1,-1 1 1,1-1-1,0 0 1,0 0-1,-1 0 1,1 0 0,0 0-1,-1 0 1,1 1-1,0-1 1,-1 0-1,1 0 1,0 0-1,-1 0 1,1 0-1,0 0 1,0 0-1,-1 0 1,1 0-1,0-1 1,-1 1 0,1 0-1,0 0 1,-1 0-1,1 0 1,0 0-1,0 0 1,-1-1-1,1 1 1,0 0-1,0 0 1,-1-1-1,-15-8-1508,11 6 930,-19-10-1359,-5 0 762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9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1 240 10658,'0'-7'521,"1"0"-1,0-1 1,1 1 0,0 0-1,0 1 1,0-1-1,1 0 1,0 1 0,0-1-1,1 1 1,0 0-1,0 0 1,0 0 0,6-5-1,7-8 168,1 2-1,32-26 1,0 8 7,-45 32-589,1 0-1,0 0 1,0 0-1,0 1 1,0 0-1,13-3 0,-19 5-91,1 0-1,0-1 1,0 1-1,0 0 1,0 0-1,0 0 1,0 0-1,0 0 1,0 0-1,0 1 1,0-1-1,0 0 1,0 0-1,0 1 1,0-1-1,0 0 1,-1 1-1,1-1 1,0 1-1,0-1 1,0 1-1,-1 0 1,1-1-1,0 1 1,-1 0-1,1-1 1,0 1-1,-1 0 1,1 0-1,-1 0 1,1-1-1,-1 1 1,0 0-1,1 0 1,-1 0-1,0 0 1,1 0-1,-1 0 1,0 0-1,0 0 1,0 2-1,0 3 2,0 1 0,-1-1 0,0 1-1,-2 11 1,2-14-7,-4 12 0,-10 25 1,9-27-8,1 0 0,-6 23-1,11-36-10,0 0-1,0 0 0,-1 0 0,1 0 0,0 0 0,0 0 0,0 0 0,0 1 0,0-1 0,1 0 0,-1 0 0,0 0 0,0 0 0,1 0 0,-1 0 0,1 0 1,-1 0-1,1 0 0,-1 0 0,1 0 0,-1 0 0,1 0 0,0 0 0,0 0 0,-1-1 0,1 1 0,0 0 0,0 0 0,0-1 0,0 1 0,0-1 0,0 1 0,0-1 1,0 1-1,0-1 0,0 0 0,2 1 0,4 0-35,0 0 0,0-1 0,0 1-1,0-1 1,7-2 0,-6 2 82,5-1-36,9 0 3,33 1 0,-49 0-4,-1 1 1,1 0-1,-1 0 0,0 0 1,1 1-1,-1-1 1,0 1-1,0 1 1,0-1-1,0 1 1,6 4-1,-10-6 4,1 0 1,-1 0-1,0 0 0,1 1 1,-1-1-1,0 0 0,0 1 1,0-1-1,0 0 0,-1 1 1,1 0-1,0-1 0,-1 1 0,1-1 1,-1 1-1,1 0 0,-1-1 1,0 1-1,1 0 0,-1 1 1,-1 0 17,1-1 0,0 1 0,-1 0 0,0-1 0,0 1 0,0-1 0,0 1 0,0-1 0,0 0 0,-1 1 0,-2 3 0,-1 0 27,0-1-1,-1 1 0,0-1 0,0 0 0,0 0 1,-1 0-1,-12 6 0,1-3-220,0-1 0,0 0 0,-1-2 0,-24 5 0,43-10 53,-1 0 0,1 1 1,-1-1-1,0 0 0,1 0 0,-1 0 1,0 0-1,1 0 0,-1 0 1,0 0-1,1 0 0,-1 0 1,0 0-1,1 0 0,-1 0 0,0 0 1,1 0-1,-1-1 0,0 1 1,1 0-1,-1 0 0,1-1 1,-1 1-1,1 0 0,-1-1 0,0 1 1,1-1-1,-1 0 0,1-1-246,0 1-1,0 0 0,0-1 1,0 1-1,0-1 0,1 1 1,-1-1-1,0 1 0,1-1 1,-1 1-1,1 0 1,1-2-1,5-15-1506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9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92 252 13435,'7'15'1432,"0"1"585,-1 0-705,4-1-400,-2 0-592,0-6-128,-3 0-120,0 0 16,-2-2-472,1 0-576,2-4-440,-1-6 551</inkml:trace>
  <inkml:trace contextRef="#ctx0" brushRef="#br0" timeOffset="1">9 93 12179,'-6'-8'1152,"4"-3"768,2 1-824,13-3-471,2 2-361,1-4-832,5 2-353,10 1 449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10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10722,'-1'4'580,"0"1"0,1-1 0,0 1 0,0 0 0,0-1 1,1 1-1,-1-1 0,1 1 0,0-1 0,3 8 0,2 5 394,12 21-1,-14-31-646,19 42 857,32 56-192,-54-102-1009,0-1-12,0 0 0,0 0 0,1 0 0,-1 0-1,0-1 1,1 1 0,-1 0 0,1-1 0,3 3 0,-5-4-42,0 0 0,1 0 0,-1-1 0,0 1 0,0 0 0,0 0 1,1-1-1,-1 1 0,0 0 0,0-1 0,0 1 0,0 0 0,0-1 1,0 1-1,0 0 0,0-1 0,0 1 0,0 0 0,0-1 0,0 1 1,0 0-1,0 0 0,0-1 0,0 1 0,0 0 0,0-1 0,0 1 1,0 0-1,0-1 0,-1 1 0,1 0 0,0-1 0,-5-14-1627,4 13 1322,-6-17-1077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10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4 335 13667,'-4'-3'1400,"6"-2"505,14-5-377,7-5-384,12-6-552,1 0-160,0-4-272,-2 2-96,-3-1-184,-3 1-256,-2 2-984,-3 0-368,-4 3 767</inkml:trace>
  <inkml:trace contextRef="#ctx0" brushRef="#br0" timeOffset="1">401 0 12019,'0'4'460,"0"0"1,1-1-1,0 1 1,0 0 0,0 0-1,0-1 1,0 1 0,1-1-1,2 6 1,23 30 1820,-15-23-1568,74 133 2481,-71-122-3051,-7-11-443,22 29 1,-37-52-4658,-5-3 3496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10.9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0 325 11498,'1'-3'355,"-1"0"0,1 0 0,0 0-1,0 0 1,0 0 0,0 0-1,0 0 1,1 0 0,0 1-1,-1-1 1,1 0 0,0 1-1,0 0 1,0-1 0,0 1-1,1 0 1,2-2 0,4-5 299,64-59 2140,87-64 0,-96 81-2300,-62 49-514,0 1 0,0-1 0,0 1 1,1-1-1,-1 1 0,0 0 0,0 0 1,1 0-1,-1 0 0,4 0 0,-6 1-23,1 0-1,-1 0 1,0 0-1,1 0 0,-1 0 1,0 0-1,0 0 1,1 0-1,-1 0 1,0 1-1,1-1 0,-1 0 1,0 0-1,0 0 1,0 0-1,1 1 1,-1-1-1,0 0 0,0 0 1,0 1-1,1-1 1,-1 0-1,0 0 1,0 1-1,0-1 1,0 0-1,0 0 0,0 1 1,0-1-1,0 0 1,0 1-1,0-1 1,1 0-1,-1 0 0,0 1 1,-1-1-1,1 0 1,0 1-1,0-1 1,-2 13-1712,0-8 537,-1 1 0,0-1 0,0 1 0,-7 7 0,-7 8-1089</inkml:trace>
  <inkml:trace contextRef="#ctx0" brushRef="#br0" timeOffset="1">219 425 11050,'10'-2'1129,"0"-3"1231,3 0-367,6-6-265,1-2-72,3-2-351,5 3-177,-9 1-440,1 4-200,-5 3-336,-7-3-136,6 5-520,-7-1-440,3 3-1105,0 3-423,-2 6 1240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11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58 15659,'5'7'1425,"3"-2"919,5-5-183,7-5-745,4-2-256,7-4-496,2-1-152,1-2-816,9 5 2185,1-2-1473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46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1 860 10194,'6'-2'3188,"65"-35"112,109-74 1,-52 29-1862,326-174 1526,136-77-884,-578 325-2051,-5 3-35,-1 1 0,1 0 0,-1 0 0,1 0 0,1 1 0,8-3 0,-15 6-87,0 0 0,1 0 0,-1 0 0,0 0 1,0 0-1,1 0 0,-1 0 0,0 0 0,0 1 0,1-1 0,-1 0 0,0 1 0,0-1 1,0 1-1,0 0 0,0-1 0,1 1 0,-1 0 0,0-1 0,-1 1 0,1 0 0,0 0 1,0 0-1,0 0 0,0 0 0,-1 0 0,1 0 0,0 0 0,-1 0 0,1 2 0,13 22-1157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50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 19964,'5'-5'1097,"5"2"239,5 2-608,21 4-632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55.6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32 213 4801,'-4'-13'1080,"-2"-4"1457,3 2-1353,-2 4-232,0 0-32,1 6 17,1 3 23,2 4-32,1 1 72,1 2 185,4-2 47,3-3 56,5-2-120,13-9-416,6-5-127,20-15-1362,13-10-143,18-10 344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29.3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 9978,'0'-2'235,"0"0"0,0 0 0,0 0 0,1 0 0,-1 0-1,0 0 1,1 0 0,0 0 0,0 0 0,-1 0 0,1 0 0,1-2 0,-1 3-165,0 0 0,-1 1 0,1-1 0,0 0 0,0 1 0,-1-1 0,1 1 0,0-1 0,0 1 0,0-1 0,0 1 0,0 0 0,-1-1 0,1 1 0,0 0 0,0 0 0,0 0 0,0-1 0,0 1 0,0 0 0,0 0 0,0 0 0,0 1 0,0-1 0,0 0 0,0 0 0,0 0 1,0 1-1,1 0 0,4 1 115,1 1 0,-1 0 1,0 1-1,0 0 0,-1 0 1,1 0-1,-1 0 0,0 1 1,0 0-1,0 0 0,-1 0 1,1 1-1,-1 0 0,-1-1 0,1 2 1,3 6-1,-3-4-17,0 0 0,-1 0 0,0 1 0,-1-1 0,0 1-1,0-1 1,-1 1 0,0 0 0,0-1 0,-1 1 0,-2 11 0,-9 38 58,6-38-204,2 1 0,0 0 0,-1 37 0,4-57-21,1 0-1,-1 0 1,0 0-1,1 0 1,-1-1-1,1 1 0,-1 0 1,1 0-1,0-1 1,-1 1-1,1 0 1,0-1-1,0 1 1,1-1-1,-1 1 0,0-1 1,0 0-1,1 1 1,-1-1-1,1 0 1,-1 0-1,1 0 0,-1 0 1,1 0-1,0 0 1,-1 0-1,1-1 1,0 1-1,0-1 0,-1 1 1,1-1-1,3 1 1,5 0-1,0-1 1,0 0 0,1 0-1,16-4 1,-23 4-1,234-20 37,84 14-58,195 1 21,-332-1 21,-5 0 15,-126 6 13,70 11 1,-81-3-19,-31-5-19,1 0 1,0-1-1,0-1 1,19 1-1,-29-3-5,1 1 0,-1-1 0,0 0 0,0 0 0,0 0 0,0-1 0,0 1 0,0-1 0,0 0 0,0 0 0,0 0 0,-1 0 0,1 0 0,-1 0 0,1-1 0,-1 1 0,0-1 0,0 0 0,0 1 0,0-1 0,-1 0 0,1 0 0,1-5 0,3-8 5,-1 1-1,0-1 1,3-24 0,-6 33-7,28-186 19,-29 178-25,0 1-1,-1-1 0,-3-20 1,0 25-1661,3 3 995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56.7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1079 0 8786,'3'0'369,"-1"0"0,1 1 0,-1-1 0,1 0 0,-1 1 0,0 0 0,1-1 0,-1 1 0,0 0 0,1 0 0,-1 0 0,0 1 1,0-1-1,3 3 0,-2-1-139,0 0 1,0 0-1,-1 0 1,1 0-1,-1 1 1,0-1 0,1 1-1,0 4 1,2 4 42,-1 1 1,0-1-1,-1 1 0,2 20 1,-1-7-1,-2 0-1,0 0 1,-2 1 0,-1-1-1,-1 0 1,-1 0 0,-11 44 0,-7-10-36,-2 0 0,-3-2 1,-2-1-1,-3-1 1,-3-2-1,-1-1 0,-3-1 1,-53 54-1,-55 65-52,1-2-86,81-102 391,-4-4 0,-2-3 0,-105 70 1,160-120-322,-29 14 0,40-22-138,-1 0 0,0 0 0,0 0 1,0-1-1,0 0 0,0 0 0,0 0 0,0 0 0,0-1 0,0 0 1,-6-1-1,9 1-124,1 0 0,-1 0 1,1-1-1,0 1 0,-1-1 1,1 1-1,0-1 0,-1 0 1,1 1-1,0-1 1,0 0-1,-1 0 0,1 0 1,0 0-1,0 0 0,0 0 1,0 0-1,0 0 0,1-1 1,-1 1-1,0 0 0,0 0 1,1-1-1,-1 1 0,1 0 1,-1-1-1,1 1 1,-1-3-1,1 1-464,0-1 1,0 1-1,0 0 1,0 0-1,0 0 1,1-1-1,0 1 0,-1 0 1,1 0-1,0 0 1,0 0-1,2-3 1,5-9-1061,0-2 784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57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3 8298,'-1'-1'1331,"1"1"-1141,-1 0 0,1-1 0,0 1 0,0 0 0,0 0 0,-1 0 0,1 0 0,0 0 1,-1 0-1,1 0 0,0 0 0,0 0 0,-1 0 0,1 0 0,0 0 0,0 0 1,-1 0-1,1 0 0,0 0 0,0 0 0,-1 0 0,1 0 0,0 1 0,0-1 0,-1 0 1,1 0-1,0 0 0,-8 11 2480,-2 12-656,2 1-879,0 1 1,2 0-1,1 0 0,-4 47 0,9-71-1090,0 0 0,0 0 1,0 0-1,0 0 0,0 0 0,1 0 0,-1 0 0,0 0 0,0 0 1,1 0-1,-1 1 0,1-2 0,-1 1 0,1 0 0,-1 0 0,1 0 1,-1 0-1,1 0 0,0 0 0,0 0 0,-1-1 0,3 2 0,-1-1-15,-1 0 0,1-1 0,-1 1 0,1-1 0,0 0 0,-1 1-1,1-1 1,0 0 0,0 0 0,-1 0 0,1 0 0,0 0-1,1-1 1,7-1-7,0 0 0,-1-1-1,19-9 1,-25 11-6,138-71-3501,-72 35 800,12-5 900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57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 9530,'0'-2'484,"1"-16"1906,-1 17-2275,0 1 0,0 0 0,0-1 0,0 1 0,-1 0 0,1 0 0,0-1 0,1 1 0,-1 0 1,0-1-1,0 1 0,0 0 0,0 0 0,0-1 0,0 1 0,0 0 0,0-1 0,0 1 0,1 0 0,-1 0 0,0-1 0,0 1 0,0 0 0,0 0 0,1-1 0,-1 1 0,0 0 0,0 0 0,1 0 0,-1 0 0,0-1 1,0 1-1,1 0 0,-1 0 0,0 0 0,0 0 0,1 0 0,-1 0 0,0 0 0,1 0 0,-1 0 0,0 0 0,1 0 0,-1 0 0,1 1 134,0 0 1,-1-1-1,1 1 0,-1 0 1,1 0-1,-1 1 0,1-1 1,-1 0-1,0 0 0,0 0 1,1 0-1,-1 0 0,0 2 1,1 4 325,20 85 2776,22 76-2255,-43-167-1143,0 0 1,0-1 0,0 1 0,0 0 0,1-1 0,-1 1 0,0 0 0,0-1 0,1 1-1,-1 0 1,1-1 0,-1 1 0,1-1 0,-1 1 0,1-1 0,-1 1 0,1-1 0,-1 1-1,1-1 1,-1 0 0,2 1 0,-2-1-42,1 0-1,-1 0 1,1 0 0,-1 0 0,1 0-1,-1-1 1,1 1 0,-1 0-1,1 0 1,-1 0 0,1-1-1,-1 1 1,1 0 0,-1-1-1,0 1 1,1 0 0,-1-1-1,1 1 1,-1 0 0,0-1-1,1 0 1,2-4-828,0-1 1,0 1-1,4-10 0,-6 12 694,10-23-1289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57.8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190 0 13115,'-7'125'7136,"3"-85"-5940,-12 42 0,9-53-1121,-2 0-1,0-1 1,-2 0-1,-2 0 1,0-2-1,-20 31 1,31-55-73,-2 5 5,-1 0 0,-9 10 1,13-16-7,0 0 0,0 0 0,0-1 1,0 1-1,0 0 0,0 0 0,0-1 1,0 1-1,0 0 0,0-1 0,0 1 1,0-1-1,0 1 0,-1-1 0,1 0 0,0 1 1,0-1-1,-1 0 0,1 0 0,0 0 1,0 0-1,-1 0 0,1 0 0,-2-1 1,2 1-2,0-1 0,0 1 1,1 0-1,-1-1 0,0 0 0,0 1 1,1-1-1,-1 1 0,1-1 1,-1 0-1,1 1 0,-1-1 0,1 0 1,-1 0-1,1 1 0,0-1 1,-1 0-1,1 0 0,0 0 0,-1 1 1,1-1-1,0 0 0,0 0 1,0 0-1,0 0 0,0 0 0,0 1 1,0-1-1,0 0 0,1-2 1,-1 0-1,1 1 0,0-1 1,0 0-1,0 0 0,0 0 1,0 1-1,1-1 0,1-2 1,2-1 13,0 1 0,0 0 1,1 0-1,0 0 1,0 1-1,0-1 0,0 2 1,1-1-1,0 1 1,-1-1-1,1 2 0,0-1 1,1 1-1,-1 0 1,13-1-1,8-1 98,0 2 0,50 3 0,-20 2 132,49 1-222,-105-4-118,0 0 0,0 0 0,0-1 0,0 1 0,0-1 0,0 1 0,0-1 0,-1 0 1,1 0-1,0 0 0,0 0 0,0 0 0,-1 0 0,3-1 0,-1-2-575,0 0 0,1 1 0,-1-1 0,3-6 0,5-6-1535,3 1 905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58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94 285 10018,'-3'0'1328,"1"3"1097,-1 6-505,3 5-575,3 6-241,2 6-408,3 0-200,0-1-280,2-1-88,-2-9-160,-1-5-240,4-9-792,-3-6-456,7-6 727</inkml:trace>
  <inkml:trace contextRef="#ctx0" brushRef="#br0" timeOffset="1">20 37 9882,'-8'2'1616,"0"-1"2033,5 1-2825,6-2-367,4-2-393,7-3-385,1-3-167,5-5-672,4 0 592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58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0 137 12723,'9'22'1416,"2"4"680,4 8-327,1 5-217,4 2-464,1 2-143,-1-3-297,1 3-128,-7-4-248,0-5-104,-6-7-112,-2-10-56,-1-10-440,0-9-224,0-12-849,-2-8-359,0-15 3312,1-7-1744</inkml:trace>
  <inkml:trace contextRef="#ctx0" brushRef="#br0" timeOffset="1">259 0 15299,'0'34'1729,"3"7"823,2 5 33,3 3-1161,3 0-432,6-3-528,2-2-176,-1-7-184,-1-1-16,-3-9-920,-1-10-1120,-11-21 1136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31.5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453 1431 9914,'-3'-1'199,"1"1"-1,0-1 1,0-1-1,-1 1 1,1 0 0,0 0-1,0-1 1,0 1-1,1-1 1,-1 0 0,0 1-1,1-1 1,-1 0-1,1 0 1,-1 0 0,1 0-1,0-1 1,0 1-1,0 0 1,0 0-1,-1-4 1,2 6-166,0 0 0,0-1 1,0 1-1,1 0 0,-1 0 0,0-1 0,0 1 0,0 0 0,0 0 1,0 0-1,0-1 0,0 1 0,1 0 0,-1 0 0,0 0 0,0 0 1,0-1-1,0 1 0,1 0 0,-1 0 0,0 0 0,0 0 1,0 0-1,1 0 0,-1 0 0,0 0 0,0 0 0,0-1 0,1 1 1,-1 0-1,0 0 0,0 0 0,1 0 0,-1 0 0,0 0 0,0 0 1,1 0-1,-1 1 0,0-1 0,0 0 0,0 0 0,1 0 1,-1 0-1,0 0 0,0 0 0,0 0 0,1 0 0,-1 1 0,13 4 577,9 5 73,-12-4-446,1-1 1,0 0-1,0 0 0,0-1 1,0-1-1,1 0 0,-1-1 1,24 3-1,-3-7 187,0-2-1,-1 0 1,47-14 0,9-1 247,12 10-179,-1 0-308,-57 1-50,0-1 0,68-26 0,-81 24 30,-1-2 0,0-1 0,-1-1 0,38-29 0,-41 26-22,-1-1-1,0-1 1,-2 0 0,0-2 0,-1-1 0,-1 0 0,14-27 0,23-39 127,17-30 200,-63 101-392,-2-1-1,0 0 0,-1 0 0,6-31 0,-1 3-4,-7 30-63,0 0 0,-1 0 0,-1 0 1,-1 0-1,-2-33 0,0 38-3,0 1 0,-2-1 0,1 1 1,-1 0-1,-1 0 0,0 0 0,0 0 0,-1 0 0,-11-16 0,-5 1 16,-1 0 1,0 2 0,-51-42 0,15 14-20,32 29 33,0 1 1,-1 1-1,-35-21 0,43 31-16,-1 1 0,0 1 0,-1 1 0,1 1 0,-1 0 1,-23-3-1,-49-2-18,0 4 0,-98 4 0,157 3-3,0 3 0,1 0 0,-1 3 1,1 0-1,0 2 0,-32 12 0,-48 25 5,-115 65 0,214-101-4,0 1 0,1 0 0,1 1-1,-1 0 1,2 1 0,-1 1 0,1 0 0,1 0 0,-16 25 0,10-10-4,2 0-1,0 1 1,2 0-1,-10 36 1,14-34 1,2-1-1,1 1 1,1 1 0,2-1 0,1 0-1,1 1 1,6 43 0,7 5 0,35 123 0,-37-162 3,3 0 1,22 47-1,-25-66 13,0-1 0,1 0 0,1-1 1,1-1-1,28 29 0,-25-30 97,1-1 0,1-1 1,0 0-1,1-2 0,0 0 0,37 16 1,-45-24-13,1-1 0,-1 0 1,1 0-1,0-1 0,0-1 1,0 0-1,0-1 0,0 0 1,1-1-1,-1-1 0,0 0 1,0-1-1,22-5 0,-10-1 57,0-2-1,37-18 1,45-33-69,-50 27-490,-52 31 318,35-22-838,-35 20 775,1 0 0,-1-1-1,7-10 1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33.9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0 420 11474,'2'2'1057,"3"-2"383,5-2 176,4-8 1,6-9-81,1-8-32,9-10-287,-6-2-225,4-1-360,1 4-160,-1 2-304,5 0-8,-4 0-616,-4 2-384,-7 6-1281,0 2 3402,5-4-1385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34.2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0 14163,'-3'5'714,"0"0"0,1 0 0,0 0 1,0 0-1,0 1 0,0-1 0,0 10 0,-3 41 883,5-42-1063,-2 11 69,0 42 500,2-61-1002,1 1 0,-1-1 0,1 1 0,1-1 0,-1 1 0,1-1 0,4 9 0,-5-12-86,0-1 0,0 0 0,1 0 0,-1 1 1,1-1-1,-1 0 0,1 0 0,0-1 0,0 1 0,0 0 0,0-1 0,0 1 0,0-1 0,0 1 0,1-1 0,-1 0 0,0 0 0,5 1 0,-4-1 2,1-1 1,-1 0-1,1 1 0,0-1 0,-1-1 0,1 1 0,-1 0 0,1-1 0,0 0 0,-1 0 0,7-2 0,-2-1-171,0 0 0,-1 0-1,0 0 1,0-1 0,0 0 0,0 0 0,-1-1-1,1 0 1,-2 0 0,9-11 0,-9 10-406,-1 0 0,-1 0 0,1 0 1,-1 0-1,-1-1 0,3-8 0,1-19-689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34.6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13299,'3'3'1304,"0"1"-1,0-1 1,0 1 0,0-1 0,6 4-1,4 2 486,21 11 0,3 1-594,-13-3-1060,-2 2 0,0 1 0,26 31 0,-31-34-669,-13-11-799,-19-9-5293,4-5 5129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29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 12059,'10'-3'683,"0"1"1,0 0 0,0 1-1,15-1 1,-20 2-493,0 1 0,-1-1-1,1 1 1,0 0 0,-1 0 0,1 0-1,-1 1 1,1 0 0,-1 0 0,0 0 0,1 0-1,3 3 1,0 2 86,1 0 0,-1 1 0,0 0 0,-1 0 0,9 11 0,29 51 1048,5 5-98,-42-64-1053,1 0 0,1 0 0,0-1 0,15 12 0,-21-19-141,1 0-1,-1 0 0,0-1 0,1 0 0,0 1 0,-1-2 0,1 1 1,0 0-1,0-1 0,0 0 0,0 0 0,0-1 0,1 1 0,-1-1 1,8-1-1,0-1-37,-1-1 0,1 0 1,0-1-1,-1 0 0,0-1 1,0 0-1,14-10 0,-1 0-782,-1-2-1,27-23 0,-5-3-283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35.0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1 197 14891,'3'-4'4026,"8"-8"-2335,93-82 3287,-85 79-4720,2 0-1,0 2 1,35-18-1,-51 29-246,-1 0 0,1 0 0,0 1 0,-1 0 0,1-1-1,0 1 1,0 1 0,0-1 0,0 1 0,0 0 0,6 0 0,-8 1-9,-1-1-1,1 1 1,-1 0 0,1 0 0,-1 0 0,0 0 0,1 0 0,-1 1 0,0-1 0,0 1 0,0-1 0,0 1 0,0 0 0,0 0 0,0 0 0,-1 0-1,1 0 1,-1 0 0,1 0 0,-1 1 0,0-1 0,1 3 0,2 5 6,0 1 0,-1-1 0,-1 1 0,0-1 0,0 1 0,-1 0 0,0-1 1,-1 1-1,0 0 0,-1 0 0,-3 17 0,2-19-21,0 0 1,0-1-1,-1 1 0,-1-1 1,1 1-1,-1-1 1,-1 0-1,1-1 1,-1 1-1,-1-1 0,1 0 1,-1 0-1,0 0 1,-9 6-1,10-9 100,4-3-420,0 0 0,0 0 0,-1 1 0,1-1 0,0-1 1,0 1-1,-1 0 0,1 0 0,-1 0 0,1-1 0,0 1 0,-1-1 0,1 1 0,-1-1 0,1 1 1,-1-1-1,-1 0 0,10-10-6506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35.4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36 9338,'-2'7'1522,"-2"13"3387,4-20-4830,0 1-1,0-1 0,0 0 0,0 1 0,0-1 0,0 0 0,0 0 0,0 1 0,0-1 0,0 0 0,0 0 0,1 1 0,-1-1 0,0 0 1,0 0-1,0 1 0,0-1 0,1 0 0,-1 0 0,0 0 0,0 1 0,0-1 0,1 0 0,-1 0 0,0 0 0,0 0 0,1 1 1,-1-1-1,0 0 0,0 0 0,1 0 0,-1 0 0,0 0 0,1 0 0,-1 0 0,0 0 0,0 0 0,1 0 0,-1 0 0,0 0 0,0 0 1,1 0-1,-1 0 0,0 0 0,1 0 0,-1 0 0,0-1 0,0 1 0,1 0 0,-1 0 0,0 0 0,0 0 0,1 0 0,-1-1 0,0 1 1,0 0-1,1-1 0,4-2 259,0 0 0,0 0 0,0-1 0,0 0 0,0 0 0,4-5 1,-6 6-248,0-1 1,0 1 0,0 0 0,1 0 0,-1 0-1,1 1 1,0-1 0,0 1 0,0 0 0,0 0 0,0 1-1,0-1 1,9-1 0,-12 3-81,0-1 0,0 1 0,1 0 0,-1 0 0,0 0 0,0 1 0,1-1 0,-1 0 0,0 0 0,0 1 0,1-1 0,-1 1 0,0-1 0,0 1 0,0-1 0,0 1 0,0 0 0,0-1 0,2 3 0,-2-2-1,1 1 0,-1 0 0,0 0 0,0 0 0,0 0 0,0 0 0,0 0 1,0 0-1,0 0 0,0 3 0,1 6 4,-1 0 0,0 0 1,-1 19-1,0-18-2,0-12-9,0 1 0,0 0 0,0-1 0,0 1 0,0 0 0,0-1 0,0 1 0,0 0 0,0-1 0,0 1 0,1-1 0,-1 1 0,0 0 0,0-1 0,1 1 0,-1 0 1,0-1-1,1 1 0,-1-1 0,1 1 0,-1-1 0,1 1 0,-1-1 0,1 0 0,-1 1 0,1-1 0,-1 1 0,2-1 0,0 1 1,1-1 1,-1 1 0,1-1 0,-1 0-1,0 0 1,5-1 0,-4 1-2,-1 0-1,0 0 1,0 0 0,0 0 0,1 0 0,-1 0 0,0 0 0,0 1 0,0-1 0,5 2 0,-6-1-1,0 1 0,0-1 1,1 0-1,-1 0 0,0 0 1,0 1-1,0-1 0,0 1 1,-1-1-1,1 0 0,0 1 1,0 0-1,-1-1 0,1 1 1,-1-1-1,0 1 0,1 0 1,-1-1-1,0 1 0,0 0 1,0-1-1,0 1 0,-1 2 1,1 2-8,-1 0 1,0 0 0,-1 0-1,1 0 1,-5 8 0,4-7-386,-2 0 0,1-1 0,-1 1 0,0-1 0,0 0 0,-1 0 0,0 0 0,0-1 1,-8 8-1,-3-3-1199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36.7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322 3 9530,'-3'-2'5512,"6"7"-3837,-1 4-1192,-1 0 0,-1 0 0,0 1 1,0-1-1,-1 0 0,-2 14 0,-17 55 248,14-55-460,0-2-159,-47 159 319,35-128-338,-33 69-1,13-45 532,-48 70 1,75-126-441,10-17-143,0-1 0,0 1 0,0-1 0,-1 0 0,1 1 0,-1-1 0,1 0 0,-1 0 1,0 0-1,0 0 0,0 0 0,0 0 0,-3 2 0,4-4-36,1 0 0,0 0 0,0 0 0,-1 0 0,1 0 0,0 0 0,0 0 0,-1 0 1,1-1-1,0 1 0,0 0 0,0 0 0,-1 0 0,1 0 0,0 0 0,0-1 0,0 1 0,-1 0 0,1 0 0,0 0 0,0 0 0,0-1 0,0 1 0,0 0 0,-1 0 0,1-1 0,0 1 0,0 0 0,0 0 0,0-1 1,0 1-1,0 0 0,0 0 0,0-1 0,0 1 0,0 0 0,0 0 0,0-1 0,0 1 0,0 0 0,0 0 0,0-1 0,0 1 0,0 0 0,1-1 0,0-18-89,0 13-13,0-5-464,1 0 0,5-21 0,-4 20-713,0 0 0,1-14 0,-3 5-457,2 3 442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37.1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0 10258,'-2'22'7876,"-3"13"-4523,-1 10-2494,4-21-363,1-13-196,0-1 0,0 1-1,1 0 1,0-1 0,1 1 0,0 0-1,5 15 1,-6-25-270,0 0-1,0-1 0,1 1 1,-1 0-1,0-1 1,0 1-1,1-1 1,-1 1-1,1 0 1,-1-1-1,1 1 0,-1-1 1,1 1-1,-1-1 1,1 1-1,-1-1 1,1 1-1,0-1 1,-1 0-1,1 1 0,-1-1 1,1 0-1,0 0 1,-1 1-1,1-1 1,0 0-1,0 0 1,0 0-1,1 0 10,0 0 1,-1-1-1,1 1 0,-1-1 1,1 1-1,-1-1 0,1 0 0,-1 1 1,1-1-1,-1 0 0,3-2 1,3-4 46,0 1 0,0-1 1,7-10-1,48-69-2497,-35 52 1436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39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69 5217,'-1'0'159,"1"0"0,-1-1 0,0 1-1,1 0 1,-1 0 0,0 0 0,1-1 0,-1 1-1,0 0 1,1 0 0,-1-1 0,1 1 0,-1-1-1,0 1 1,1 0 0,-1-1 0,1 1 0,-1-1-1,1 0 1,0 1 0,-1-1 0,1 1 0,0-1 0,-1 1-1,1-1 1,0 0 0,-1 0 0,-4-24 1327,0 4 1155,5 21-2426,-1-1-1,1 0 1,-1 0 0,0 1 0,1-1-1,-1 0 1,0 1 0,1-1-1,-1 1 1,0-1 0,0 0 0,0 1-1,0 0 1,1-1 0,-1 1-1,0 0 1,0-1 0,0 1-1,0 0 1,0 0 0,0 0 0,0 0-1,0 0 1,0 0 0,0 0-1,0 0 1,0 0 0,0 0 0,1 0-1,-1 1 1,0-1 0,0 0-1,0 1 1,0-1 0,0 1 0,0-1-1,1 1 1,-1-1 0,0 1-1,-1 1 1,2-1-117,-1 0 0,1 0 1,0 1-1,0-1 0,0 0 0,-1 1 0,1-1 0,0 0 0,1 1 1,-1-1-1,0 0 0,0 1 0,1 0 0,0 5 146,1 31 563,-2-18-338,1-1 0,1 1 0,6 26 0,6-4 393,-9-31-448,-1 0 1,-1 1-1,0-1 1,0 1-1,1 19 1,-4-30-401,-1 0 1,1 0-1,0 0 1,0 0-1,-1 0 1,1 0-1,-1 0 1,1 0 0,-1 0-1,1 0 1,-1 0-1,1 0 1,-1 0-1,0 0 1,0 0-1,0-1 1,1 1-1,-1 0 1,0-1-1,0 1 1,0 0-1,0-1 1,0 1-1,0-1 1,-2 1-1,-4 1-280,1 0-1,-1 0 1,-7 1-1,2-1-805,0 3 195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42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23 11947,'-1'-1'274,"0"1"0,0-1 0,0 1 0,1-1 0,-1 1 0,0-1 0,0 0 0,0 1 0,1-1 0,-1 0 0,0 1 1,1-1-1,-1 0 0,1 0 0,-1 0 0,1 0 0,-1 0 0,1 0 0,0 0 0,0 0 0,-1 1 0,1-1 1,0 0-1,1-4 1774,3 9-1311,3 5-177,3 8 402,10 25 0,0-1-88,33 47 123,-20-36-981,-29-42-1904,-10-14-1412,-10-13-2212,1-1 2654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43.1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4 154 10562,'0'-1'136,"-1"-2"301,0 1 0,1 0 0,-1-1 0,1 1 0,0 0 0,-1-1 0,1 1 0,0-1 0,1 1 0,-1 0 0,0-1 0,1 1 0,-1 0 0,1-1 0,0 1 0,0 0 0,0 0 0,1-3 0,14-22 1933,13-18-375,-26 41-1882,0 1 1,0-1-1,0 1 1,0 0 0,0 0-1,1 0 1,-1 1-1,1-1 1,4-1-1,-7 3-105,0 1 0,0 0 0,-1 0 0,1 0 0,0-1 0,0 1 0,0 0 0,-1 0-1,1 0 1,0 0 0,0 0 0,0 0 0,-1 1 0,1-1 0,0 0 0,0 0 0,0 1 0,-1-1 0,1 0 0,0 1-1,-1-1 1,1 0 0,0 1 0,-1-1 0,1 1 0,0 0 0,-1-1 0,1 1 0,-1-1 0,1 1 0,-1 0 0,1-1-1,-1 1 1,0 0 0,1 1 0,1 1 2,0 1-1,-1 0 0,1 0 1,-1 0-1,1 7 1,1 8 2,-1 1 0,-2 0 0,0 0 0,-1-1 0,-5 33 0,3-42-4,0-1 1,0 1-1,-1-1 1,0 0-1,-11 17 1,9-15 13,6-12-21,0 1-1,0 0 1,0 0 0,0-1-1,0 1 1,0 0 0,0 0-1,0 0 1,-1-1-1,1 1 1,0 0 0,0 0-1,0-1 1,0 1 0,0 0-1,0 0 1,0-1 0,0 1-1,-1 0 1,1 0 0,0 0-1,0 0 1,0-1-1,-1 1 1,1 0 0,0 0-1,0 0 1,0 0 0,-1 0-1,1 0 1,0-1 0,0 1-1,0 0 1,-1 0 0,1 0-1,0 0 1,0 0 0,-1 0-1,1 0 1,0 0-1,0 0 1,-1 0 0,1 0-1,0 0 1,0 0 0,-1 0-1,1 0 1,0 0 0,0 1-1,-1-1 1,1 0 0,0 0-1,0 0 1,0 0-1,-1 0 1,1 1 0,0-1-1,0 0 1,-1 0 0,3-4-3,0 0 1,0 0-1,0 0 1,0 1-1,0-1 1,1 0-1,-1 1 0,1 0 1,0-1-1,0 1 1,7-5-1,4-3-7,23-14-1,-31 21 15,1 1-1,0-1 0,0 1 0,0 0 0,0 1 0,0-1 0,1 2 1,-1-1-1,11 0 0,-15 1 36,0 1 0,0 0 0,0 1 0,0-1 0,0 0 0,0 1 0,0 0-1,0 0 1,0 0 0,-1 0 0,1 0 0,0 0 0,0 1 0,-1-1 0,1 1 0,-1 0 0,0 0 0,1 0 0,-1 0 0,0 0 0,0 0 0,0 1 0,0-1 0,-1 1 0,1-1 0,1 4 0,-1-2 49,-1 0 0,1 0 1,-1 0-1,0 0 1,0 0-1,0 1 1,-1-1-1,1 0 1,-1 0-1,0 0 0,0 1 1,-1-1-1,1 0 1,-1 0-1,0 1 1,0-1-1,0 0 1,-1 0-1,1 0 1,-1-1-1,0 1 0,0 0 1,0 0-1,-1-1 1,-2 4-1,-8 7 50,0 0 0,0-1 0,-1 0 0,-21 13 0,26-19-140,-16 14 0,18-15-405,0 1 1,-1-1-1,0 0 1,0-1-1,0 0 0,0 0 1,-1-1-1,-13 5 0,-8-7-890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49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6 10130,'-13'-5'3841,"13"5"-3670,0 0-1,-1 0 0,1 0 1,0 0-1,-1 0 1,1 0-1,0 0 1,-1 0-1,1 0 1,0 0-1,0 0 1,-1 0-1,1 0 1,0 1-1,0-1 0,-1 0 1,1 0-1,0 0 1,0 0-1,-1 1 1,1-1-1,0 0 1,0 0-1,-1 1 1,1 0 11,0 0 1,0 0-1,0 0 1,-1 0-1,1 0 1,0 0-1,1 0 1,-1 0-1,0 0 1,0 0-1,0 0 1,0 0-1,1 0 1,-1 0-1,1 0 0,-1 0 1,0 0-1,1 0 1,0-1-1,-1 1 1,2 1-1,5 8 395,2 0 0,10 10 0,-11-13-314,0 1 1,0 1-1,8 12 0,-8-6 107,13 31 1,-13-28-204,9 18 0,-9-24-108,1 2-192,-9-14 124,0 0 1,0 0-1,0 0 1,0 0-1,0 0 0,0 0 1,0 0-1,0 0 1,0 0-1,0 0 1,0 0-1,0 0 1,0 0-1,0 0 1,0 0-1,0 0 1,0 0-1,0 0 1,0 0-1,0 0 1,0 0-1,0 0 0,0 0 1,0 0-1,0 0 1,0 0-1,0 0 1,0 0-1,0 0 1,-1 1-1,1-1 1,0 0-1,0 0 1,0 0-1,0 0 1,0 0-1,0 0 0,0 0 1,0 0-1,0 0 1,0 0-1,0 0 1,0 0-1,0 0 1,0 0-1,-7-7-739,-20-23-3424,15 16 4826,11 12-325,-10-11-10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50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3 159 7050,'-1'-6'1346,"0"0"0,1 0 0,-1 0 0,1 0 0,1 0 0,-1 0 0,3-10 1,-2 12-1059,0-1 0,0 1 0,1 0 0,0-1 0,0 1 0,0 0 0,0 0 1,1 0-1,0 0 0,-1 0 0,1 1 0,1-1 0,-1 1 0,0 0 1,1 0-1,6-4 0,-1 3-11,0 0 0,-1 0 0,11-2 0,4-2-113,-21 7-153,0 0-1,0 0 1,0 1 0,0-1-1,0 1 1,0-1-1,0 1 1,0 0 0,0-1-1,0 1 1,0 0-1,0 1 1,4 0 0,-5-1-6,0 1-1,0-1 1,0 1 0,0 0 0,0 0 0,0-1 0,-1 1 0,1 0-1,0 0 1,0 0 0,-1 0 0,1 0 0,-1 0 0,1 0-1,-1 0 1,1 0 0,-1 0 0,1 0 0,-1 1 0,0-1 0,0 0-1,0 0 1,0 0 0,0 0 0,0 3 0,0 13 35,-1-1 0,0 1 0,-2 0 0,-3 17 0,-1-2-25,5-24-23,0 0 0,0 1 0,-1-1 0,-1 0 0,-4 8 0,37-74 9,-27 55 3,0 1 1,0-1-1,0 1 0,0-1 1,1 1-1,-1 0 0,1 0 1,-1 0-1,1 1 0,0-1 1,0 1-1,0-1 0,0 1 1,0 0-1,0 0 0,0 0 1,0 1-1,1-1 0,2 1 1,1-1 24,-1 0 0,0 1 1,1 0-1,-1 0 0,0 1 1,0 0-1,1 0 0,10 4 1,-14-4 14,0 1 1,0 0-1,0-1 1,-1 1-1,1 0 1,-1 1-1,1-1 1,-1 0 0,0 1-1,0-1 1,0 1-1,0 0 1,0-1-1,-1 1 1,1 0-1,-1 0 1,0 0-1,0 1 1,0-1-1,0 0 1,0 0 0,-1 0-1,0 1 1,1 4-1,-1-3 24,0-1 1,0 1-1,-1-1 0,1 1 0,-1-1 0,0 1 0,0-1 0,0 1 1,-1-1-1,0 0 0,0 0 0,0 0 0,0 0 0,0 0 1,-1 0-1,0 0 0,-4 4 0,-4 0 185,0 0 1,0-1-1,0 0 0,-18 7 0,15-8-308,0 1-1,-19 14 0,32-22 61,1 1 1,-1-1-1,1 1 0,-1-1 0,1 1 1,-1-1-1,1 0 0,-1 1 0,1-1 0,-1 0 1,1 1-1,0-1 0,-1 0 0,1-1 1,-5-17 19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55.9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840 604 7354,'10'-47'1141,"2"-9"945,6-71 0,-16 100-1654,0-7 135,0-1 0,-5-43-1,2 71-458,-1-1 1,0 1-1,-1 0 1,1 0-1,-2-1 0,1 2 1,-1-1-1,0 0 0,0 1 1,0 0-1,-1 0 0,-8-8 1,-7-5 558,1 1 0,-29-18 0,43 32-590,-1 0 0,0 1 0,0 0-1,0 0 1,-1 0 0,1 1 0,-1 0-1,1 0 1,-1 0 0,0 1 0,1 0-1,-1 0 1,0 1 0,0 0 0,0 0 0,0 1-1,1 0 1,-1 0 0,0 0 0,1 1-1,-1 0 1,-8 4 0,3-1-56,0 1 0,1 1 0,0 0 0,-15 12 0,-38 39 94,52-46-83,-22 22 95,2 1 0,-48 71 0,-40 88 223,54-75-278,55-95-58,0 0 1,1 1-1,-11 48 0,15-52-15,-13 38 48,19-59-49,0 1 1,0-1 0,0 0 0,0 1 0,-1-1 0,1 1-1,0-1 1,0 0 0,0 1 0,-1-1 0,1 0 0,0 1-1,0-1 1,-1 0 0,1 0 0,0 1 0,-1-1-1,1 0 1,0 0 0,-1 1 0,1-1 0,0 0 0,-1 0-1,1 0 1,0 0 0,-1 1 0,1-1 0,-1 0 0,1 0-1,0 0 1,-1 0 0,1 0 0,-1 0 0,1 0 0,0 0-1,-1 0 1,1 0 0,-1 0 0,1 0 0,0-1 0,-1 1-1,1 0 1,0 0 0,-1 0 0,1-1 0,0 1 0,-1 0-1,0-1 1,0 1-108,0-1 0,0 0 0,0 0 0,0 0 0,1 0 0,-1 0 0,0 0 0,0 0 0,0 0 0,1 0 0,-1 0 0,1 0 0,-1-1 0,0-1 0,1-3-720,-1-1 0,1 0-1,2-10 1,-1 6 61,2-11-200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30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0 434 9338,'0'4'316,"1"18"1897,-1-21-2148,0-1-1,0 0 1,0 1-1,0-1 1,0 0 0,0 1-1,0-1 1,0 0-1,0 1 1,0-1 0,0 0-1,0 1 1,0-1-1,0 0 1,0 1 0,1-1-1,-1 0 1,0 0 0,0 1-1,0-1 1,0 0-1,1 1 1,-1-1 0,0 0-1,0 0 1,1 0-1,-1 1 1,0-1 0,0 0-1,1 0 1,-1 0 0,0 0-1,1 0 1,-1 1-1,0-1 1,1 0 0,-1 0-1,0 0 1,1 0-1,-1 0 1,0 0 0,1 0-1,-1 0 1,0 0-1,1 0 1,-1 0 0,0 0-1,1 0 1,-1-1 0,0 1-1,0 0 1,1 0-1,-1 0 1,1 0 0,11-10 606,0 0 0,-1-1-1,0 0 1,0-1 0,14-20 0,-25 31-641,17-22 532,-2 0-1,-1-1 1,20-44 0,-26 50-426,-1-1 1,-1 0-1,-1 0 1,-1 0-1,0-1 1,0-20-1,-3 33-128,-1-1 0,-1 1 0,1 0 1,-1 0-1,-1 0 0,-2-11 0,3 16-7,1 1 0,-1-1-1,1 1 1,-1-1 0,0 1 0,1 0 0,-1-1 0,0 1 0,0 0 0,0-1-1,0 1 1,0 0 0,0 0 0,-1 0 0,1 0 0,0 0 0,0 0 0,-1 0-1,1 1 1,-1-1 0,1 0 0,-1 1 0,1-1 0,-1 1 0,1 0-1,-1-1 1,1 1 0,-1 0 0,1 0 0,-1 0 0,0 0 0,1 0 0,-1 0-1,1 0 1,-3 1 0,1 1-1,-1-1-1,1 1 0,0 0 1,-1 0-1,1 0 0,0 0 1,0 0-1,0 1 1,1-1-1,-1 1 0,1 0 1,-1 0-1,1 0 0,-4 6 1,-3 7-4,-11 27 0,19-40 4,-3 5 10,1 1 0,0-1 0,0 1 0,1 0 0,0 0 0,-1 17 0,3-20 1,0-1-1,1 1 1,-1 0-1,1-1 1,1 0-1,-1 1 1,1-1-1,0 0 1,0 1-1,0-1 1,1 0-1,4 6 1,-2-3 26,1-1 1,0 0 0,1 0 0,-1-1-1,1 1 1,0-1 0,1-1 0,-1 0-1,1 0 1,0 0 0,0-1 0,1 0-1,-1-1 1,1 0 0,10 3 0,-7-4-129,0 0 1,0 0-1,1-1 1,-1-1 0,1 0-1,-1-1 1,1 0-1,-1-1 1,0 0-1,22-7 1,-28 7-338,1-1-1,-1 0 1,0 0 0,0 0 0,0 0 0,0-1-1,0 0 1,-1 0 0,1-1 0,-1 0 0,0 1-1,6-9 1,8-15-951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5:56.4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0 9282,'0'0'59,"1"0"0,-1 1 0,0-1 0,0 0 0,0 0 0,0 0 0,0 0 1,0 0-1,0 0 0,0 0 0,0 0 0,0 1 0,0-1 0,0 0 0,0 0 0,0 0 0,0 0 0,0 0 0,0 0 0,0 1 1,0-1-1,0 0 0,0 0 0,0 0 0,0 0 0,0 0 0,0 0 0,-1 0 0,1 0 0,0 1 0,0-1 0,0 0 0,0 0 0,0 0 1,0 0-1,0 0 0,0 0 0,0 0 0,0 0 0,-1 0 0,1 0 0,0 0 0,0 0 0,0 0 0,0 0 0,0 0 0,0 0 1,0 0-1,-1 0 0,1 0 0,0 0 0,0 0 0,0 0 0,0 0 0,0 0 0,0 0 0,0 0 0,-1 0 0,1 0 0,0 0 0,0 0 1,0 0-1,0 0 0,0 0 0,0 0 0,0 0 0,0 0 0,-1 0 0,1-1 0,1 13 1383,-1-10-1046,0 31 1254,-1-1 0,-10 56 0,2-15-971,6-43-406,0-11 59,1 0-1,1 0 1,1 0 0,4 32 0,-4-51-306,0 1 1,0-1-1,0 1 1,0-1 0,0 1-1,1-1 1,-1 1 0,0 0-1,0-1 1,0 1 0,1-1-1,-1 0 1,0 1 0,1-1-1,-1 1 1,0-1 0,1 1-1,-1-1 1,1 0-1,-1 1 1,0-1 0,1 0-1,-1 1 1,1-1 0,0 1-1,0-1-2,0 0 1,0 0-1,0 0 0,0 0 0,0-1 0,-1 1 0,1 0 0,0 0 1,0 0-1,0-1 0,0 1 0,-1 0 0,1-1 0,1 0 0,4-3 46,-1 0-1,0 0 0,6-8 0,-8 10-27,33-33 233,25-26 233,-53 52-446,-1-1 0,0 1-1,-1-1 1,-1 0 0,9-19 0,-14 28-42,1-1 0,0 0 0,-1 0 0,0 0 0,1 0 0,-1 1 0,0-1 0,0 0 0,0 0 0,0 0 0,0 0 0,-1 0 0,1 0 0,-1 1 0,1-1 1,-1 0-1,1 0 0,-1 0 0,0 1 0,0-1 0,0 0 0,0 1 0,0-1 0,-2-1 0,-2-3-1,-1 1 0,-1-1-1,1 1 1,-11-6 0,-10-10-2188,26 18 1293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6.9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6 9906,'-2'-5'7506,"2"5"-7359,0 10 2388,3 1-2031,-1 1 0,0-1 0,-1 1 0,-1-1 0,-1 18 0,2 20 214,3-17-221,2 0 0,1-1 0,19 51 0,-25-78-424,0-1-1,0 0 1,1 1-1,-1-1 1,1 0-1,0 0 1,0 0-1,3 4 1,-4-6-48,-1-1 0,1 0-1,0 1 1,-1-1 0,1 1 0,-1-1 0,1 0 0,0 0 0,-1 1-1,1-1 1,0 0 0,-1 0 0,1 0 0,0 0 0,-1 0-1,1 1 1,0-1 0,0-1 0,0 1 0,1 0 4,-1-1 1,1 1 0,-1-1-1,0 0 1,1 1 0,-1-1-1,0 0 1,1 0 0,-1 0-1,0 0 1,0 0 0,1-2-1,31-33 300,30-30-176,5 12-83,-31 25-1396,-2-1-3480,-23 21 2244,9 5 1005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7.3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11 10546,'-1'-1'284,"0"0"-1,0 0 1,0 0-1,0 1 1,0-1-1,-1 0 1,1 0-1,0 1 1,-1-1-1,1 0 1,-1 1-1,1-1 1,-1 1-1,1 0 0,0 0 1,-1-1-1,1 1 1,-1 0-1,1 0 1,-1 0-1,1 1 1,-1-1-1,1 0 1,-1 0-1,1 1 1,-1-1-1,1 1 1,-1-1-1,1 1 1,0 0-1,-1 0 1,1-1-1,0 1 1,0 0-1,0 0 1,0 0-1,-2 2 1,-3 3 240,1 0 0,-1 0 0,1 1 0,1 0 1,-7 10-1,5-6-13,0 0 1,1 0-1,0 1 0,-6 22 0,10-30-437,0 0-1,1 0 0,0 0 0,-1-1 0,1 1 0,0 0 0,1 0 0,-1 0 0,1 0 0,0-1 0,0 1 0,0 0 1,0-1-1,1 1 0,-1-1 0,1 1 0,0-1 0,0 0 0,4 6 0,-1-4-1,0-1 0,-1 0-1,1 0 1,1 0 0,-1-1 0,0 1-1,1-1 1,0-1 0,0 1 0,0-1-1,0 0 1,0 0 0,0-1 0,0 0-1,1 0 1,8 0 0,4 0-82,0-2 1,0 0-1,0-1 1,24-5-1,41-16-1705,-56 14-618,0 2-1,36-5 1,-4 6-74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7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 11554,'-1'-1'320,"0"1"-1,1 0 0,-1 1 1,0-1-1,1 0 0,-1 0 0,0 0 1,0 0-1,1 0 0,-1 1 0,0-1 1,1 0-1,-1 1 0,1-1 0,-1 0 1,0 1-1,1-1 0,-1 1 0,1-1 1,-1 1-1,0 0 0,1 0-82,-1 0 0,1 0 0,-1 0 0,1 0-1,-1 0 1,1 0 0,0 1 0,0-1 0,0 0 0,0 0 0,-1 0 0,2 2-1,-1 2 179,1 0 0,0 0-1,0 0 1,3 8-1,11 28 876,25 44 0,-14-30-1840,-25-53 1090,5 9-4643,-3-25-2339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8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1 290 14443,'5'-1'604,"1"-1"0,-1 0 0,0 1-1,1-2 1,-1 1 0,0-1 0,0 0 0,0 0 0,-1 0-1,7-6 1,6-6 255,17-22 0,-24 27-581,-6 6-485,-1 0 0,1 0 0,-1 0-1,0 0 1,0-1 0,0 1 0,-1-1 0,1 0 0,-1 1 0,-1-1 0,1 0-1,0 0 1,-1-1 0,0 1 0,0-7 0,2-7-1548,-2 16 1518,0 0 1,0-1-1,-1 1 0,0 0 0,0 0 1,0 0-1,0-5 0,-2 0-6,0 0 0,-1 0 0,-6-13 1,1 1 662,39 89 8327,37 56-6597,-65-120-2178,1 0 0,0 0 0,0-1 0,0 1 0,5 3 0,-8-7-164,0 0 1,0 0-1,0 0 1,0 0-1,0 0 1,1-1-1,-1 1 1,0 0-1,0-1 1,1 1-1,-1-1 1,0 1-1,0-1 0,1 1 1,-1-1-1,1 0 1,-1 0-1,0 0 1,1 0-1,-1 0 1,1 0-1,-1 0 1,0 0-1,1 0 1,-1-1-1,0 1 1,1-1-1,1 0 1,7-7 52,11-6-20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8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1 13819,'-3'0'546,"-1"0"-1,1 1 1,0-1 0,-1 1-1,1 0 1,0 0 0,0 0 0,0 0-1,0 0 1,0 1 0,-4 2-1,2-1-60,1 1-1,-1 0 1,1 0-1,0 0 1,-7 9-1,4-3-75,1 0-1,0 0 0,0 0 1,1 1-1,-6 20 0,9-23-268,0-1 0,1 1 0,0-1-1,0 1 1,0-1 0,1 1 0,0 0 0,1-1 0,0 1-1,0-1 1,1 1 0,0-1 0,0 1 0,4 7 0,-5-11-77,1-1 1,0 1-1,1 0 1,-1-1-1,1 1 1,-1-1-1,1 1 1,0-1-1,1 0 1,-1-1-1,0 1 1,1 0 0,-1-1-1,1 0 1,0 0-1,0 0 1,0 0-1,0-1 1,0 1-1,0-1 1,0 0-1,1 0 1,-1-1-1,0 1 1,1-1-1,5 0 1,-3-1 6,0 0 0,0 0 0,0-1 1,0 1-1,0-2 0,-1 1 0,1-1 0,-1 0 0,13-7 0,2-5-189,28-24 0,-31 24-1696,20-13 0,-32 25 402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4.1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14 9482,'-2'-2'462,"1"1"-64,-1-1 1,1 1-1,-1 0 1,1 0-1,-1 0 1,0 0-1,1 1 1,-1-1-1,0 0 1,0 1-1,-2-1 1,6 1 83,1 0 0,-1 0 0,0 1 0,0-1 0,0 1 0,1 0 0,-1 0 0,0-1 0,0 2 0,2 0 0,1 1-24,-1 1 1,1-1-1,7 8 0,-6-4-226,-1-1 1,0 1 0,0 0-1,0 0 1,7 15 0,-4 2 452,11 45 1,-13-45-408,0-1 0,11 25 1,-15-44-220,0-1 1,0 1 0,0-1 0,0 0-1,6 6 1,-8-9-47,0 1-1,1-1 1,-1 1 0,0-1 0,1 1-1,-1-1 1,0 0 0,1 1-1,-1-1 1,0 0 0,1 1 0,-1-1-1,1 0 1,-1 0 0,1 1 0,-1-1-1,1 0 1,-1 0 0,1 0 0,-1 0-1,1 0 1,-1 0 0,1 0-1,-1 0 1,1 0 0,-1 0 0,1 0-1,-1 0 1,1 0 0,-1 0 0,1 0-1,-1 0 1,1 0 0,-1-1-1,1 1 1,-1 0 0,1 0 0,-1-1-1,1 1 1,-1 0 0,0-1 0,1 1-1,-1 0 1,0-1 0,1 1-1,-1-1 1,0 1 0,1 0 0,-1-1-1,0 1 1,0-1 0,0 1 0,1-2-1,2-4 100,0 1-1,1-1 0,-1 1 0,1-1 1,0 1-1,1 0 0,-1 0 0,1 1 1,6-5-1,50-33 159,-50 36-248,25-13 83,-26 15-1324,0-1 0,15-10 0,-7-3-4049,-4 8 3651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4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30 14419,'0'-2'372,"0"-1"-1,-1 1 1,1 0-1,-1 0 1,0-1-1,0 1 1,0 0-1,0 0 1,-2-4-1,2 6-271,1 0 0,0-1 0,0 1 0,0 0 0,-1 0 0,1-1 0,0 1 0,-1 0 0,1 0 0,0 0 0,-1-1-1,1 1 1,0 0 0,-1 0 0,1 0 0,0 0 0,-1 0 0,1 0 0,0 0 0,-1 0 0,1 0 0,-1 0 0,1 0 0,0 0 0,-1 0 0,1 0 0,-1 0-9,0 1 0,0 0 0,0-1 0,0 1 0,1 0 0,-1-1 0,0 1 0,0 0 0,1 0 0,-1-1 0,1 1 0,-1 0 0,1 0 0,-1 1 0,-6 13 240,2-1 1,-1 1-1,2 0 0,0 0 1,1 0-1,1 1 0,0-1 1,1 1-1,1 0 1,2 22-1,-2-35-257,0 1-1,0-1 1,1 1 0,-1-1-1,1 1 1,0-1 0,0 0-1,1 1 1,-1-1 0,1 0-1,-1 0 1,1 0 0,0 0-1,0 0 1,0 0 0,1 0-1,-1-1 1,1 1 0,-1-1-1,1 0 1,0 1 0,0-1-1,0-1 1,0 1 0,0 0-1,0-1 1,1 0 0,-1 1-1,0-1 1,1 0 0,-1-1-1,1 1 1,-1-1 0,1 1-1,-1-1 1,6-1 0,3 1 135,0-2 0,0 1-1,-1-2 1,1 1 0,18-8 0,53-26 254,-27 7-2613,-43 24-245,-13 5 2309,1 0 0,-1 0 1,1 1-1,-1-1 0,1 0 0,-1 0 0,0 0 0,1 1 1,-1-1-1,1 0 0,-1 0 0,0 1 0,1-1 0,-1 0 1,0 1-1,1-1 0,-1 0 0,1 1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5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 9658,'0'1'269,"-1"-1"1,1 0-1,0 0 0,-1 0 1,1 0-1,0 0 0,-1 0 1,1-1-1,-1 1 0,1 0 0,0 0 1,-1 0-1,1 0 0,-3-2 2155,3 1-2155,0 1-104,0 0-1,0 0 1,1 0-1,-1 0 1,0 0-1,0 0 0,1 0 1,-1 0-1,0 0 1,0 0-1,1 0 1,-1 1-1,0-1 0,0 0 1,1 0-1,-1 0 1,0 0-1,0 0 1,1 0-1,-1 1 0,0-1 1,0 0-1,0 0 1,1 0-1,-1 1 1,0-1-1,0 0 0,0 0 1,0 0-1,1 1 1,-1-1-1,45 43 3328,-22-23-2622,20 23 0,-37-35-794,1 1-1,-1-1 1,-1 1-1,1 0 0,-1 0 1,6 18-1,-5-9-183,-1 1 0,-1-1-1,-1 1 1,0-1 0,0 29 0,-3-47 42,0 0 0,0 0 0,0 1 0,0-1 0,0 0 0,0 0 1,0 0-1,1 1 0,-1-1 0,0 0 0,0 0 0,0 0 0,0 1 0,0-1 1,0 0-1,-1 0 0,1 0 0,0 1 0,0-1 0,0 0 0,0 0 0,0 0 1,0 1-1,0-1 0,0 0 0,0 0 0,0 0 0,-1 1 0,1-1 1,0 0-1,0 0 0,0 0 0,0 0 0,-1 0 0,1 1 0,0-1 0,0 0 1,0 0-1,-1 0 0,1 0 0,0 0 0,0 0 0,0 0 0,-1 0 0,1 0 1,0 0-1,-9-9-2639,-8-16-979,8 5 2238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5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1 273 11530,'9'-1'816,"0"-1"0,-1 0 0,1 0-1,0 0 1,-1-1 0,1 0 0,-1-1-1,0 0 1,0 0 0,13-11 0,-12 9-551,-1-1 1,0-1-1,-1 1 1,1-1-1,-1-1 0,-1 1 1,0-1-1,8-16 1,-12 21-461,-1 0 0,0 1 0,0-1 0,0 0 0,0 0 0,-1 0 0,0 0 0,0 0 0,0 0 0,0 0 0,-1 0 0,1 0 0,-1 0 0,0 0 1,0 0-1,-3-7 0,1 4-55,0 0 0,-1 0 0,0 1 0,0-1 0,0 1 0,-1 0 1,-10-10-1,15 15 288,-1 0-1,0 1 1,1-1 0,-1 1 0,1-1 0,-1 1 0,0-1-1,1 1 1,-1 0 0,0-1 0,0 1 0,1 0-1,-1-1 1,0 1 0,0 0 0,0 0 0,0 0 14,1 0 0,0 0-1,0 0 1,-1 0 0,1 1 0,0-1 0,0 0 0,-1 0 0,1 0 0,0 0 0,0 1 0,0-1 0,-1 0 0,1 0-1,0 1 1,0-1 0,0 0 0,0 0 0,-1 1 0,1-1 0,0 0 0,0 0 0,0 1 0,0-1 0,0 0-1,0 1 1,0-1 0,0 3 265,0 0 0,0 0 0,0 0 0,0 0 0,1 0 0,1 5 0,8 24 1781,24 53 0,-26-68-1869,1 0 0,1-1 0,1 0 0,19 22 0,-27-34-291,0-1-1,0 0 0,0 0 1,1-1-1,-1 1 0,1-1 1,6 4-1,-8-5-47,-1-1-1,0 0 1,0 1 0,0-1-1,0 0 1,0 0 0,1 1-1,-1-1 1,0 0 0,0 0-1,0-1 1,1 1 0,-1 0-1,0 0 1,0 0 0,0-1-1,0 1 1,0-1-1,1 1 1,-1-1 0,0 1-1,0-1 1,0 0 0,0 1-1,0-1 1,-1 0 0,1 0-1,0 0 1,0 1 0,0-1-1,-1 0 1,1 0 0,0 0-1,0-2 1,10-18 363,4-5-414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30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1 12107,'8'23'1456,"5"1"728,3 4-767,-1 0-105,1-2-680,-1-2-184,-2-2-216,2-5-104,-6 0-56,-2-6-88,-5 1-888,-2-4-392,-5-3 568</inkml:trace>
  <inkml:trace contextRef="#ctx0" brushRef="#br0" timeOffset="1">1 146 12003,'19'-2'1368,"7"-1"656,5-2-791,2 2-1,3-5-592,0 0-160,1 0-176,-4-1-104,-5 4-136,-5 4-288,-4-2-824,-4-1-408,0-7 575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6.2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0 16307,'-10'65'4018,"-2"22"234,11-76-3791,1 1 1,0-1-1,1 1 1,1-1-1,4 20 1,-4-22-310,1-1 1,0 1-1,1-1 1,-1 0-1,1 0 1,1-1-1,0 1 0,0-1 1,0 0-1,7 7 1,-8-11-147,0 0 0,0 1-1,0-2 1,0 1 0,1 0 0,-1-1 0,1 0 0,-1 0 0,1 0 0,0 0 0,0-1 0,-1 0 0,1 0-1,0 0 1,0-1 0,0 0 0,1 0 0,-1 0 0,7-1 0,-1-1-600,0 0 0,0-1 0,0 0 0,0 0 0,0-1 0,-1-1 0,20-11 0,3-6-1102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1.3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13547,'3'13'1304,"2"6"425,5 11-241,3 4-160,3 2-504,2-2-168,2-4-351,-1-3-121,-3-7-184,1-4-184,-6-8-457,-1-3-559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1.7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1 106 10170,'12'-13'1352,"1"1"-1,0 0 0,1 0 1,0 1-1,24-13 0,-32 21-1139,0 0 0,0 0-1,0 1 1,0-1 0,0 1 0,1 1-1,-1-1 1,1 1 0,0 1-1,-1-1 1,1 1 0,-1 0-1,1 0 1,0 1 0,-1 0-1,1 0 1,11 5 0,-13-4-150,0 0 1,0 1 0,-1 0 0,1 0-1,-1 0 1,0 1 0,0-1 0,0 1-1,0 0 1,-1 0 0,1 1 0,-1-1-1,0 1 1,0-1 0,-1 1 0,0 0-1,0 0 1,0 0 0,0 0 0,1 9-1,0 1 105,0 1-1,-1 0 1,-1-1-1,-1 1 1,-2 31-1,1-37-105,-1 1-1,0-1 1,-1 0-1,0 1 1,0-1-1,-1 0 1,-6 10-1,9-17-137,-1 0 0,0 0 0,-1 0 0,1 0-1,0 0 1,-1-1 0,1 1 0,-1-1 0,0 0 0,-5 3-1,6-3-115,-1-1-1,1 0 1,-1-1-1,1 1 1,-1 0-1,1-1 0,-1 1 1,0-1-1,1 0 1,-1 0-1,1 0 1,-1 0-1,0-1 0,1 1 1,-1-1-1,-2 0 1,-6-6-1410,4-1 460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2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1 181 11859,'6'4'890,"-1"-1"0,1 1 0,-1 0 0,0 1 0,0-1 0,0 1 0,6 9 1,-6-7-316,0 1 1,0 0-1,-1 0 0,7 18 1,-6-11-385,-1 2 1,0-1-1,-1 0 0,-1 1 1,0 28-1,-2-44-188,0 0 0,0 0 0,0-1 0,0 1 0,0 0 0,0 0 0,0 0 0,0-1 0,0 1 0,-1 0 1,1 0-1,0 0 0,0-1 0,-1 1 0,1 0 0,0 0 0,-1-1 0,1 1 0,-1 0 0,-1 1 0,2-2-1,-1 0 0,1 0-1,-1 0 1,1 0 0,-1 0-1,1 0 1,-1 0 0,1 0 0,-1 0-1,1 0 1,-1-1 0,1 1 0,-1 0-1,1 0 1,-1 0 0,1-1 0,-1 1-1,1 0 1,-1 0 0,1-1 0,-1 1-1,0-1 1,-2-2 0,-1-1 1,1 1-1,0-1 1,0 1-1,-4-8 1,2 0-34,0 0 0,1 0 0,0 0 0,1 0 0,0-1 0,1 1 0,0-1 0,1 0 1,0 0-1,1 0 0,2-17 0,-2 27 27,1 0 0,-1-1 1,1 1-1,-1 0 0,1 0 0,0 0 0,0 0 1,0-1-1,0 1 0,0 0 0,1 1 1,-1-1-1,3-3 0,-3 4 6,1 0-1,-1 0 1,1 0 0,-1 0 0,1 1-1,-1-1 1,1 0 0,-1 1-1,1-1 1,0 1 0,-1-1 0,1 1-1,0 0 1,2 0 0,2 0 28,-1 1 0,0 0 0,0 0 1,1 0-1,-1 1 0,0 0 0,0 0 1,0 0-1,-1 0 0,7 5 0,27 20 511,-32-21-361,2 0 1,-1 0 0,1-1 0,0 0-1,0-1 1,0 0 0,0 0 0,1 0-1,0-1 1,9 2 0,-16-5-149,1 0 0,-1 0 0,0 0 1,0-1-1,1 1 0,-1 0 0,0-1 0,0 1 1,1-1-1,-1 0 0,0 0 0,0 0 0,0 0 1,0 0-1,0 0 0,-1-1 0,1 1 0,0 0 1,0-1-1,-1 0 0,1 1 0,-1-1 0,1 0 1,-1 0-1,0 0 0,0 0 0,0 0 0,0 0 0,0 0 1,1-3-1,-1 0 17,1 0 0,-1 0 0,1 0-1,-1 0 1,-1 0 0,1 0 0,-1-1 0,0 1 0,0 0 0,-1 0 0,1-1 0,-3-6-1,0 4-31,0-1 0,-1 1-1,0 0 1,-1 0-1,0 0 1,-10-12-1,-40-38-1756,35 39 93,19 18 1380,-1 0 1,1 0-1,0-1 1,0 1-1,-1-1 0,1 1 1,0-1-1,0 1 0,0-1 1,1 1-1,-1-1 0,0 0 1,1 1-1,-1-1 1,0-3-1,1 4 164,0 0 0,1 0 1,-1 0-1,1 0 0,-1 1 1,0-1-1,1 0 0,-1 1 1,1-1-1,0 0 0,-1 1 1,2-2-1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2.5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15 246 15651,'12'19'1785,"-1"0"0,-1 1 1,8 21-1,10 21 627,-28-62-2387,1 1-1,-1-1 0,0 1 1,0-1-1,1 1 1,-1-1-1,0 1 1,0-1-1,1 1 1,-1-1-1,0 1 1,1-1-1,-1 0 0,1 1 1,-1-1-1,1 0 1,-1 1-1,1-1 1,-1 0-1,1 1 1,0-2-18,-1 1 0,0-1 1,0 0-1,0 1 0,1-1 0,-1 1 1,0-1-1,0 0 0,0 1 1,0-1-1,0 1 0,0-1 0,0 0 1,-1 1-1,1-1 0,0 1 1,0-1-1,0 0 0,0 1 1,-1-1-1,-37-123-170,17 59-712,-19-92 0,39 152 845,1 0 0,-1 0 0,1 0 0,0 0 0,0 0 0,0 1 0,2-6 0,-2 9 30,0 0 0,0 1 0,1-1 0,-1 0 1,0 1-1,1-1 0,-1 0 0,0 1 0,1-1 0,-1 1 1,1-1-1,-1 1 0,1-1 0,-1 1 0,1-1 0,-1 1 1,1-1-1,-1 1 0,1-1 0,1 1 0,-1-1 8,0 1 0,0 0 0,1 0-1,-1 0 1,0 0 0,0 0 0,0 1-1,1-1 1,-1 0 0,0 0 0,0 1-1,0-1 1,0 1 0,0-1 0,0 1-1,2 0 1,13 10 234,0 1 1,-1 0-1,-1 1 1,0 0-1,13 17 0,21 20 702,41 26 223,-73-64-1237,0-1 1,1 0-1,31 14 0,-41-24-1661,-7-5 54,-10-7-1567,-10 0 694,-8 0 904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12.9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64 11066,'-13'11'2369,"2"6"1192,11 1-233,11 0-247,12-10-1153,8-8-311,5-13-865,3-10-208,4-7-752,-6-6-688,2 2 520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27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35 222 6873,'-1'-1'381,"-1"1"0,1-1 0,-1 0 0,1 1 0,0-1 0,-1 0 0,1 0 0,0 0 0,0 0 0,-1 0 0,1 0 0,0 0 0,0 0 0,0 0 0,0 0-1,1-1 1,-1 1 0,0 0 0,0-1 0,1 1 0,-2-3 0,-8-3 8067,43 42-7335,-13-13-804,29 24 1,-31-30-64,0 1 0,24 31 0,-41-46-221,1 0 0,-1 0 0,1-1 0,-1 1 0,1-1 0,0 0 0,3 3 0,-5-4-17,1 0-1,-1 1 1,0-1 0,1 0-1,-1 0 1,0 0 0,1 0 0,-1 0-1,0 0 1,1 0 0,-1 0-1,0 0 1,1 0 0,-1 0-1,0 0 1,1 0 0,-1 0 0,1 0-1,-1-1 1,0 1 0,1 0-1,-1 0 1,0 0 0,0 0-1,1-1 1,-1 1 0,0 0 0,1 0-1,-1-1 1,0 1 0,0 0-1,0 0 1,1-1 0,-1 1-1,0 0 1,0-1 0,0 1 0,1 0-1,-1-1 1,0 1 0,0 0-1,0-1 1,0 1 0,0 0-1,0-1 1,0 1 0,0 0 0,0-1-1,0 1 1,0-1 0,0 1-1,0-11 51,0 0-1,-1 0 1,0 0-1,-1 1 1,0-1-1,-6-18 1,-1-3-21,-2-14 2,-3-1-1,-23-55 0,15 43 24,41 65-4033,-2 1-407,-1-3 3110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28.4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18 8554,'-3'-17'9229,"5"21"-7098,15 24-219,-9-15-1514,0 1 1,-1 0 0,0 0 0,6 23 0,-11-30-269,0 0 1,0 0 0,1 0 0,0-1-1,0 1 1,7 10 0,-8-15-74,-1 0-1,0-1 1,1 1 0,-1 0 0,1-1 0,0 0 0,0 1-1,-1-1 1,1 0 0,0 0 0,0 0 0,0 0 0,0 0 0,0-1-1,0 1 1,0 0 0,0-1 0,1 0 0,-1 1 0,0-1 0,0 0-1,0 0 1,0 0 0,1-1 0,-1 1 0,4-1 0,1-3 59,1 1 0,0-1 0,-1-1 0,0 1 0,0-1 0,0-1 0,-1 1 0,9-10 0,5-3-415,24-18-2788,-19 18 1708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29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60 7962,'6'-15'2630,"-4"13"-2246,-1 0 0,0-1 0,0 1 1,0-1-1,0 1 0,-1-1 0,1 1 0,0-3 1,1-16 5760,-5 32-4533,1-7-1704,-46 118 2157,38-93-1898,2-9 140,1 0 1,-6 30-1,12-44-208,0 0 0,0 1-1,1-1 1,0 1 0,0-1 0,1 1 0,0-1 0,0 0-1,0 1 1,1-1 0,0 0 0,3 9 0,-3-12-24,-1-1 0,1 1 0,-1 0 1,1 0-1,0-1 0,0 1 1,0-1-1,0 0 0,1 0 0,-1 1 1,1-2-1,-1 1 0,1 0 1,0 0-1,-1-1 0,1 1 1,0-1-1,0 0 0,0 0 0,0 0 1,0 0-1,1-1 0,-1 1 1,0-1-1,5 0 0,-1 0 71,0-1 0,0 0 0,-1 0 0,1-1 0,0 0 0,0 0 0,-1-1 0,1 1 0,-1-1 0,8-6 0,-4 3-184,0-2-1,0 0 1,-1 0-1,11-12 1,-1 0-3776,-10 10 2340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31.4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39 9026,'5'-13'1640,"-3"10"-1341,-1 0 0,0 0 0,1-1 0,-1 1 0,1 0 0,4-4 0,-10 21 1964,3-11-1560,-9 12 1020,3-10 2351,7-4-4039,0-1 0,0 0 1,-1 1-1,1-1 0,0 1 0,0-1 0,0 1 1,0-1-1,0 1 0,0-1 0,0 0 1,0 1-1,0-1 0,0 1 0,0-1 0,0 1 1,1-1-1,-1 1 0,0-1 0,0 0 1,0 1-1,0-1 0,1 1 0,-1-1 0,0 0 1,1 1-1,7 14 257,-6-12-212,0-1 1,1 0-1,-1 0 1,0 0-1,1 0 1,-1 0-1,1-1 0,0 1 1,4 1-1,-4-2 11,0 1 1,0-1-1,0 1 0,-1 0 0,1 0 0,0 0 0,3 4 1,-3-2-32,-1 1 1,1-1 0,-1 1 0,0-1 0,0 1 0,-1 0 0,1 0 0,-1 0 0,0 0 0,0 5 0,0-3 4,0 0 1,1 0-1,-1-1 1,6 12-1,-6-16 14,0 1 0,1-1 0,0 0-1,-1 0 1,1 0 0,0 0 0,0 0 0,0 0-1,0-1 1,0 1 0,0 0 0,1-1 0,-1 0-1,1 0 1,-1 1 0,1-1 0,-1-1 0,1 1 0,-1 0-1,1-1 1,0 1 0,-1-1 0,1 0 0,0 0-1,0 0 1,-1 0 0,1 0 0,0-1 0,3 0 0,4-3 129,-1 0 0,0 0 0,0-1-1,0 0 1,-1-1 0,1 0 0,-2 0 0,1-1 0,10-10 0,-2-1-12,-1-2-1,23-34 0,-37 52-198,0 0-217,0 0-1,0 0 1,1 1 0,-1-1 0,0 0-1,1 0 1,-1 1 0,1-1 0,0 1-1,0-1 1,-1 1 0,1 0-1,2-1 1,12-8-1141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31.5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0 11626,'0'10'1494,"0"-1"0,1 0 0,3 12 0,-3-15-1091,1 0 1,0 0-1,0 0 0,1 0 0,3 5 1,-3-6-315,1 0 1,-1-1 0,1 0-1,-1 1 1,1-1-1,1-1 1,-1 1 0,0-1-1,1 1 1,0-1-1,0-1 1,0 1 0,0-1-1,8 3 1,-3-2-37,-1 0 0,1-1-1,-1-1 1,1 1 0,19-1 0,-26-2-45,1 1 0,0 0 1,-1-1-1,1 0 0,-1 0 0,1 0 1,-1 0-1,6-3 0,-7 3-5,-1 0 1,1 0-1,-1 0 0,0 0 1,1 0-1,-1-1 0,0 1 1,0 0-1,0-1 1,0 1-1,0-1 0,0 1 1,0-1-1,0 0 0,0 1 1,-1-1-1,1 0 0,0-2 1,-1 2-1,0 0 0,0 0 0,1-1 0,-1 1 0,0 0 0,-1 0 0,1 0 0,0 0 0,-1 0 0,1 0 0,-1 0 0,0-1 0,0 1 0,1 1 0,-3-5 1,0 3-14,1 0 0,0 0 1,-1 1-1,0-1 0,0 0 1,0 1-1,0 0 0,-4-3 1,-2 0-164,-1 0 0,0 1 0,0 0 0,0 1 1,-14-3-1,-4 0-1995,-1 2 1,-45 0-1,71 4 1608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34.7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5 206 7594,'-5'-7'13197,"7"-2"-10954,-2 8-2198,0 1 0,0 0-1,0 0 1,0-1 0,0 1 0,1 0-1,-1 0 1,0-1 0,0 1 0,0 0-1,1 0 1,-1-1 0,0 1-1,0 0 1,1 0 0,-1 0 0,0-1-1,0 1 1,1 0 0,-1 0 0,0 0-1,0 0 1,1 0 0,-1 0-1,0 0 1,1 0 0,-1 0 0,0 0-1,1 0 1,-1 0 0,0 0 0,0 0-1,1 0 1,-1 0 0,0 0-1,1 0 1,-1 0 0,0 0 0,1 0-1,-1 0 1,0 1 0,0-1 0,1 0-1,-1 0 1,0 0 0,1 1-1,14 9 271,-14-9-239,160 132 1696,-157-130-1725,0 0 0,0 0 0,0-1 0,0 1 1,0-1-1,1 0 0,-1 0 0,1-1 0,8 3 0,-13-4-43,1 0-1,0 0 1,-1 0 0,1 0-1,-1-1 1,1 1 0,0 0 0,-1 0-1,1 0 1,-1 0 0,1-1-1,-1 1 1,1 0 0,0-1-1,-1 1 1,0 0 0,1-1-1,-1 1 1,1-1 0,-1 1 0,1-1-1,-1 1 1,0-1 0,1 1-1,-1-1 1,0 1 0,1-1-1,-1 0 1,0 1 0,0-1 0,0 1-1,0-1 1,1 0 0,1-25 53,-2 22-51,0-8 11,0-1 0,-2 1 0,1 0-1,-2 0 1,-4-14 0,-23-60 99,15 50-23,9 21-15,-1 1 0,0 0 0,-20-26-1,14 20-7,19 21-1177,0 1 0,0 0 0,0 0 1,7 5-1,2 1-1379,3 2 804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35.5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0 167 9562,'1'2'10522,"39"75"-5009,11 20-4388,-48-93-1316,0 1 1,0 1-1,-1-1 1,1 0 0,-1 1-1,0-1 1,-1 1-1,1-1 1,0 7-1,-15-52-6752,10 27 6207,0 0 0,1 1 0,1-1-1,0 0 1,0 0 0,1 0-1,1 0 1,3-15 0,-4 27 808,0-1 0,0 1-1,1 0 1,-1-1 0,1 1 0,-1 0 0,1-1 0,0 1 0,-1 0 0,1 0-1,0 0 1,0-1 0,0 1 0,0 0 0,0 0 0,0 0 0,0 1 0,0-1-1,0 0 1,0 0 0,1 0 0,-1 1 0,0-1 0,0 1 0,1-1 0,-1 1 0,0-1-1,1 1 1,-1 0 0,1 0 0,-1 0 0,0 0 0,1 0 0,-1 0 0,1 0-1,-1 0 1,0 0 0,1 1 0,2 0 0,-1 0 214,-1-1-1,1 1 1,0-1 0,0 0-1,0 1 1,0-1-1,0 0 1,0-1 0,-1 1-1,1 0 1,0-1 0,0 0-1,0 0 1,4-1 0,-2-1 62,0-1 1,-1 1 0,1 0-1,-1-1 1,1 0 0,5-7-1,-7 7-367,1 0 0,-1 0 0,0 0-1,0-1 1,-1 0 0,1 1-1,-1-1 1,2-6 0,-2 5-378,-1 1 0,0-1 0,0 1 0,-1-1 0,1 1 0,-1-1 0,-1 1 0,0-7 0,1 10 297,-1-1-1,0 0 0,0 0 0,-1 0 0,1 1 1,0-1-1,-1 1 0,1-1 0,-1 1 1,0 0-1,0-1 0,0 1 0,0 0 1,0 0-1,-1 1 0,1-1 0,-1 0 0,1 1 1,-5-3-1,-2 0 765,0 0 0,0 1 0,0-1 0,-16-2 0,25 6-619,0 0 1,0 0 0,0 0-1,0 0 1,-1 0 0,1 0-1,0 0 1,0 0 0,0 0 0,0 0-1,0 0 1,-1 0 0,1 0-1,0 0 1,0 1 0,0-1-1,0 0 1,0 0 0,-1 0-1,1 0 1,0 0 0,0 0 0,0 0-1,0 0 1,0 0 0,0 1-1,0-1 1,-1 0 0,1 0-1,0 0 1,0 0 0,0 0-1,0 1 1,0-1 0,0 0 0,0 0-1,0 0 1,0 0 0,0 0-1,0 1 1,0-1 0,0 0-1,0 0 1,0 0 0,0 0-1,0 1 1,0-1 0,0 0 0,0 0-1,0 0 1,0 0 0,0 0-1,0 1 1,0-1 0,1 0-1,-1 0 1,0 0 0,0 0-1,0 0 1,0 0 0,0 0 0,0 1-1,0-1 1,1 0 0,-1 0-1,6 10 733,-6-10-724,135 166 4900,-103-127-5158,-26-32-425,1 0 0,0-1-1,0 1 1,9 5-1,15 8-670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36.6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48 8506,'1'-2'3783,"3"-11"-1658,0 2-682,1-8 2530,-5 19-3935,0 0 0,0-1 0,0 1 0,0 0 0,0 0 1,0 0-1,0 0 0,0 0 0,-1-1 0,1 1 1,0 0-1,0 0 0,0 0 0,0 0 0,0 0 0,-1 0 1,1 0-1,0 0 0,0 0 0,0 0 0,0 0 1,-1 0-1,1 0 0,0 0 0,0 0 0,0 0 1,0 0-1,-1 0 0,1 0 0,0 0 0,0 0 0,0 0 1,0 0-1,0 0 0,-1 0 0,1 0 0,0 0 1,0 0-1,0 0 0,0 0 0,0 0 0,-1 1 0,1-1 1,0 0-1,0 0 0,0 0 0,0 0 0,-12 7 1381,9-4-742,-1-1-425,0 0 1,0 0-1,0 1 0,1 0 0,-1-1 0,1 2 0,-1-1 0,1 0 0,0 1 0,0-1 0,-3 6 0,-8 8-164,10-11-51,-1-1 0,1 1 0,-5 9 0,9-15-20,0 1 0,0-1 0,0 0 0,0 0 0,0 0 1,-1 0-1,1 0 0,0 0 0,0 0 0,0 1 0,0-1 0,0 0 0,0 0 0,0 0 0,-1 0 0,1 0 0,0 0 1,0 0-1,0 0 0,0 0 0,0 0 0,0 0 0,-1 0 0,1 0 0,0 0 0,0 0 0,0 0 0,0 0 0,0 0 0,-1 0 1,1 0-1,0 0 0,0 0 0,0 0 0,0 0 0,0 0 0,0 0 0,-1 0 0,1-1 0,-2 1 267,2 6-283,0-5-32,0 0-1,0 0 0,0-1 1,1 1-1,-1 0 1,0-1-1,1 1 0,-1-1 1,0 1-1,1 0 1,-1-1-1,1 1 0,-1-1 1,1 1-1,-1-1 1,1 1-1,-1-1 0,1 0 1,0 1-1,-1-1 1,1 1-1,0-1 0,-1 0 1,1 0-1,0 1 0,-1-1 1,1 0-1,0 0 1,-1 0-1,1 0 0,0 0 1,0 0-1,-1 0 1,1 0-1,0 0 0,-1 0 1,1 0-1,0-1 1,-1 1-1,1 0 0,1-1 1,5-1-935,-1-1 1,1 0-1,8-4 1,-9 3 109,14-4-1658,-14 6 1975,-1 0-1,0-1 0,1 1 1,-1-1-1,5-4 0,-1-1 794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37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38 9338,'-1'-3'897,"-1"0"-1,0 0 1,0 0 0,0 1 0,0-1-1,-1 0 1,1 1 0,-1-1-1,1 1 1,-4-2 0,4 3-753,1 0-1,0 1 1,0-1 0,0 1 0,0-1-1,-1 1 1,1-1 0,0 1 0,0 0-1,-1-1 1,1 1 0,0 0 0,0 0-1,-1 0 1,1 0 0,0 0 0,-1 0-1,1 1 1,0-1 0,0 0 0,-1 1-1,1-1 1,0 0 0,0 1 0,-1 0-1,1-1 1,0 1 0,0 0 0,-1 0-1,-4 6 126,0-1-1,0 1 0,0 0 0,1 0 0,0 0 0,1 1 0,0 0 1,-4 8-1,-1 7 829,-10 39 0,18-56-914,-1 0 0,1 0 0,1 0 0,-1 1 0,1-1-1,0 0 1,1 0 0,-1 1 0,1-1 0,3 9 0,-4-13-126,1 0 0,0 1-1,0-1 1,0 0 0,0 0 0,0 0 0,1 0-1,-1 0 1,0 0 0,1 0 0,0-1 0,-1 1-1,1 0 1,0-1 0,0 1 0,0-1 0,0 0-1,0 0 1,0 0 0,0 0 0,1 0 0,-1 0-1,0 0 1,0-1 0,1 1 0,-1-1 0,0 0-1,1 0 1,-1 0 0,4 0 0,12-2 57,-1-1-1,0-1 1,0-1 0,0-1-1,0 0 1,17-9 0,-1 1-38,7-4-1454,-29 11 186,1 2-1,0 0 1,0 0-1,20-4 1,-28 11-2144,5 9 1201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37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 7762,'0'-13'11332,"0"13"-11250,0 0 77,1 1 1,-1-1-1,0 0 0,0 1 0,0-1 1,1 0-1,-1 1 0,0-1 0,0 0 1,0 1-1,0-1 0,0 1 0,0-1 0,0 0 1,1 1-1,-1-1 0,0 0 0,0 1 1,-1-1-1,1 1 0,0-1 0,0 0 1,0 1-1,0 0-99,0-1-1,0 0 1,0 1-1,-1-1 1,1 0 0,0 1-1,0-1 1,0 0-1,0 0 1,0 1 0,0-1-1,0 0 1,1 1 0,-1-1-1,0 0 1,0 1-1,0-1 1,0 0 0,0 1-1,0-1 1,0 0-1,1 0 1,-1 1 0,0-1-1,0 0 1,0 0 0,1 1-1,-1-1 1,0 0-1,0 0 1,1 0 0,-1 1-1,0-1 1,1 0-1,-1 0 1,9 17 2724,-1 0-2667,8 13 383,1-1 0,39 48 0,-55-75-530,0-1 2,0 1 0,1-1 0,-1 0 0,0 1 0,0-1 1,0 1-1,0 0 0,0-1 0,-1 1 0,1 0 0,0-1 0,-1 1 1,0 0-1,1 2 0,-15-21-7644,9 7 5283,1 3 765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38.3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1 264 9490,'16'-3'7972,"0"-5"-4117,15-16-1918,-18 14-498,-13 10-1430,13-10 770,18-17 1,-28 24-1192,0 0 0,0 0 0,-1 0 0,1 0 1,-1-1-1,0 1 0,0-1 0,0 1 0,-1-1 1,1 0-1,-1 1 0,1-6 0,-1 1-1273,0-1 1,0 0-1,-1 0 0,-2-14 1,1 17 1475,0 0 1,-1 0 0,1 0-1,-1 1 1,-1-1 0,1 0-1,-6-8 1,-5-5 3006,13 19-2723,0 0 1,0 0 0,0 0 0,0 0-1,0 0 1,0 0 0,-1 0 0,1 0-1,0 0 1,0-1 0,0 1 0,0 0 0,0 0-1,0 0 1,0 0 0,-1 0 0,1 0-1,0 0 1,0 0 0,0 0 0,0 0-1,0 1 1,0-1 0,0 0 0,-1 0-1,1 0 1,0 0 0,0 0 0,0 0-1,0 0 1,0 0 0,-1 0 227,1 0-227,0 0 0,0 1-1,0-1 1,0 0 0,0 0 0,0 0-1,0 0 1,0 0 0,0 0 0,0 0-1,0 1 1,0-1 0,0 0 0,0 0-1,0 4 347,0 0-1,1 0 1,-1-1-1,1 1 1,0 0-1,0-1 0,0 1 1,1 0-1,-1-1 1,1 0-1,3 5 1,-3-3-88,16 26 1438,2-1-1,40 48 1,-20-28-1503,-32-38-447,2 2-1222,0-6-3199,-3-3 3014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38.7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15275,'10'5'1745,"-5"2"1167,5-2-871,-9-4-1001,7 14-1904,-6-15 576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56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170 171 11210,'-42'56'3065,"-54"98"0,91-145-2899,0 0 0,1 1 0,0 0 0,1 0 0,0 0 0,0 0 0,1 1 0,1-1 0,0 0 0,0 1 0,1 0 0,0-1 0,1 1 0,3 15 0,38 143 1171,-33-141-1062,2 1 1,1-1-1,25 44 1,-31-62-203,1-1 0,1 1 0,-1-1 0,1 0 1,1-1-1,0 0 0,0-1 0,0 1 0,1-2 0,0 1 1,19 8-1,-6-6 57,0-1-1,1-1 1,-1-1 0,40 5 0,-3-3 70,0-3 1,94-4-1,-115-4-77,-1-1-1,1-2 0,-1-2 1,73-25-1,-92 26-24,-1-2 0,0 0-1,-1-2 1,0 0-1,-1 0 1,0-1 0,26-27-1,-1-6 326,43-62-1,-62 77-319,-5 9-20,-2-2 0,0 0 0,16-35 0,-26 46-20,-1 0 1,0 0-1,0-1 0,-1 1 0,-1-1 0,0 0 0,-1 0 1,0 1-1,-2-21 0,-1 17-4,-1 0 0,0 1 0,-2-1 0,1 1 0,-2 0 0,0 1 0,-1-1 0,0 1 0,-1 0 0,-10-13-1,2 6 46,-1 1 0,-1 0 0,0 1-1,-1 1 1,-31-22 0,30 27-88,-1 0 0,-1 1 0,0 2 0,0 0 0,-1 1-1,-1 1 1,1 1 0,-1 1 0,-27-2 0,3 2 0,-1 3-1,1 2 1,-80 9-1,92-4-23,-1 3 0,-42 13 0,-67 29-360,-10 4-1458,131-48 885,-5 3-1421,30-8 2261,-1 1-1,1-1 1,0 0-1,-1 0 1,1 1 0,-1-1-1,1 0 1,0 1-1,-1-1 1,1 0 0,0 1-1,-1-1 1,1 0-1,0 1 1,0-1 0,0 1-1,-1-1 1,1 1-1,0-1 1,0 1 0,0-1-1,0 0 1,0 1-1,0-1 1,-1 1-1,3 15-1618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57.1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96 107 10866,'-29'32'1349,"16"-19"-462,0 2-1,-15 21 0,26-32-721,0-1 1,1 1-1,-1 0 0,1 0 1,-1 0-1,1 0 0,1 0 1,-1 0-1,0 0 0,1 0 1,0 1-1,0-1 0,0 0 1,1 0-1,-1 0 0,2 5 1,3 7 543,0 0 0,12 26-1,-7-19-311,30 97 990,-3-5-648,-29-96-641,0 0-1,1-1 1,21 32 0,-13-28 66,0-1 1,1 0-1,1-1 1,0-1-1,2-1 1,0-1-1,1-1 0,1 0 1,1-2-1,0-1 1,0 0-1,45 14 1,-42-19-59,1 0 1,0-3 0,0 0 0,0-1 0,0-2 0,0-1 0,0-2-1,56-7 1,-15-1 128,124-22 368,-150 22-472,-1-2-1,58-22 1,-86 27-90,-1 0 1,0-1 0,0 0 0,-1-1-1,0 0 1,0-1 0,-1-1-1,0 1 1,0-2 0,-1 0 0,-1 0-1,0 0 1,0-1 0,-1-1-1,-1 1 1,0-1 0,-1-1-1,0 1 1,-1-1 0,-1 0 0,5-21-1,-6 13 15,0 0-1,-1 0 1,-2 0-1,0 0 1,-1 0-1,-1 0 1,-1 1-1,-8-28 1,2 16-22,-2 1-1,-2 0 1,0 0 0,-28-45-1,33 65-16,1 1-1,-2 0 0,1 0 1,-2 1-1,1 0 0,-1 0 1,-1 1-1,-14-10 0,10 10-3,-1 0-1,0 1 0,0 0 1,-1 1-1,0 1 0,-18-3 1,-25-5 3,0 4-1,0 2 1,-1 2 0,-113 5 0,140 4-40,0 2 0,0 1 1,0 2-1,1 1 1,-61 25-1,84-30-309,0 1-1,1 0 1,0 1 0,-15 11-1,13-4-987,11-13 1292,0 1 0,0-1 0,0 0 0,0 1 0,0-1 0,0 0 0,0 0 0,-1 1 0,1-1 0,0 0 0,0 0 0,0 1 0,1-1 0,-1 0 0,0 0 0,0 1 0,0-1 0,0 0 0,0 1 0,0-1 0,0 0 0,0 0 0,0 1 0,1-1 0,-1 0 0,0 0 0,0 0 0,0 1 0,0-1 0,1 0 0,-1 0 0,0 0 0,0 0 0,1 1 0,-1-1 0,0 0 0,0 0 0,1 0 0,-1 0 0,0 0 0,0 0 0,1 0 0,-1 0 0,0 0 0,0 0 0,1 1 0,-1-2 0,0 1 1,1 0-1,-1 0 0,0 0 0,16-2-1009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40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0 385 11851,'1'-2'329,"-1"1"0,1 0 0,-1-1 0,1 1 0,0 0 1,-1-1-1,1 1 0,0 0 0,0 0 0,0 0 1,0 0-1,0 0 0,0 0 0,0 0 0,0 0 1,0 0-1,0 0 0,1 1 0,-1-1 0,0 0 1,1 1-1,-1-1 0,0 1 0,1 0 0,-1-1 1,0 1-1,1 0 0,-1 0 0,1 0 0,-1 0 1,1 0-1,2 0 0,6 1 328,0 0 0,0 1 1,15 5-1,-16-5-357,13 5 170,-1 0 0,0 2 0,0 0 0,-1 1 0,0 1 0,-1 0 0,-1 2 0,28 24 0,-41-32-401,8 5 146,-8-12-125,-2-9-36,-4-3-36,0 0 1,-1 0-1,-1 0 0,0 0 1,-1 0-1,-5-14 0,-4-12 1,-13-47 48,-12-48 94,37 126-150,0 0 1,0-1 0,1-17-1,0 23-142,0 1 0,1-1 0,-1 0-1,1 0 1,0 0 0,0 0 0,1 1-1,-1-1 1,1 0 0,0 1 0,3-7 0,-4 10-16,0-1 1,-1 0 0,1 0-1,0 1 1,-1-1-1,1 1 1,0-1 0,0 0-1,0 1 1,-1 0 0,1-1-1,0 1 1,0-1 0,0 1-1,0 0 1,0 0 0,0-1-1,0 1 1,0 0 0,0 0-1,0 0 1,0 0 0,0 0-1,0 0 1,0 0 0,0 1-1,1-1 1,0 1-211,0 0 0,1 0 0,-1 1 0,0-1 1,0 0-1,0 1 0,0 0 0,0-1 0,0 1 0,1 2 1,16 20-1469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31.8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1 135 12739,'11'4'974,"0"0"0,0 0 0,0 1 0,-1 0 0,0 1 0,0 0 0,13 10 1,-18-11-787,1 0 1,-1 1 0,0-1-1,-1 1 1,1 0 0,-1 0 0,0 0-1,-1 1 1,1-1 0,-1 1-1,-1 0 1,4 12 0,-4-11-179,1 1-165,-1 0-1,0 1 0,0-1 0,-1 0 0,-1 1 1,0 17-1,0-27 95,0 0 0,0 1 0,0-1 0,0 0 0,0 0 0,0 1 0,0-1 0,0 0 0,-1 0 0,1 1 1,0-1-1,0 0 0,0 0 0,0 0 0,0 1 0,0-1 0,-1 0 0,1 0 0,0 0 0,0 1 0,0-1 0,-1 0 0,1 0 1,0 0-1,0 0 0,-1 0 0,1 0 0,0 1 0,0-1 0,-1 0 0,1 0 0,0 0 0,0 0 0,-1 0 0,1 0 1,0 0-1,0 0 0,-1 0 0,1 0 0,0 0 0,-1 0 0,-12-9-1837,-11-17-572,9 5 1623</inkml:trace>
  <inkml:trace contextRef="#ctx0" brushRef="#br0" timeOffset="1">84 207 9658,'11'0'793,"-1"0"-1,0 1 1,0 0 0,1 0-1,18 6 1,-20-4-365,0-1 0,1 0 0,-1 0-1,0-1 1,1-1 0,-1 1 0,13-2 0,-20 0-420,1 1 0,-1 0-1,0-1 1,0 1 0,0-1-1,0 0 1,0 0 0,0 1 0,0-1-1,0-1 1,0 1 0,0 0-1,-1 0 1,1-1 0,0 1 0,-1-1-1,3-2 1,-3 2-161,-1 1-1,1-1 1,0 0 0,-1 1-1,0-1 1,1 0-1,-1 0 1,0 0 0,0 1-1,0-1 1,0 0 0,0 0-1,0 1 1,-1-1-1,1 0 1,0 0 0,-1 1-1,1-1 1,-1 0 0,0 1-1,-1-4 1,-32-56-4424,-6-12 2407,38 68 2786,0 1-1,0-1 1,0 0-1,0-7 1,2 12-550,0 0 0,0 0 1,0 0-1,0 0 0,0 0 0,0 0 0,0 0 1,1 0-1,-1 0 0,0 0 0,0 0 0,0 0 1,0 0-1,0 0 0,0 0 0,0 0 0,1 0 0,-1 0 1,0 0-1,0 0 0,0 0 0,0 0 0,0 0 1,0 0-1,0 0 0,1 0 0,-1 0 0,0 0 1,0 0-1,0 0 0,0 0 0,0 0 0,0 0 1,0 0-1,0 0 0,1 0 0,-1 0 0,0 0 1,0 0-1,0 1 0,0-1 0,0 0 0,0 0 0,0 0 1,0 0-1,0 0 0,0 0 0,0 0 0,0 0 1,0 1-1,7 5 1071,91 106 5869,-38-42-7100,-26-25-3140,-14-18 1786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40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10 13635,'5'-9'10626,"-18"40"-8517,11-24-1958,0 2 0,0-1 0,1 0 0,0 0 0,0 0 1,1 0-1,1 13 0,-1-17-100,1 0 0,0 0-1,0 0 1,0 1 0,0-1 0,1 0 0,-1 0 0,1-1 0,0 1-1,0 0 1,0 0 0,1-1 0,-1 0 0,1 1 0,0-1 0,4 3-1,-5-4-37,0-1 0,0 0 0,0 0 0,0 0 0,0-1 0,0 1 0,0 0-1,0-1 1,0 0 0,0 1 0,0-1 0,0 0 0,0 0 0,1 0 0,-1 0-1,0 0 1,0-1 0,0 1 0,0-1 0,0 1 0,0-1 0,0 0 0,0 0-1,0 0 1,2-1 0,5-3-229,0-1 0,-1 0-1,13-12 1,-20 18 178,9-9-585,20-16-2304,-11 18 1615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41.6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53 7778,'24'-49'15417,"-28"68"-13003,5-2-1905,1-1 0,1 0-1,0 0 1,9 25 0,-1-3-33,-7-23-307,7 27 438,-10-39-539,1 0 1,-1-1-1,0 1 1,1 0 0,-1-1-1,1 1 1,0-1-1,0 0 1,0 1 0,0-1-1,3 2 1,-4-3-57,-1-1 0,1 1 0,0-1 0,0 0 0,0 1 0,0-1 1,0 0-1,0 0 0,0 1 0,0-1 0,-1 0 0,1 0 0,0 0 0,0 0 0,0 0 0,0 0 1,0-1-1,0 1 0,0 0 0,0 0 0,0-1 0,0 1 0,0 0 0,-1-1 0,1 1 1,0-1-1,0 1 0,0-1 0,0 0 0,4-3 44,-1-1 0,1 1 0,5-8 0,-2 2 80,92-87 791,-44 44-467,-47 44-447,0 0 1,1 1 0,-1 1-1,2 0 1,-1 0 0,1 1-1,21-9 1,-31 14-634,3 18-9554,2 1 6581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42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9 339 12731,'-9'-4'7453,"29"17"-3433,22 24-1948,-28-23-1509,2 0 0,0-1 0,0 0 0,1-1 0,33 16 0,-46-26-494,1 0 0,0-1 0,-1 1 0,1-1 0,0 0 0,0 0 0,0-1-1,0 0 1,0 1 0,0-2 0,10 0 0,-12 0-56,-1 0 0,1 1-1,0-2 1,-1 1 0,1 0 0,-1 0 0,1-1 0,-1 1-1,0-1 1,1 0 0,-1 1 0,0-1 0,0 0 0,0-1-1,0 1 1,-1 0 0,1 0 0,-1-1 0,1 1-1,-1-1 1,0 1 0,1-4 0,1-3 11,-1-1 0,0 1 0,0-1 0,-1 1 0,-1-1 0,0 0 0,0 1 0,0-1 1,-2 0-1,-1-11 0,-4-6 30,0 0 0,-14-31 0,8 27-6,-23-41 1,28 58-36,-1 0 0,0 1 1,-1 0-1,-23-23 1,31 34-48,0 0 0,0 0 0,-1 0 1,1 1-1,0-1 0,-1 1 0,1-1 1,-1 1-1,1 0 0,-1 0 0,1 0 1,-1 0-1,0 0 0,0 1 0,-3-1 1,6 1 6,0 0 1,0 0 0,0 0 0,0 0-1,0 0 1,0 0 0,-1 0 0,1-1 0,0 1-1,0 0 1,0 0 0,0 0 0,0 0-1,0 0 1,0 0 0,-1 0 0,1 1-1,0-1 1,0 0 0,0 0 0,0 0 0,0 0-1,0 0 1,0 0 0,0 0 0,0 0-1,-1 0 1,1 0 0,0 0 0,0 0 0,0 0-1,0 0 1,0 0 0,0 0 0,0 1-1,0-1 1,0 0 0,0 0 0,0 0-1,0 0 1,0 0 0,0 0 0,0 0 0,0 0-1,0 1 1,0-1 0,0 0 0,0 0-1,0 0 1,0 0 0,0 0 0,0 0 0,0 0-1,0 0 1,0 1 0,0-1 0,0 0-1,0 0 1,7 7-1356,10 6-1327,1-2 82,8 4 998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43.4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1 159 14147,'2'12'2637,"1"0"1,6 16-1,15 24 650,-10-27-2599,33 44 1,-42-64-677,1 4-48,1 0 1,0-1-1,1 1 1,0-2-1,17 14 1,-25-21-29,0 0 1,0 1-1,1-1 1,-1 0-1,1 0 1,-1 1-1,0-1 1,1 0-1,-1 0 1,1 1-1,-1-1 1,0 0-1,1 0 1,-1 0-1,1 0 0,-1 0 1,1 0-1,-1 0 1,1 0-1,-1 0 1,0 0-1,1 0 1,-1 0-1,1 0 1,-1 0-1,1 0 1,-1 0-1,1 0 1,-1 0-1,0-1 1,1 1-1,-1 0 1,1 0-1,-1-1 1,0 1-1,1 0 1,-1 0-1,0-1 1,1 1-1,-1 0 1,0-1-1,0 1 1,1-1-1,-1 1 1,0 0-1,0-1 1,0 1-1,1-1 1,-1 1-1,0-1 1,0 1-1,0 0 1,0-1-1,0 1 1,0-1-1,0 0 1,0-3-522,0 0 0,0 1 0,0-1 0,0 0 0,-1 0 0,-1-4 0,-4-11-1949,-1 0 1,-17-35 0,-9-4 2568,30 48 2424,8 6-232,17 6 821,-14-1-2587,3 0 248,0-1 0,-1-1 0,1 0 0,-1-1 0,0 0-1,16-5 1,-6 1 117,-1-2 0,25-12-1,-42 18-812,1 1-1,-1-1 0,1 1 0,-1-1 0,0 0 0,0 0 1,0 0-1,0 0 0,0 0 0,3-5 0,-4 5-361,0-1-1,1 0 1,-1 1-1,-1-1 1,1 0-1,0 0 1,-1 0-1,1 1 1,-1-1-1,0 0 1,0 0-1,0 0 1,-1 0-1,0-5 1,-3-4-1700,0-1 0,0 1 0,-2 0 1,-12-22-1,5 10 1749,30 51 5894,16 12-1916,-1 0-1146,-15-15-1302,-6-8-614,0 0-1,2-1 1,-1-1-1,2 0 1,14 12-1,-15-16-557,16 12 388,-26-20-596,-1-1-1,0 0 1,1 1 0,-1-1 0,0 0 0,1 0 0,-1-1 0,1 1-1,0-1 1,3 1 0,-3-1 545,0-3-539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43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 20548,'0'25'2113,"-3"1"1464,1 0-1313,-4-3-1120,-1-2-824,6 0-2536,-6 2 1584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58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123 753 11258,'0'2'206,"0"0"0,1 0-1,-1 0 1,0 0 0,1-1 0,-1 1-1,1 0 1,0 0 0,-1-1-1,1 1 1,0 0 0,0-1-1,0 1 1,0-1 0,0 1-1,1-1 1,-1 0 0,0 1 0,1-1-1,-1 0 1,1 0 0,-1 0-1,1 0 1,-1 0 0,1 0-1,2 0 1,5 3 287,1-1 0,-1-1-1,20 3 1,-6-1 183,205 62 2507,-5 18-1035,-152-56-1659,-41-17-332,0-1 0,0-1 1,1-2-1,38 4 0,-55-9-104,0-1-1,0-1 0,0 0 1,0-1-1,0-1 0,-1 0 1,1-1-1,0 0 0,-1-1 1,0 0-1,0-1 0,13-7 1,-6-1 44,0 0 0,-1-1 0,25-24 1,46-55 291,9-9 241,-91 94-590,0 0-1,-1 0 1,0-1 0,-1 1 0,0-2-1,0 1 1,-1-1 0,-1 0-1,1 0 1,-1 0 0,-1 0 0,0-1-1,-1 0 1,0 1 0,0-1-1,-1 0 1,0-14 0,-1 19-37,1-28 78,-6-61-1,3 84-55,0 0-1,0 1 0,-1 0 1,0-1-1,-1 1 0,0 0 1,-1 1-1,0-1 0,-1 1 1,-6-9-1,-10-7 5,0 1 0,-2 1 0,-1 1 0,-1 1 0,0 1 0,-38-20 0,34 24-24,0 0 0,-2 2 1,0 2-1,0 0 1,-64-12-1,53 17-10,0 1 1,0 3-1,-1 1 1,-54 5-1,43 3 7,1 2 1,-96 27-1,108-22-4,1 2-1,0 2 1,1 2-1,-37 23 1,62-32-10,0 0 0,0 1 0,1 1 0,1 0 1,0 1-1,1 0 0,0 1 0,1 0 0,0 1 0,1 0 1,1 1-1,1 0 0,0 0 0,-11 34 0,11-22-262,0 0 0,1 0 0,2 0 0,1 1 0,0 29 0,4-53 10,0 0 1,0 1-1,1-1 1,0 0-1,0 0 1,0 0 0,0 0-1,1 0 1,0 0-1,0-1 1,0 1-1,1-1 1,4 8-1,-3-8 14,0-1-1,0 1 1,0-1-1,7 5 1,-11-8 230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6:59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37 167 10818,'-4'5'460,"0"1"-1,0 0 0,0 0 0,1 0 1,0 0-1,0 0 0,1 1 0,0-1 0,0 1 1,0 0-1,1 0 0,0 0 0,-1 10 1,3 2-63,1 0 0,1 0 0,0 0 0,2-1 0,0 1 0,1-1 1,0 0-1,2-1 0,0 1 0,11 16 0,17 21 587,65 79-1,-85-114-717,13 14 73,1-1 0,2-2 0,1-1 0,1-1 0,2-2 0,74 43 0,-92-60-224,1-2 0,0 0 1,0-1-1,1-1 1,-1-1-1,1 0 0,0-2 1,1 0-1,-1-1 1,1-1-1,-1-2 0,0 1 1,1-2-1,27-6 1,-10 0-66,-1-1 1,0-2 0,0-2-1,-1-1 1,-1-2 0,0-1-1,-1-2 1,-1-1 0,34-28-1,-55 37-40,-1 1 0,0-2-1,0 0 1,-2 0-1,1-1 1,-2 0-1,0-1 1,0 1 0,-1-2-1,6-19 1,-4 8 3,-2-1 0,0 1-1,-2-1 1,-1-1 0,0-29 0,-3 38-2,-1 1 0,-1-1 0,-1 0-1,-7-32 1,6 41 6,-1-1-1,1 1 0,-1 0 1,-1 0-1,0 1 0,0 0 1,-1 0-1,0 0 0,-14-15 0,3 9 38,-1-1 0,-1 2-1,0 0 1,-1 2-1,0 0 1,-1 1-1,0 1 1,0 1-1,-41-11 1,-15 1 153,-118-14-1,165 29-144,-64-11 156,34 4-134,0 3 0,-67 0 0,111 9-107,0 0 0,0 1 0,0 1 0,0 0 0,0 1 0,1 1 0,0 1 0,0 0 0,0 1 0,1 0 0,0 1 0,-21 16 0,22-14-509,1 1 0,0 0 0,0 1 0,-10 16 0,20-27 211,1 0 0,0 0 1,0 1-1,0-1 0,0 0 1,1 1-1,-1-1 0,0 1 1,0-1-1,1 1 0,-1-1 1,1 1-1,0-1 0,-1 1 1,1 0-1,0-1 0,0 1 0,0 0 1,0 2-1,4-3-1946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09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6 234 9122,'-5'-23'4396,"5"22"-4033,-1 0 0,1 0 1,0 0-1,0-1 0,0 1 0,0 0 0,0 0 0,0 0 1,1 0-1,-1 0 0,0-1 0,0 1 0,1 0 0,-1 0 0,1 0 1,-1 0-1,2-3 1323,1 1 894,-3 8-1407,-5 18 39,15-20-591,-2 10-344,-2-6 79,-4-5-245,-1 1 0,1-1 1,-1 1-1,0 0 0,1 5 1,5 10 152,2-2-153,1-2 0,0 1-1,0-2 1,2 1 0,0-1 0,14 12 0,87 63 460,-99-78-471,-9-6-67,0-1 0,-1 0 1,1-1-1,1 1 0,-1-1 1,6 2-1,-11-4-31,1 0-1,-1 1 1,0-1 0,1 0 0,-1 0-1,1 0 1,-1 0 0,0 0-1,1 0 1,-1 0 0,1 0-1,-1 0 1,1 0 0,-1 0-1,0 0 1,1 0 0,-1 0-1,1 0 1,-1 0 0,0 0 0,1-1-1,-1 1 1,0 0 0,1 0-1,-1 0 1,0-1 0,1 1-1,-1 0 1,0 0 0,1-1-1,-1 1 1,0 0 0,0-1-1,1 1 1,-1 0 0,0-1-1,0 1 1,0-1 0,1 1 0,-1 0-1,0-1 1,0 1 0,0-1-1,0 1 1,0 0 0,0-1-1,-2-22 62,1 16-49,-26-198 73,-17 2-62,42 197-49,1 0 1,-2-1-1,1 1 0,-1 0 0,0 1 0,0-1 0,-7-9 0,15 19-1012,0-1 0,0 1-1,0-1 1,1 0 0,6 3-1,-4-2-900,0 0-1,11 8 1,-5 0 573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10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13627,'1'-1'5501,"-1"1"-5428,0 0 0,1 0 1,-1 0-1,0 0 0,0 0 0,0 0 0,0 0 1,0 0-1,0 0 0,1 0 0,-1 0 0,0 0 1,0 0-1,0 0 0,0 0 0,0 0 0,0 0 0,1 0 1,-1 0-1,0 0 0,0 0 0,0 0 0,0 0 1,0 1-1,0-1 0,0 0 0,0 0 0,1 0 0,-1 0 1,0 0-1,0 0 0,0 0 0,0 0 0,0 0 1,0 1-1,0-1 0,0 0 0,0 0 0,0 0 1,0 0-1,15 42 2316,13 33-960,-23-64-1074,0-1-1,0-1 1,1 1-1,15 17 0,-21-26-315,1-1 0,-1 1 0,1-1 0,0 1 0,-1-1 0,1 1 0,0-1 0,-1 0 0,1 1 0,0-1 0,0 0 0,0 0 0,-1 1 0,1-1 0,0 0 0,0 0 0,0 0 0,-1 0 0,1 0 0,0 0 0,0 0 0,0 0 0,-1-1 0,1 1 0,0 0 0,0 0 0,-1-1 0,2 1 0,21-15 515,-14 9-412,108-77 5,-113 79-289,1 1 1,-1 0-1,1 0 0,0 0 0,0 1 1,0-1-1,0 1 0,1 1 0,-1-1 1,9-1-1,5 1-58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11.1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0 246 13691,'0'-1'24,"2"-17"4236,3 15-1587,3 9-1476,31 42 1358,-24-29-1882,19 21 0,-22-27-483,1-1 1,0-1 0,0 0 0,1-1 0,1-1-1,0 0 1,0-1 0,0 0 0,1-2 0,0 1-1,1-2 1,-1 0 0,28 3 0,-43-7-183,0-1 0,0 0 1,0 0-1,0 0 0,-1 0 1,1 0-1,0 0 0,0 0 1,0 0-1,0 0 0,0 0 0,0-1 1,0 1-1,-1 0 0,1-1 1,0 1-1,0 0 0,0-1 1,-1 1-1,1-1 0,0 1 1,0-1-1,-1 0 0,1 1 0,-1-1 1,1 0-1,0 1 0,-1-1 1,1 0-1,-1 0 0,0 1 1,1-1-1,-1 0 0,0 0 1,1 0-1,-1 0 0,0 0 0,0 1 1,0-1-1,0 0 0,1-1 1,-2-4 25,1 0 0,0 1 1,-1-1-1,0 0 0,-3-6 1,-30-138 460,21 89-416,4 29 9,-18-44 0,16 47-44,9 24-50,1-1 0,-1 1 0,1-1 0,0 1 0,1-1 0,-1-6 0,1 12-36,0-1 0,1 1 0,-1 0 1,0 0-1,0-1 0,0 1 0,0 0 0,1 0 1,-1 0-1,0-1 0,0 1 0,0 0 0,1 0 1,-1 0-1,0-1 0,0 1 0,1 0 0,-1 0 1,0 0-1,1 0 0,-1 0 0,0 0 0,0 0 1,1 0-1,-1 0 0,0 0 0,1 0 1,-1 0-1,0 0 0,0 0 0,1 0 0,-1 0 1,0 0-1,1 0 0,10 2-1298,-10-2 1285,4 1-453,6 2-1722,1 0 0,17 7 0,-4 4 574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32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12 404 9178,'-11'-30'5847,"11"30"-5784,0-1 1,-1 1 0,1 0 0,0 0 0,0 0 0,1-1 0,-1 1 0,0 0 0,0 0 0,0 0 0,0-1 0,0 1-1,0 0 1,0 0 0,0 0 0,0-1 0,0 1 0,0 0 0,1 0 0,-1 0 0,0 0 0,0-1 0,0 1-1,0 0 1,1 0 0,-1 0 0,0 0 0,0 0 0,0 0 0,0-1 0,1 1 0,-1 0 0,0 0 0,0 0-1,0 0 1,1 0 0,-1 0 0,0 0 0,0 0 0,1 0 0,-1 0 0,0 0 0,0 0 0,0 0 0,1 0 0,-1 0-1,0 0 1,0 0 0,1 1 0,10 2 1204,83 42 2576,-60-27-2788,72 26 0,-101-42-1029,1-1 0,-1 0 0,0 1 0,1-2 0,6 1 0,-11-1-24,0 0-1,0 0 1,0 0-1,0 0 1,0 0-1,0 0 1,0 0-1,0-1 1,0 1-1,0 0 1,0-1-1,0 1 1,0-1-1,-1 1 1,1-1-1,0 0 1,0 1-1,0-1 1,-1 0-1,1 1 1,0-1-1,-1 0 1,1 0-1,0 0 1,-1 1-1,1-1 1,-1 0-1,1 0 1,-1 0-1,0 0 1,1 0-1,-1 0 1,0 0-1,0-2 0,1-6 6,-1 1-1,0-1 0,-1 0 1,1 0-1,-2 1 0,1-1 0,-1 1 1,-5-13-1,-4-6 7,-16-29-1,20 40 3,0 4-10,-19-40 29,-22-64 1,43 103-43,2 1 68,-11-21 1,12 29-61,-1 0 0,1 0 0,-1 0 0,0 1 0,0-1 0,0 1 0,-1 0 0,-4-5 0,12 12-1772,9 7-1589,23 15-1,-6-9 2100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11.5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12035,'0'1'310,"-1"-1"1,1 1 0,0 0 0,-1 0 0,1-1-1,0 1 1,0 0 0,0 0 0,0-1 0,-1 1-1,1 0 1,0 0 0,1-1 0,-1 1 0,0 0-1,0 0 1,0 1 0,5 15 1588,-4-16-1632,58 147 4025,-28-75-3707,-22-52-884,-5-13-1001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11.9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0 291 12267,'122'-80'11025,"-117"77"-10855,-1 0 1,0 0 0,0-1-1,5-4 1,-6 5-525,0-1 0,-1 0 1,1 0-1,-1 0 0,1 0 1,-1 0-1,2-8 0,-2 6-226,-1-1 0,1 0-1,-1 1 1,-1-1-1,1 0 1,-1 0 0,-1 1-1,1-1 1,-3-11-1,-1 5 363,0 0 0,-7-17 1,5 15 817,6 15-554,0 0 0,0 0 0,0 0 1,0 0-1,0 0 0,0 0 0,0 0 0,0 0 0,0 0 0,0 0 0,-1 0 1,1 0-1,0 0 0,0 0 0,0 0 0,0 0 0,0 0 0,0 0 1,0 0-1,0 0 0,0 0 0,0 0 0,-1 0 0,1 0 0,0 0 0,0 0 1,0 0-1,0 0 0,0 0 0,0 0 0,0 0 0,0 0 0,0 0 1,0 0-1,-1 0 0,1 0 0,0 0 0,0 0 0,0 0 0,0 0 0,0 0 1,0 0-1,0 0 0,0 0 0,0 0 0,0-1 0,0 1 0,0 0 1,0 0-1,0 0 0,0 0 0,0 0 0,0 0 0,0 0 0,0 0 0,-1 0 1,1 0-1,0-1 0,0 1 0,0 0 0,1 0 0,-3 8 1374,3 7-599,1-1 0,1 1 0,0-1 0,1 0 0,1 0 0,6 14 1,3 12-144,-5-15-593,1 0-1,16 31 0,-17-42-1106,0 0 0,16 20-1,-8-15-186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13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21 6369,'-11'-7'140,"-5"-7"9168,28 24-7200,-2-2-1557,-1 1 1,-1 0-1,0 1 0,0 0 0,-1 0 0,10 18 1,-1 4-67,13 35 0,21 80 420,17 39-296,-62-175-577,0-1 1,1 1-1,0-1 1,0 0-1,13 13 0,-14-18-26,0 0-1,0 0 0,1 0 0,0-1 1,0 0-1,0 0 0,1-1 0,-1 1 0,1-2 1,8 4-1,16 2-2,0 0 0,1-3 0,52 4 0,99-8-5,-135-1 12,81-5 13,-49 2-14,137 10 0,-90 10 27,185 14 175,-260-33-202,70-11 0,-68 6 0,230-13 311,-273 20-208,1 0 1,0-1-1,-1-1 1,1 0-1,12-3 1,-19 3-52,1 0 0,-1 0 0,0-1 0,0 1 0,0-1 0,-1 0 0,1-1 0,-1 1 0,0-1 0,1 0 0,-2 0 0,7-8 0,-1 0 2,-2-1 0,1 0 0,-2 0 0,8-21-1,14-58 268,-18 45 44,-1-1 1,-3 0-1,-2 0 0,-2-51 0,-2 95-388,0-2 97,0-1 0,-1 1-1,-1-12 1,1 16-107,1 1 0,0 0 0,-1 0 1,1 0-1,-1-1 0,1 1 0,-1 0 0,1 0 0,-1 0 1,0 0-1,1 0 0,-1 0 0,0 0 0,0 0 1,0 1-1,0-1 0,0 0 0,0 0 0,0 1 0,0-1 1,0 0-1,0 1 0,0-1 0,0 1 0,0 0 0,-2-1 1,-12 0-3426,23 2 2071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16.1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62 11258,'0'-6'861,"0"0"-1,-1 0 0,0-1 1,0 1-1,-3-9 0,4 14-684,0 0-1,-1 0 1,1 0-1,-1 1 1,1-1-1,-1 0 1,1 0-1,-1 0 1,0 0-1,1 1 1,-1-1-1,0 0 1,1 0-1,-1 1 1,0-1-1,0 1 1,-1-1-1,1 0-89,0 1-1,0 0 0,0 0 1,0 0-1,0 0 1,0 0-1,0 0 0,0 0 1,0 0-1,0 1 1,0-1-1,0 0 0,0 1 1,0-1-1,0 1 1,0-1-1,1 1 0,-1-1 1,0 1-1,0-1 1,-1 2-1,-2 2 79,1-1 1,-1 1 0,1 0-1,-1 1 1,1-1-1,1 0 1,-1 1 0,1 0-1,-1 0 1,1-1-1,-2 11 1,-2 7 381,-3 31 0,8-46-431,-4 27 493,0 40 0,4-62-507,2 1 0,0-1 0,0 0 1,1 0-1,0 0 0,8 22 0,-9-32-97,0 0 0,0 1 0,0-1 0,0 0-1,0 0 1,0 0 0,0 0 0,1 0 0,-1 0-1,1-1 1,0 1 0,-1 0 0,1-1 0,0 1-1,0-1 1,0 0 0,0 1 0,0-1 0,0 0-1,1 0 1,-1-1 0,0 1 0,0 0 0,1-1-1,-1 1 1,0-1 0,1 0 0,-1 0 0,1 0-1,-1 0 1,0 0 0,3-1 0,4 0-106,-1-1 0,0 0 0,1 0 0,-1-1 1,0 0-1,0 0 0,-1-1 0,1 0 0,-1 0 1,0-1-1,0 0 0,7-7 0,8-9-1297,-1-1 0,20-27-1,-25 29 287,20-22-138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16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15283,'17'28'1497,"1"0"887,3 1-263,-2 2-889,1-1-392,-5-2-488,3-2-120,-7-5-280,-3-5-264,1-8-584,-6-3-777,-3-8-847,3-5 1272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16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85 13755,'1'-2'564,"0"0"1,0 1-1,0-1 0,0 1 1,0-1-1,1 1 0,2-3 0,22-11 1748,-15 8-1403,2 0-310,0 0 1,1 1-1,0 0 0,0 1 1,0 0-1,0 1 0,22-3 1,-31 7-497,1-1-1,0 1 1,0 0 0,0 1 0,-1-1 0,1 1 0,0 0 0,-1 1 0,10 2 0,-11-2-84,-1 0 1,1 0 0,-1 0-1,0 1 1,1-1-1,-1 1 1,0-1 0,0 1-1,-1 0 1,1 0-1,-1 1 1,1-1-1,-1 0 1,0 1 0,2 3-1,-1 2-6,1 0-1,-2 0 0,1 0 0,-1 1 1,-1-1-1,1 1 0,-2-1 0,1 0 1,-1 1-1,-1-1 0,0 1 0,0-1 1,0 1-1,-7 16 0,8-25-17,0-1 0,0 1-1,0 0 1,0-1-1,0 1 1,0-1 0,-1 1-1,1-1 1,0 1 0,0-1-1,-1 1 1,1-1 0,0 1-1,-1-1 1,1 1 0,-1-1-1,1 0 1,0 1-1,-1-1 1,1 1 0,-1-1-1,1 0 1,-1 0 0,1 1-1,-1-1 1,1 0 0,-1 0-1,1 0 1,-1 1 0,0-1-1,1 0 1,-1 0-1,1 0 1,-1 0 0,1 0-1,-1 0 1,0 0 0,1 0-1,-1 0 1,1-1 0,-1 1-1,1 0 1,-1 0 0,0 0-1,1-1 1,-1 1 0,0-1-47,0 0 0,0 0 1,0 0-1,0 0 0,0 0 1,1 0-1,-1 0 0,0 0 1,1 0-1,-1 0 0,1 0 1,-1 0-1,1-1 0,-1 1 1,1 0-1,0 0 0,0-1 1,-1 1-1,1 0 0,0 0 1,0-2-1,1 2 36,-1 0-1,0 0 1,0 1 0,0-1-1,0 0 1,1 0 0,-1 0 0,0 0-1,1 1 1,-1-1 0,0 0-1,1 0 1,-1 1 0,1-1 0,0 0-1,-1 1 1,1-1 0,-1 1-1,1-1 1,0 0 0,-1 1-1,1-1 1,0 1 0,0 0 0,1-1-1,-2 1 17,1 0 0,0 0 0,-1 0 0,1 0 0,0 0 0,-1 0 0,1 0 0,0 0-1,-1 0 1,1 0 0,0 1 0,-1-1 0,1 0 0,0 0 0,-1 1 0,1-1 0,-1 1 0,1-1-1,-1 0 1,1 1 0,-1-1 0,1 1 0,-1-1 0,1 1 0,-1-1 0,0 1 0,1 0 0,-1-1 0,0 1-1,1-1 1,-1 2 0,2 2-1,-1 0-1,1-1 1,0 1-1,0-1 1,0 0-1,1 1 1,-1-1-1,6 5 1,-8-8 2,1 1 1,-1-1 0,0 0-1,0 1 1,1-1-1,-1 0 1,0 1 0,0-1-1,0 1 1,0-1-1,0 0 1,1 1-1,-1-1 1,0 1 0,0-1-1,0 0 1,0 1-1,0-1 1,0 1-1,0-1 1,-1 0 0,1 1-1,0-1 1,0 1-1,0-1 1,0 0 0,-1 1-1,-5 12-226,4-9-214,3 5-5237,-1-8 5422,-1-1 1,1 1-1,0-1 1,-1 1-1,1 0 1,0-1-1,-1 1 1,1-1-1,-1 1 1,1-1-1,-1 1 1,0-1-1,1 0 1,-1 1-1,0 0 0,-2 1-382,1 1-163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17.9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72 7162,'-1'1'313,"0"-1"1,0 1 0,0-1 0,0 1 0,0-1-1,0 0 1,-1 0 0,1 0 0,0 0 0,0 0 0,0 0-1,0 0 1,0 0 0,0 0 0,0 0 0,0 0 0,0-1-1,-2 0 1,3 1-225,-1-1 1,1 0-1,0 1 0,0-1 0,-1 0 0,1 0 0,0 1 1,0-1-1,0 0 0,0 1 0,0-1 0,0 0 0,0 0 1,0 1-1,1-1 0,-1 0 0,0 1 0,0-1 0,0 0 1,1 1-1,-1-1 0,0 0 0,1 1 0,-1-1 0,1 1 1,-1-1-1,1 0 0,0 0 0,3-5 554,-3 5-450,0 0 0,-1 1 0,1-1 1,0 0-1,-1 0 0,1 0 1,-1 0-1,0 0 0,1 0 1,-1 0-1,0 0 0,1 0 1,-1 1-1,0-2 0,0 0 0,-16 18 2731,15-16-2471,3-4-61,12-13 255,-12 15-567,0-1 0,0 1 0,0 0 0,0 0 0,1 0 0,-1 0 0,1 0 0,-1 1 0,1-1 0,0 1 0,0 0 0,0-1 0,5 0 0,-7 2-66,-1 0-1,1 0 1,0 1-1,0-1 1,-1 0-1,1 0 1,0 1-1,0-1 1,-1 0-1,1 1 1,0-1-1,-1 1 1,1-1-1,0 1 1,-1-1-1,1 1 0,-1 0 1,1-1-1,-1 1 1,1-1-1,-1 1 1,1 0-1,-1 0 1,0-1-1,1 1 1,-1 0-1,0 1 1,5 22 138,-5 2-46,-1-1 0,-1 0 1,-7 35-1,2-18 134,7-42-238,0 0-1,0 0 1,0 1 0,0-1-1,0 0 1,0 0 0,0 1-1,1-1 1,-1 0-1,0 0 1,0 1 0,0-1-1,0 0 1,0 0-1,0 0 1,1 1 0,-1-1-1,0 0 1,0 0-1,0 0 1,1 0 0,-1 1-1,0-1 1,0 0 0,1 0-1,-1 0 1,0 0-1,0 0 1,0 0 0,1 0-1,-1 1 1,0-1-1,0 0 1,1 0 0,-1 0-1,0 0 1,1 0-1,-1 0 1,0 0 0,0 0-1,1-1 1,-1 1 0,0 0-1,0 0 1,1 0-1,-1 0 1,0 0 0,1 0-1,15-6-10,-15 6 13,22-9 23,42-9 1,-53 16 80,-1 0 0,1 1 0,0 0 0,-1 1 0,22 2-1,-30-2-24,0 1 0,0 0 1,1-1-1,-1 1 0,0 0 0,0 1 0,0-1 0,0 0 0,0 1 0,0 0 0,0 0 0,-1 0 0,1 0 0,-1 0 0,1 0 0,-1 1 0,0-1 0,0 1 0,0-1 0,0 1 0,0 0 0,-1 0 0,1 0 0,-1 0 0,0 0 0,0 0 0,0 0 0,0 1 0,0 5 0,0-1 29,0 0 0,-1 0 0,-1 0 0,1 0 0,-1 1 0,-1-1 0,1 0 0,-1 0 0,-1-1 0,-6 16 0,4-13-211,0-1 1,-1 1 0,0-1-1,-8 10 1,10-15-227,0 0 0,0 1-1,-1-2 1,1 1 0,-1 0 0,1-1 0,-1 0-1,-1 0 1,-7 3 0,6-4-30,1 0-1,-1-1 1,-11 1-1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19.5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50 373 8426,'-50'-74'12472,"52"82"-11055,5 12-450,2-5-438,1-1-1,0 0 1,1-1-1,17 17 1,56 45 612,-63-58-921,-6-4-76,-6-4-17,1 0 1,1-1 0,-1 0-1,17 9 1,-25-16-103,0 0 1,0 0 0,0 0-1,0 0 1,1 0 0,-1-1-1,0 1 1,1-1 0,-1 1-1,0-1 1,1 0 0,-1 0-1,0 0 1,1 0 0,-1 0-1,0-1 1,1 1 0,-1-1-1,0 0 1,0 1 0,0-1-1,1 0 1,-1 0 0,0 0-1,0-1 1,0 1 0,0 0-1,-1-1 1,1 1 0,3-4 0,-1-1 9,0 0 0,0 0 1,-1 0-1,0 0 0,0-1 1,0 1-1,-1-1 0,0 0 1,0 0-1,-1 0 1,0 0-1,0 0 0,-1-8 1,1-6-5,-2 0 0,-1 0 0,-5-23 1,-11-34 0,-34-94 0,47 157-26,-11-30 16,14 42-26,0-1 0,0 1 1,0-1-1,0 1 0,0 0 0,-1-1 1,0 1-1,-4-4 0,6 6-70,0 0-1,1 1 1,-1-1 0,0 1-1,0-1 1,1 1-1,-1 0 1,0-1 0,0 1-1,1 0 1,-1 0-1,0-1 1,0 1 0,-1 0-1,2 2-1593,6 4 129,9 8-3116,-2-2 2903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19.9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12587,'-1'3'794,"1"-1"0,-1 1 1,1 0-1,0-1 0,0 1 1,0 0-1,0-1 1,1 4-1,0-2-150,0 0 1,0-1-1,1 1 0,-1 0 1,3 3-1,3 3 132,0 0 0,14 16 0,2 2 349,-21-25-1059,1 1 108,0 0-1,0 0 0,0 0 1,0 0-1,7 5 0,-8-8-121,-1 0-1,1 0 0,-1-1 0,1 1 1,0 0-1,-1-1 0,1 1 0,-1-1 0,1 0 1,0 1-1,0-1 0,-1 0 0,1 0 0,0 0 1,-1 0-1,1-1 0,0 1 0,-1 0 0,1-1 1,2 0-1,6-3 23,-1 1 1,0-2-1,0 1 0,0-1 1,9-8-1,40-34-639,-9 7-2138,-24 24-95,5 5 938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0.5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24 290 9626,'-5'-10'827,"-9"-23"2985,13 30-3288,0 0 0,1 1 0,-1-1 0,0 0 0,1 0 0,0 0 0,0 1-1,0-1 1,0-5 0,1 7-458,-1 1 0,0 0 0,0-1-1,0 1 1,0 0 0,0-1 0,0 1-1,1 0 1,-1 0 0,0-1 0,0 1 0,1 0-1,-1 0 1,0-1 0,0 1 0,1 0-1,-1 0 1,0 0 0,0-1 0,1 1-1,-1 0 1,0 0 0,1 0 0,-1 0 0,0 0-1,1 0 1,-1 0 0,0 0 0,1 0-1,-1 0 1,0 0 0,1 0 0,-1 0 0,0 0-1,1 0 1,-1 0 0,0 0 0,1 0-1,-1 0 1,0 0 0,0 0 0,1 1 0,-1-1-1,15 8 1114,-6 1-816,0 0 1,0 1-1,-1 0 1,0 1-1,-1-1 0,6 14 1,7 7 145,-17-27-432,13 20 484,36 42-1,-47-60-496,0-1 0,0 0 0,1 0 0,-1-1 0,1 1 0,0-1 0,0-1 0,1 1 0,-1-1 1,1 0-1,0-1 0,-1 1 0,12 1 0,-16-4-46,-1 0 0,1 1 0,0-1 0,0 0 1,-1-1-1,1 1 0,0 0 0,-1 0 0,1-1 0,0 1 0,-1-1 0,1 0 1,0 1-1,-1-1 0,1 0 0,-1 0 0,1 0 0,-1 0 0,2-2 1,0 1 7,-1-1 1,0 1-1,0-1 1,0 0-1,-1 0 1,1 0 0,-1 0-1,0 0 1,2-6-1,0-2 39,-1 0 0,0-1 0,-1 0 0,-1-21 0,-2-10 51,-12-69-1,10 95-106,0-1-1,-1 1 1,-1 0-1,0 0 1,-1 0 0,-15-24-1,17 34 30,-1-1 0,1 1 0,-10-8 0,13 13-158,0 0-1,0 0 0,0 0 0,0 1 0,0-1 0,-1 1 0,1-1 1,-1 1-1,1 0 0,-1 0 0,1 0 0,-1 0 0,0 1 1,-5-2-1,21 5-5251,16 8 1506,-1 5 2303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33.3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 14171,'6'2'690,"-1"0"0,0 1 0,0 0 0,0-1 0,0 2 0,0-1 0,-1 1 0,1-1 0,6 9 0,1 2 122,17 28 0,2 2 117,-29-41-871,0-1 1,1 0 0,-1 1 0,0-1-1,1 0 1,0-1 0,-1 1 0,1 0-1,0-1 1,0 1 0,0-1 0,0 0-1,0 0 1,0 0 0,0-1 0,0 1-1,1-1 1,-1 1 0,0-1 0,0 0-1,0 0 1,1-1 0,-1 1 0,0-1-1,0 1 1,0-1 0,0 0 0,0 0-1,4-2 1,1-1-10,0 0 0,0-1 1,0 0-1,0-1 0,-1 1 0,0-1 0,0-1 0,0 1 0,5-9 1,32-47-1996,-36 49 1494,24-36-575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1.1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0 167 12619,'2'0'749,"-1"0"-1,1 1 1,-1-1 0,1 0 0,-1 1 0,0-1 0,1 1 0,-1-1 0,2 2 0,13 9 1923,10 18-2256,-22-25 245,5 7-352,0 0 0,-2 0 0,14 25 1,-19-32-547,0 0 1,0 0 0,-1 0 0,1 0 0,-1 0 0,0 0 0,0 0-1,-1 1 1,1-1 0,-1 0 0,0 0 0,0 1 0,0-1 0,-1 0-1,0 0 1,-2 8 0,3-11 22,0-1 0,0 1 0,0-1 0,0 1-1,-1-1 1,1 0 0,0 1 0,0-1 0,-1 1 0,1-1 0,0 0-1,-1 1 1,1-1 0,-1 0 0,1 0 0,0 1 0,-1-1 0,1 0-1,-1 0 1,1 0 0,0 1 0,-1-1 0,1 0 0,-1 0 0,1 0-1,-1 0 1,0 0 0,1 0 174,0 0 0,-1 0-1,1 0 1,0 0 0,0 0 0,-1 0-1,1-1 1,0 1 0,0 0-1,0 0 1,-1 0 0,1 0 0,0-1-1,0 1 1,0 0 0,0 0-1,-1 0 1,1-1 0,0 1 0,0 0-1,0 0 1,0 0 0,0-1-1,0 1 1,0 0 0,0 0 0,0-1-1,-1 1 1,1 0 0,0 0-1,0-1 1,0 1 0,0 0 0,1 0-1,-1-1 1,0 1 0,0 0 0,0 0-1,0-1 1,0 1 0,0 0-1,0 0 1,1-1 0,1-3 278,0 0 0,0 0 1,1 0-1,5-6 0,9-15 878,53-148 4218,-63 152-4845,-2 7-20,0 0 1,-1 0 0,0 0-1,-2-1 1,3-27 0,-6 38 390,-1 6-462,-2 7 39,4 2-266,-1-1 1,1 1 0,0-1 0,1 1-1,1-1 1,-1 1 0,2-1 0,-1 0-1,5 10 1,7 14-623,22 41 1,-22-48-309,11 20-1017,4 2 530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2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18 8690,'-3'-3'600,"1"2"-171,1-1 1,-1 1-1,0 0 1,0-1-1,0 1 0,0 0 1,0 0-1,0 0 1,0 0-1,0 0 1,-3 0-1,5 1-356,0 1 1,0-1-1,-1 1 1,1-1-1,0 0 0,0 1 1,0-1-1,-1 1 1,1-1-1,0 1 0,0-1 1,0 1-1,0-1 1,0 0-1,0 1 0,0-1 1,0 1-1,0-1 0,0 1 1,0-1-1,0 1 1,0-1-1,1 1 0,-1 0 85,4 23 1009,1-1 0,12 33-1,3 17 2,12 174 771,-25-167-1470,-7-76-438,13 101 475,-10-89-466,0-1 1,2 0-1,-1 1 1,11 20-1,-14-35-37,-1 0 0,1 0 0,0 0 1,-1 0-1,1 0 0,0 0 0,0 0 0,0 0 0,0 0 0,0 0 0,0 0 0,0-1 1,0 1-1,0 0 0,1-1 0,-1 1 0,0-1 0,0 1 0,1-1 0,-1 1 0,0-1 1,0 0-1,3 0 0,1 0 5,0 0 1,0-1 0,0 1-1,10-4 1,-3 1-3,10 0-2,-1 0 0,0 1-1,1 2 1,0 0 0,37 5 0,104 31-12,12 1 35,-110-31 229,131-4 0,66-24 732,75-2-83,-242 24-766,97-3 428,-139-1-214,86-16-1,-108 14-409,-1 0 0,55-1-1,-84 7-82,0 0 0,0 0-1,0 0 1,0 0 0,0 0-1,0-1 1,0 1 0,1 0-1,-1 0 1,0-1 0,0 1 0,0-1-1,0 1 1,0-1 0,0 1-1,0-1 1,-1 0 0,1 1-1,1-2 1,0 0-280,-1 0-1,0 0 1,-1 0-1,1 0 1,0 0-1,-1 0 1,1-1-1,-1 1 1,1-4 0,2-15-1365,2-2 565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2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0 16788,'-2'7'1400,"1"8"848,1 8-111,0 11-777,0 7-136,1 13-303,1 3-177,0 8-224,-2 4-96,-2-7-224,-1-3-64,0-14-512,-1-7-688,3-12-1625,2 5 1449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3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25 12227,'0'-4'949,"-2"-13"1294,3 13-82,4 9 1605,1 8-3147,0-1-1,-1 1 1,0 0 0,-1 0 0,-1 1-1,2 13 1,0-3-170,20 110 556,-21-106-1402,-2-1-1,-3 55 1,2-81 189,-1 0-1,0 0 1,0 0 0,0 0-1,-1 0 1,1 0 0,0 0 0,0 1-1,-1-1 1,1 0 0,0 0 0,-1 0-1,1 0 1,-1 0 0,1 0-1,-1-1 1,0 1 0,1 0 0,-1 0-1,0 0 1,0 0 0,1-1 0,-1 1-1,0 0 1,0-1 0,0 1-1,0-1 1,-2 1 0,-4 0-1303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3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32 411 12787,'-2'-1'253,"0"1"0,1 0 0,-1-1 0,1 1-1,-1-1 1,1 0 0,0 0 0,-1 1 0,1-1 0,0 0 0,-1 0 0,1 0 0,0 0 0,0-1 0,0 1 0,0 0 0,0 0 0,0-1 0,0 1 0,0 0 0,0-1 0,1 1 0,-1-1 0,1 1 0,-1-1 0,1 1-1,0-1 1,-1 0 0,1 1 0,0-1 0,0 1 0,0-1 0,0 0 0,0 1 0,0-1 0,1 1 0,0-3 0,2-6 344,0 1 0,0 1-1,1-1 1,0 0 0,6-7 0,-9 15-559,9-18 225,1 1 0,1 1 1,0 0-1,2 1 1,0 0-1,0 1 0,1 0 1,1 2-1,24-17 0,75-34-1427,-64 37-1019,-39 20 1363,-5 2-35,1 1-1,0 0 1,-1 1-1,15-5 1,12 6-740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4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69 387 14003,'-2'3'590,"1"0"-1,-1-1 1,1 1 0,-1 0 0,1 0-1,0 0 1,0-1 0,1 1-1,-1 0 1,0 4 0,1-1-3,-1 0 0,2 0 0,-1 1 0,2 8 0,1-1-142,1 0 0,0-1-1,9 21 1,-36-122-240,11 40-321,-24-115-544,31 135 483,2-1-1,0 1 1,4-53 0,-1 75 168,1 1 0,0-1 0,0 0 0,0 1 1,1-1-1,0 0 0,3-5 0,-5 10 25,1 0 0,0-1 0,0 1 1,0 0-1,0-1 0,0 1 0,0 0 0,0 0 0,0 0 0,1 0 0,-1 0 0,0 0 0,1 0 0,-1 0 1,0 1-1,1-1 0,-1 0 0,1 1 0,-1-1 0,1 1 0,0 0 0,-1-1 0,1 1 0,-1 0 0,1 0 1,0 0-1,-1 0 0,1 0 0,2 1 0,2 1 95,-1 0 0,0-1 0,0 2 0,0-1 0,0 0 1,0 1-1,0 0 0,-1 0 0,1 1 0,4 5 0,7 6 369,17 24-1,-13-16-114,-6-7-168,52 63 400,-56-65-539,0 0-1,-2 0 1,15 31-1,-17-30-85,2 3-300,9 37 1,-16-54 202,-1-1-1,0 1 0,0-1 1,0 1-1,0 0 0,0-1 1,0 1-1,0-1 0,0 1 1,0 0-1,0-1 0,0 1 1,0-1-1,0 1 0,0 0 1,-1-1-1,1 1 0,0-1 1,0 1-1,-1-1 1,1 1-1,0-1 0,-1 1 1,1-1-1,-1 1 0,0 0-277,-1 0 1,1-1-1,0 1 0,-1-1 0,1 1 0,-1-1 1,1 1-1,-1-1 0,-1 0 0,-10 2-1097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4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5 183 12251,'-4'5'5801,"7"-6"-3721,7-11-951,1-4-401,5-9-456,2-3-232,2-1-760,0 1-673,-1 2-895,9 3 1040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4.9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76 13347,'8'12'1673,"0"0"-1,0 1 1,10 26 0,-16-32-1304,1 0 1,-1 1-1,-1-1 1,0 0-1,0 1 0,0-1 1,-1 0-1,0 1 0,-2 13 1,2-20-322,0 1 0,-1 0 0,1 0 0,-1 0 1,1 0-1,-1-1 0,0 1 0,-1 3 0,1-5-43,1-1-1,-1 1 1,1 0-1,0 0 0,-1 0 1,1 0-1,0-1 1,-1 1-1,1 0 1,0 0-1,-1-1 1,1 1-1,0 0 0,-1-1 1,1 1-1,0 0 1,0-1-1,-1 1 1,1 0-1,0-1 1,-2-4-11,0-1 1,0 0-1,1 1 1,0-1-1,0 0 1,-1-6 0,1-36-210,1 47 213,0-5-39,0-5-29,0 0 0,0 0 0,1 0 0,1 0 0,3-12 0,-5 22 78,1-1 0,-1 0-1,1 1 1,0-1 0,-1 1-1,1-1 1,0 1 0,0-1-1,0 1 1,0-1-1,0 1 1,0 0 0,1 0-1,-1-1 1,0 1 0,1 0-1,-1 0 1,0 1 0,1-1-1,-1 0 1,1 0 0,0 1-1,-1-1 1,1 0 0,0 1-1,-1 0 1,1-1 0,0 1-1,-1 0 1,1 0 0,0 0-1,0 0 1,-1 0 0,1 1-1,0-1 1,-1 0-1,1 1 1,0-1 0,-1 1-1,4 1 1,18 8 518,24 13 0,-27-12-294,0-2-1,22 9 1,-39-17-246,0 0-1,-1-1 1,1 1 0,0 0-1,0-1 1,0 0 0,-1 1-1,1-1 1,0 0 0,0-1-1,0 1 1,-1 0 0,1-1-1,0 0 1,0 1-1,-1-1 1,4-2 0,-4 2-160,0-1 0,0 1 1,0-1-1,0 0 0,-1 0 1,1 0-1,0 0 0,-1 0 1,0 0-1,1 0 0,-1-1 1,0 1-1,0 0 0,0-1 1,0 1-1,-1-1 0,1 1 1,0-6-1,4-38-3820,-3 21 2810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5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19 8538,'-7'-18'8088,"9"25"-5702,65 179 3656,18 62-5041,-77-220-1250,-1-1-2554,7 38-1,-13-54 1625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5.6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1 317 10458,'15'-6'2937,"0"-1"0,23-14 0,-26 14-2061,1 0 1,0 0 0,25-8 0,-34 13-744,1 1 1,0 0 0,-1 1-1,1-1 1,0 1-1,-1 0 1,1 0 0,0 1-1,0-1 1,-1 1-1,1 0 1,0 0 0,-1 0-1,1 1 1,7 4-1,-8-4-81,0 0 0,0 0-1,0 1 1,-1-1 0,0 1-1,1 0 1,-1 0 0,0 0-1,0 1 1,-1-1 0,1 1 0,-1 0-1,1-1 1,-1 1 0,1 5-1,0-1-58,-1 1 0,0-1 0,0 1 0,-1 0 0,0-1 0,-1 14 0,-2-15-2162,-2-9 197,-3-8-297,2 1 936</inkml:trace>
  <inkml:trace contextRef="#ctx0" brushRef="#br0" timeOffset="1">113 0 14939,'-9'3'1376,"-3"4"961,10 0-1593,1-3-576,6 0-1592,5-3 904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43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577 1314 9434,'4'-6'697,"-1"1"-1,0-1 1,0 0 0,2-7-1,-3 8-437,0-1-1,0 1 1,1 0-1,0 0 1,4-6-1,-5 10-182,0 0-1,-1 1 1,1-1-1,0 0 1,0 1 0,-1 0-1,1-1 1,0 1-1,0 0 1,0 0-1,-1 0 1,1 0-1,0 0 1,3 1-1,8 0 198,4-3-79,0-1-1,0-1 1,-1 0-1,1-2 1,-1 1-1,0-2 1,-1 0-1,1-1 1,17-12-1,-14 7 59,2 2 0,23-10 0,-28 14-181,0-1 0,-1 0-1,0 0 1,-1-2 0,23-18-1,4-9 136,-4 3 310,63-75 0,-94 102-487,-1 0-1,-1 0 1,1 0 0,-1-1 0,-1 1-1,1-1 1,-1 0 0,-1 0 0,1 0-1,1-15 1,-3 14 3,5-34 230,0-51 0,-6 87-257,-1 0 1,0-1-1,0 1 0,-1 0 1,0 0-1,0 0 0,-6-11 1,-1-6 1,-14-49 13,17 51-19,0 0-1,-2 1 0,-1-1 1,0 1-1,-19-28 0,11 21 1,-27-60 0,34 64 28,-1 1 0,-1 0 0,-1 1 0,-25-33 0,34 52-2,1-1 1,-1 1-1,-1 0 1,1 0-1,0 0 1,-1 0-1,1 1 1,-1-1-1,0 1 1,0 0-1,0 1 0,-8-2 1,-7-1 204,-40-1 1,32 3-66,2 1-64,1 0-1,-1 1 0,1 1 0,-1 2 1,1 1-1,0 0 0,0 2 0,1 1 1,-1 1-1,2 1 0,-39 20 0,45-19-35,-135 78 389,123-69-314,0 2 1,-49 46-1,67-55-118,1 1 1,1 0-1,0 0 1,1 1-1,1 0 1,-7 18-1,-10 17 61,0 0 36,-21 58-1,38-84-76,0 1-1,2 0 1,0 0-1,2 0 1,1 1-1,1-1 1,1 0-1,1 1 1,4 27-1,0-14 39,-2-15-22,1-1 0,8 29-1,27 50 258,-35-92-269,0-1 0,0 0 0,0-1 0,1 1 1,10 11-1,34 33 138,-21-24-88,63 56 137,-33-32-33,-52-47-176,-1 0 0,1-1 0,0 0-1,0 0 1,0 0 0,0-1 0,0 0-1,1 0 1,0-1 0,-1 0 0,1 0-1,8 1 1,-6-2-5,1 0 0,-1-1 0,0 0 0,1-1 0,-1 0 0,0-1-1,0 1 1,16-7 0,23-6 85,28-11 392,-57 17-280,33-18 0,-45 21-161,1 1 1,-1-2-1,0 1 0,-1-1 0,1 0 0,9-12 1,-3 4 80,2-2-3433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41.5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62 6273,'-7'-19'1936,"2"12"-746,5 8-1157,-1-1 0,1 0 0,0 0 0,0 0 0,-1 0 0,1 0 1,0 0-1,0 0 0,0 1 0,-1-1 0,1 0 0,0 0 0,0 0 0,0 0 1,0 1-1,-1-1 0,1 0 0,0 0 0,0 0 0,0 1 0,0-1 0,0 0 1,0 0-1,0 1 0,0-1 0,0 0 0,0 0 0,-1 1 0,1-1 0,0 0 1,0 0-1,1 1 0,-1-1 0,0 0 8,-1 1 1,1-1-1,0 0 0,0 0 1,0 1-1,0-1 0,0 0 1,0 0-1,0 1 0,0-1 1,0 0-1,0 0 1,0 1-1,0-1 0,0 0 1,0 0-1,1 1 0,-1-1 1,0 0-1,0 0 0,0 1 1,0-1-1,0 0 0,0 0 1,1 0-1,-1 1 1,0-1-1,0 0 0,0 0 1,1 0-1,-1 1 0,0-1 1,0 0-1,0 0 0,1 0 1,-1 0-1,0 0 0,0 0 1,1 0-1,-1 0 1,0 0-1,0 0 0,1 1 1,-1-1-1,0 0 0,1-1 1,-1 1-1,0 0 0,0 0 1,1 0-1,-1 0 0,0 0 1,0 0-1,1 0 1,-1 0-1,0 0 0,0 0 1,0-1-1,1 1 0,-1 0 1,0 0-1,0 0 0,1-1 1,19-10 638,-17 9-489,6-3 56,2 0-1,-1 1 1,1-1 0,-1 2 0,1 0-1,0 0 1,0 1 0,0 0 0,15 0-1,12 2 726,55 6-1,16 1 179,21-14-31,5 0-396,296 26 379,-346-15-915,144-12 0,-53-1-118,469 29 129,-516-7-170,239 58 1,-290-53-11,87 7 0,-115-20-7,-1-3-1,1-2 1,48-7 0,538-31 26,-232 30 1319,-228 8-524,21 0 1052,-176-2-1504,-1 0 0,1-2 0,39-11 0,56-29 820,-82 31-1005,-28 10-203,0 1-1,0 0 1,1 0 0,-1 0 0,1 1 0,12-1-1,-18 2-40,0 0-1,-1 0 0,1 0 0,-1 0 0,1 0 0,-1 0 0,1 0 0,-1 0 0,1 1 0,-1-1 0,1 0 0,-1 0 0,1 1 0,-1-1 0,1 0 0,-1 0 0,1 1 0,-1-1 0,1 1 0,-1-1 0,0 0 0,1 1 0,-1-1 0,0 1 0,1-1 0,-1 1 1,0-1-1,0 1 0,1-1 0,-1 1 0,0 0 0,0 1-191,1-1 0,-1 1-1,0 0 1,0-1 0,0 1 0,-1-1 0,1 1 0,0-1 0,-1 1 0,1-1 0,-2 4 0,-12 18-1369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7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142 196 11835,'-3'-9'1132,"3"6"-472,-1 0 0,0 0 0,0-1 0,0 1-1,0 0 1,-1 0 0,1 0 0,-3-3 0,4 6-560,-1-1 1,1 1-1,0 0 0,-1-1 1,1 1-1,-1 0 1,1 0-1,-1-1 1,1 1-1,0 0 0,-1 0 1,1 0-1,-1 0 1,1-1-1,-1 1 1,1 0-1,-1 0 0,1 0 1,-1 0-1,1 0 1,-1 0-1,1 0 1,-1 0-1,0 1 0,-1-1-3,1 1-1,-1 0 1,1 0-1,-1 0 1,1 0 0,-1 0-1,1 0 1,0 0-1,-1 0 1,-1 3-1,-9 10 264,1 0-1,0 1 1,1 1 0,-12 24-1,17-29-307,0 0-1,1 0 0,0 1 0,1-1 0,0 1 1,1 0-1,0 0 0,0 13 0,2-24-50,0 0-1,0 0 1,0 0-1,0 0 0,0 1 1,0-1-1,0 0 1,0 0-1,0 0 0,1 0 1,-1 0-1,0 0 1,1 0-1,-1 0 0,1 0 1,-1 0-1,1 0 1,0 0-1,-1 0 0,1 0 1,0 0-1,0 0 1,0-1-1,-1 1 0,1 0 1,0 0-1,0-1 1,0 1-1,0-1 1,0 1-1,0-1 0,0 1 1,0-1-1,1 0 1,-1 0-1,0 1 0,0-1 1,0 0-1,0 0 1,0 0-1,1 0 0,-1 0 1,0 0-1,0-1 1,0 1-1,0 0 0,0 0 1,1-1-1,6-2 1,-1 0-1,0-1 1,1 0-1,9-7 0,-10 7 1,0-1 0,1 1 0,15-7 0,-20 10-1,0 1 0,-1-1 1,1 0-1,0 1 0,-1 0 0,1 0 0,0 0 0,-1 0 0,1 0 0,0 0 0,-1 1 1,1-1-1,0 1 0,-1 0 0,1 0 0,-1 0 0,3 1 0,17 11 110,-1 0-1,-1 1 0,0 1 0,-1 0 1,-1 2-1,0 0 0,25 34 0,-25-27 28,-1 0 0,-2 2 0,-1 0 0,0 0 0,-2 1 0,9 31 0,-17-43-91,0 1 1,-1 0 0,-1-1-1,0 1 1,-1 0 0,-1 0-1,0 0 1,-2 0 0,1 0-1,-2 0 1,-8 27 0,7-30-69,-1 0 0,0 0 1,-1-1-1,0 1 0,-1-1 0,0-1 1,-1 0-1,-1 0 0,0 0 1,0-1-1,-1 0 0,0-1 0,-22 16 1,29-23-8,-1 0-1,1 0 1,0 0 0,0-1 0,-1 0-1,1 1 1,-1-1 0,1 0 0,-1-1 0,1 1-1,-1 0 1,0-1 0,1 0 0,-1 0 0,1 0-1,-1 0 1,0-1 0,1 0 0,-1 1 0,-4-3-1,4 1-3,-1 0 0,1 0 0,1-1 0,-1 1-1,0-1 1,1 0 0,-1 0 0,1-1 0,0 1 0,0-1-1,0 1 1,1-1 0,-1 0 0,1 0 0,-4-8-1,1-1-64,0-1-1,1 0 0,0 0 0,-2-28 0,1-58-164,4 94 254,2-23-28,1-1 0,1 1 1,9-36-1,28-86-77,-5 25 84,1-46 285,-29 127 144,3-85 0,-10 122-354,-1 1-1,1-1 0,-1 1 0,-1-1 0,1 1 1,-4-9-1,4 14-27,1 0 1,-1 1-1,0-1 0,0 0 1,0 0-1,0 0 1,0 1-1,0-1 1,0 0-1,-1 1 1,1-1-1,-1 1 0,1 0 1,-1-1-1,1 1 1,-1 0-1,0 0 1,0 0-1,1 0 0,-1 0 1,0 0-1,0 1 1,0-1-1,0 1 1,0-1-1,0 1 1,-3 0-1,4 0-16,1 0 0,-1 0 0,0 0 0,0 0 0,1 0 0,-1 0 0,0 0 0,1 0 0,-1 1 0,0-1 0,1 0 0,-1 1 0,1-1 1,-1 0-1,0 1 0,1-1 0,-1 1 0,1-1 0,-1 1 0,1-1 0,-1 1 0,1-1 0,0 1 0,-1 0 0,0 0 0,1 1-1,-1 0 1,0 0-1,1 0 1,-1 0-1,1 0 0,0 0 1,0 0-1,0 4 1,1 3 10,0 0 1,0 0 0,4 9-1,-2-8 65,0 0-1,1-1 1,1 1-1,-1-1 0,1 0 1,8 9-1,-9-12-18,0 0 0,1-1 0,0 0 0,0 0-1,0-1 1,0 1 0,1-1 0,0 0 0,12 6 0,-16-9-45,0 0 1,0 0 0,0-1-1,1 1 1,-1-1-1,0 1 1,0-1 0,0 0-1,0 0 1,1 0 0,-1 0-1,0 0 1,0 0 0,0 0-1,0-1 1,1 1 0,-1-1-1,0 0 1,0 0 0,0 0-1,0 0 1,0 0-1,0 0 1,-1 0 0,1 0-1,0-1 1,-1 1 0,3-3-1,3-4 8,-1 0-1,-1-1 0,0 1 0,0-1 0,4-10 0,2-3-12,-8 16-4,2-4-2,1 1 1,0-1 0,9-10-1,-14 18 0,0 1-1,0-1 0,1 1 1,-1-1-1,0 1 1,1 0-1,0 0 0,-1-1 1,1 1-1,0 0 0,-1 0 1,1 1-1,0-1 0,0 0 1,0 1-1,0-1 0,0 1 1,0-1-1,0 1 0,0 0 1,-1 0-1,1 0 0,0 0 1,0 0-1,3 1 0,-3 0 5,0 0-1,1 0 0,-1 0 0,0 1 0,-1-1 1,1 0-1,0 1 0,0 0 0,-1-1 1,1 1-1,-1 0 0,1 0 0,-1 0 0,0 0 1,2 2-1,13 35 186,-14-34-148,15 60 410,-4-14-199,-13-50-249,0-1 0,1 1 1,-1-1-1,0 1 0,0 0 0,0-1 1,1 1-1,-1-1 0,0 1 1,0 0-1,1-1 0,-1 1 1,1-1-1,-1 1 0,0-1 1,1 1-1,-1-1 0,1 0 1,-1 1-1,1-1 0,0 0 0,0 1 1,0-1-2,-1 0-1,1 0 1,-1 0 0,1 0 0,-1 0 0,1-1-1,-1 1 1,1 0 0,-1 0 0,1-1-1,-1 1 1,1 0 0,-1-1 0,1 1 0,-1-1-1,0 1 1,1 0 0,-1-1 0,0 1 0,1-1-1,3-5 9,-1-1 0,0 1-1,3-8 1,-4 11-9,4-11 2,0 0 1,1 1-1,1 0 0,13-17 0,-16 24 31,1 0-1,-1 0 1,2 0-1,-1 1 0,0-1 1,1 2-1,0-1 1,0 1-1,12-5 1,4-1 377,0 2 0,1 1 1,0 1-1,31-4 0,-51 10-437,1 0 0,-1 0 0,1 0 0,-1 1 0,0-1 0,0 1 0,1 0-1,-1 1 1,0-1 0,5 3 0,-2-2-225,-6-1-89,0-1 1,0 1-1,1-1 0,-1 0 1,0 0-1,1 0 1,-1 0-1,1 0 0,-1 0 1,0 0-1,1 0 1,-1 0-1,0-1 0,1 1 1,-1 0-1,0-1 1,0 1-1,1-1 0,-1 0 1,0 1-1,0-1 1,0 0-1,2-1 1,6-3-1280,9-5 91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7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4 17228,'23'-4'9546,"-23"14"-6170,-13 13-1895,-3 0-705,-10 0-704,-2-7-616,-3 2 296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03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 14083,'0'0'145,"0"0"0,-1 0 0,1 0 0,-1 0-1,1 0 1,-1 0 0,1 0 0,0 0 0,-1 0 0,1 0 0,-1 0 0,1 1 0,0-1 0,-1 0-1,1 0 1,0 1 0,-1-1 0,1 0 0,0 0 0,-1 1 0,1-1 0,0 0 0,0 1-1,-1-1 1,1 0 0,0 1 0,0-1 0,0 1 0,-1-1 0,1 0 0,0 1 0,0-1-1,0 1 1,0-1 0,0 0 0,0 1 0,0-1 0,0 1 0,0-1 0,0 0 0,0 1 0,0 0-1,7 22 1809,-5-16-1363,47 112 2482,-35-90-2989,-1 0-1,-1 1 0,14 62 1,-23-77-1200,1 29 0,-4-44 984,0 0-1,0 1 1,0-1 0,-1 0 0,1 1 0,0-1 0,0 1-1,0-1 1,0 0 0,0 1 0,0-1 0,-1 0-1,1 1 1,0-1 0,0 0 0,-1 1 0,1-1 0,0 0-1,0 0 1,-1 1 0,1-1 0,0 0 0,-1 0 0,1 0-1,0 1 1,-1-1 0,1 0 0,-1 0 0,-2 0-1625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04.1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0 165 11522,'0'-6'695,"1"1"0,-1-1 0,1 0-1,0 1 1,1-1 0,-1 1 0,1-1-1,0 1 1,1 0 0,-1 0-1,1 0 1,0 0 0,4-5 0,0 0 343,0 0 1,16-17-1,-19 23-929,0 0 0,1 1 0,-1-1 0,1 1 0,0 0 0,0 1-1,0-1 1,9-2 0,-10 4-64,0-1 0,0 1-1,-1 1 1,1-1 0,0 0-1,0 1 1,4 0 0,-6 0-36,-1 0 0,0 0-1,0 0 1,0 1 0,0-1 0,0 0 0,0 1 0,0-1 0,0 1 0,0-1 0,0 1 0,-1-1 0,1 1-1,0 0 1,0 0 0,0-1 0,-1 1 0,1 0 0,0 0 0,-1 0 0,1 0 0,0-1 0,-1 1 0,0 0-1,1 0 1,-1 0 0,1 0 0,-1 0 0,0 0 0,0 1 0,1 0 0,1 14 1,-1-1 1,0 0-1,-1 0 0,-1 1 1,0-1-1,-1 0 1,-1 0-1,0 0 1,-8 23-1,-2-17-9,11-18-39,11-8 1,-3 1 28,5-3 4,0 1 0,0 1 0,1-1 0,0 2-1,0 0 1,0 0 0,0 1 0,18-2 0,-24 4 37,-1 1 0,1-1 1,-1 1-1,1 0 0,0 1 1,-1-1-1,1 1 0,-1 0 0,1 1 1,-1-1-1,1 1 0,-1 0 1,0 0-1,0 1 0,0 0 1,0 0-1,-1 0 0,1 0 0,-1 1 1,0-1-1,5 6 0,-8-7 13,1 0 0,-1-1 0,0 2 0,1-1 0,-1 0 0,0 0 0,0 0-1,-1 0 1,1 1 0,0-1 0,-1 0 0,1 1 0,-1-1 0,0 0 0,0 5-1,0-3 1,-1-1-1,0 1 1,0-1-1,0 1 1,0-1-1,0 0 1,-1 1-1,0-1 1,-2 5-1,-5 3 25,0 0 0,0-1 0,-1 0 0,-14 11 0,22-19-64,-3 2-117,0 1 1,0-1 0,0 0 0,-1-1-1,1 1 1,-1-1 0,0 0-1,0-1 1,0 1 0,-10 1-1,16-4 16,-1 0 1,1 0-1,-1 1 0,1-1 0,0 0 0,-1 0 0,1-1 0,-1 1 0,1 0 0,0 0 0,-1 0 0,1 0 0,0 0 0,-1 0 0,1 0 0,0-1 0,-1 1 0,1 0 1,0 0-1,-1 0 0,1-1 0,0 1 0,-1 0 0,1 0 0,0-1 0,0 1 0,-1 0 0,1-1 0,0 1 0,0 0 0,0-1 0,0 1 0,-1 0 0,1-1 1,0 1-1,0-1 0,0 1 0,0 0 0,0-1 0,0 1 0,0 0 0,0-1 0,0 1 0,0-1 0,0 0 0,0-1-467,1 0 1,-1-1-1,0 1 0,1-1 0,0 1 1,1-5-1,10-14-921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04.5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85 234 14915,'5'11'1897,"2"1"943,1-2-687,0-1-361,0 0-896,-3 0-296,-3 0-392,-2-3-168,-3-1-792,-1 0-456,1-5-1249,-2-2 321,0-9 1040</inkml:trace>
  <inkml:trace contextRef="#ctx0" brushRef="#br0" timeOffset="1">2 118 9818,'-1'-10'1392,"2"0"2009,9-4-2689,5-1-176,-1-6-832,4-2-576,-1-2 440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04.9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13819,'1'8'1124,"0"0"1,1 1 0,0-2-1,0 1 1,1 0-1,0 0 1,7 13-1,2 4 417,34 91 1950,17 59-3228,-53-150-2194,-8-34-4139,-1 4 4976,4-8-477</inkml:trace>
  <inkml:trace contextRef="#ctx0" brushRef="#br0" timeOffset="1">50 271 12595,'0'4'1448,"5"-4"1417,5-2-1145,4-5-688,1-4-368,5-2-840,-1-2-568,1 0-1000,0 6-633,-1 2 1153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05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31 140 10034,'1'0'278,"1"0"0,0 0-1,0 0 1,0 0 0,-1-1 0,1 1 0,0 0-1,0-1 1,-1 1 0,1-1 0,0 0-1,-1 0 1,1 0 0,-1 0 0,1 0-1,-1 0 1,1 0 0,-1 0 0,0 0 0,1-1-1,-1 1 1,0 0 0,0-1 0,2-2-1,0-2 215,1 0 0,-1 0-1,0 0 1,0-1 0,2-7-1,-3 8-161,-1 0 1,0 0-1,0 0 0,-1 0 0,1-10 0,-1 15-260,-1-1-1,1 1 0,0-1 0,0 1 0,-1-1 0,1 0 0,-1 1 1,1 0-1,-1-1 0,0 1 0,-1-3 0,1 3-42,0 1 1,1-1-1,-1 0 0,0 1 1,1-1-1,-1 1 0,0-1 0,0 1 1,0 0-1,1-1 0,-1 1 0,0 0 1,0 0-1,0-1 0,0 1 0,0 0 1,1 0-1,-1 0 0,0 0 1,0 0-1,0 0 0,-1 1 0,-2 0 20,1 0 0,-1 0 0,1 0 1,0 1-1,0-1 0,0 1 0,0 0 0,0 0 0,0 0 0,0 0 0,1 1 0,-1-1 0,1 1 0,-1-1 0,1 1 0,0 0 0,0 0 0,0 0 0,1 0 0,-1 0 0,1 1 1,0-1-1,-2 5 0,1 0 67,0 0 1,0 0-1,1 0 0,0 0 1,0 0-1,1 0 1,0 0-1,0 0 1,3 11-1,-2-14-149,0 0 0,0 0-1,1 0 1,0 0 0,0-1 0,0 1-1,0-1 1,1 1 0,0-1 0,0 0-1,0 0 1,0 0 0,1-1 0,-1 1-1,1-1 1,0 0 0,0 0 0,0 0-1,1 0 1,-1-1 0,1 0 0,-1 0 0,9 3-1,0-2-656,1 0-1,-1-1 0,1 0 1,0-1-1,-1-1 1,1 0-1,22-3 0,24-6-828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06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14 10346,'-2'-3'640,"-1"-2"137,3 2-313,0 1-552,1 2-336,3 3-665,-3 0 601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06.5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51 271 7930,'-6'-55'13616,"66"305"-7193,-57-227-6159,-3-23-263,0 1 0,0-1 1,0 0-1,0 0 1,0 0-1,0 0 0,0 0 1,0 0-1,0 1 0,0-1 1,0 0-1,0 0 1,0 0-1,0 0 0,0 0 1,0 0-1,0 0 0,-1 0 1,1 1-1,0-1 1,0 0-1,0 0 0,0 0 1,0 0-1,0 0 0,0 0 1,-1 0-1,1 0 1,0 0-1,0 0 0,0 0 1,0 0-1,0 0 0,0 0 1,-1 0-1,1 0 1,0 0-1,0 0 0,0 0 1,0 0-1,0 0 0,0 0 1,-1 0-1,1 0 1,0 0-1,0 0 0,0 0 1,0 0-1,0 0 0,0 0 1,0-1-1,-1 1 1,1 0-1,0 0 0,0 0 1,0 0-1,0 0 0,0 0 1,0 0-1,0-1 1,-8-6 24,2-4-10,1 0-1,-1 0 1,2 0-1,-6-21 0,-7-51-110,11 54 16,-4-24-89,-1-3-151,-6-69-1,16 116 296,1 6 18,-1 0 0,1 0-1,0 0 1,0 0 0,0 0-1,0 0 1,1 0 0,-1 0 0,1 0-1,-1 0 1,1 0 0,0 0-1,2-3 1,-2 5 6,-1 1-1,0-1 1,0 1-1,1 0 1,-1-1-1,1 1 1,-1 0-1,0-1 1,1 1-1,-1 0 1,1-1-1,-1 1 1,1 0-1,-1 0 1,1 0-1,-1-1 1,1 1-1,-1 0 1,1 0 0,-1 0-1,1 0 1,-1 0-1,1 0 1,-1 0-1,1 0 1,-1 0-1,1 0 1,1 1 3,-1-1 0,1 1 0,-1 0 0,1-1 1,-1 1-1,0 0 0,0 0 0,1 0 0,1 2 1,3 3 51,0 1 1,8 13 0,-11-16-6,65 106 1000,-15-20-366,-7-26-480,-24-34-541,26 46-1,-47-76 244,-1 1-1,1 0 0,-1 0 1,0-1-1,1 1 1,-1 0-1,0 0 0,0-1 1,1 1-1,-1 0 1,0 0-1,0 0 1,0 0-1,0-1 0,0 3 1,0-3-29,-1 0 0,1 1 0,0-1 0,0 0 0,0 0 0,-1 1 0,1-1 0,0 0 0,0 0 0,-1 1 0,1-1 0,0 0 0,0 0 0,-1 0 1,1 1-1,0-1 0,-1 0 0,1 0 0,0 0 0,-1 0 0,1 0 0,0 0 0,-1 0 0,1 0 0,-1 0 0,-2 0-589,0 0 0,0 0-1,0-1 1,1 1 0,-1-1 0,0 0 0,-3-1 0,-16-8-1850,-6-2 1020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06.9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1 201 13459,'1'10'1384,"3"0"1145,2-3-337,6-7-543,2-9-329,9-13-624,2-6-200,3-7-344,-2 1-432,-7-2-1080,-2 0-625,-3 9 905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47.2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57 8658,'0'-1'152,"1"0"0,-1 0 0,0 0 0,0 0 0,1 0 0,-1 1 0,0-1 0,1 0 0,-1 0 0,1 1 0,-1-1 0,1 0 0,-1 0 0,1 1 0,0-1 0,-1 1 0,1-1 0,0 1 0,-1-1 0,1 1-1,0-1 1,0 1 0,0-1 0,-1 1 0,1 0 0,0-1 0,0 1 0,0 0 0,0 0 0,0 0 0,-1 0 0,1 0 0,0 0 0,0 0 0,0 0 0,1 0 0,5 0 428,0 1-1,0 0 1,8 1 0,-15-1-564,9 0 465,1 0 0,-1 0 0,1 0 0,-1-2 1,1 1-1,14-3 0,55-17 1861,-56 14-1733,-1 0 1,36-4-1,4 8 341,0 3-1,91 14 0,-73-7-197,12 3 144,103 6 1177,-168-18-1900,-17 0-296,1 0 0,-1 1 0,0 1 0,0-1 0,17 5 0,-24-5-1230,9 0 402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07.3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15243,'4'16'2300,"1"1"0,10 22 0,40 61 2307,-52-94-4434,19 28 357,1 0-1,48 53 0,-68-84-528,0 1 0,1-1-1,0 0 1,-1 0-1,1-1 1,0 1-1,0-1 1,5 2 0,-8-3-3,0-1 0,0 1 0,0-1 0,1 0 0,-1 1 0,0-1 0,0 0 0,0 0 0,0 0 0,0 0 1,1 0-1,-1 0 0,0 0 0,0-1 0,0 1 0,0 0 0,1 0 0,-1-1 0,0 1 0,0-1 0,0 1 1,0-1-1,0 0 0,0 1 0,0-1 0,0 0 0,-1 0 0,1 1 0,0-1 0,0 0 0,-1 0 0,1 0 1,0 0-1,-1 0 0,1 0 0,-1 0 0,1 0 0,0-2 0,1-4-8,0-1 1,0 0-1,0 0 0,0-11 0,3-15-50,-4 26 39,1 1 0,0 0 0,1 0 1,-1 0-1,1 1 0,1-1 0,-1 1 1,7-9-1,-8 13 30,0 0 0,0 0 0,0 0 1,0 0-1,0 1 0,0-1 0,0 0 0,1 1 1,-1 0-1,1 0 0,-1-1 0,1 1 0,0 1 1,-1-1-1,1 0 0,0 1 0,-1-1 0,1 1 0,0 0 1,0 0-1,-1 0 0,1 0 0,0 1 0,0-1 1,3 2-1,-3-2 56,0 1 0,0 0 0,0 0 0,0 1 0,0-1 0,-1 0 0,1 1 0,0 0 0,-1-1-1,1 1 1,-1 0 0,0 1 0,0-1 0,1 0 0,-1 1 0,-1-1 0,1 1 0,0-1 0,-1 1 0,1 0 0,-1 0 0,0 0 0,0-1 0,0 1 0,0 0 0,-1 1 0,1-1 0,-1 0 0,1 6 0,-2 2 122,1-1 0,-1 1 0,-1-1 0,0 1 0,0-1 0,-1 0 0,-6 16-1,-3 2 12,-1-1 0,-1-1-1,-20 29 1,24-41-308,-1-1 0,0 1 1,-1-2-1,0 1 0,-1-2 1,-26 19-1,34-26-279,0-1 0,-1 0 1,1 0-1,-1-1 0,0 1 0,0-1 0,0-1 0,0 1 0,0-1 1,0 0-1,-13 0 0,13-2 17,0 0 0,-1 0 0,1-1-1,-9-5 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8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1 484 10242,'3'-39'1208,"0"-7"441,7 9-233,3 4-32,2 17-279,11 6 95,8 7 152,9 1 88,17-1 257,4-2 7,10-13-199,4-3-201,-3-9-584,4-4-216,-3-3-488,-5-9-456,-8-5-2281,-12-1 1777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29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13 8634,'-2'1'333,"0"0"1,0-1-1,0 1 0,0-1 1,0 1-1,0-1 1,0 0-1,0 0 0,-1 0 1,1 0-1,0 0 1,0 0-1,-2-1 0,-1-1 594,1 1 0,0-1 0,0 0 0,-6-4-1,6 4-378,4 2-472,0 0 0,0 0 0,-1 0 0,1 0 1,0 0-1,0 0 0,-1 0 0,1 0 0,0 0 1,0 0-1,0 0 0,-1 0 0,1 0 0,0 1 1,0-1-1,0 0 0,-1 0 0,1 0 0,0 0 1,0 0-1,0 1 0,0-1 0,0 0 0,-1 0 0,1 0 1,0 1-1,0-1 0,0 0 0,0 0 0,0 0 1,0 1-1,0-1 0,0 0 0,0 0 0,0 0 1,0 1-1,0-1 0,0 0 0,0 0 0,0 1 1,0-1-1,0 0 0,0 0 0,0 0 0,0 1 1,0-1-1,0 14 1093,37 201 3897,-25-167-4951,2-1-1,29 64 0,-40-103-181,1 0 1,0 0-1,0-1 0,8 9 1,-12-15 29,0-1-1,0 0 1,0 0 0,1 0 0,-1 1 0,0-1 0,0 0 0,0 0 0,1 0-1,-1 1 1,0-1 0,0 0 0,0 0 0,1 0 0,-1 0 0,0 0 0,0 0-1,1 0 1,-1 1 0,0-1 0,0 0 0,1 0 0,-1 0 0,0 0-1,1 0 1,-1 0 0,0 0 0,0 0 0,1 0 0,-1 0 0,0-1 0,4-6-1257,-3-15-990,-1 21 2089,-2-30-2611,-3-4 1044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30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1 158 13355,'16'-12'2440,"0"0"0,21-21 0,-21 17-924,27-19-1,-34 29-1274,1-1 0,0 1 0,1 1 0,0 0 0,-1 1 0,1 0 0,1 0 1,-1 1-1,12-2 0,-17 5-197,0-1 0,0 1 0,-1 0 1,1 0-1,0 1 0,0 0 0,-1 0 1,1 0-1,0 1 0,-1 0 0,1 0 1,-1 0-1,0 1 0,0-1 0,0 1 1,0 0-1,0 1 0,0-1 1,7 9-1,-7-6 19,1 1 0,-2 0 1,1 0-1,-1 0 0,0 0 0,0 1 1,-1-1-1,0 1 0,-1 0 1,0 0-1,0 0 0,1 11 0,-1-3-19,-1 0 0,-1-1 0,0 1 0,-1 0 0,-5 24-1,4-34-75,1 0 0,-1-1 0,0 1 0,0-1 0,0 1 0,-1-1 0,0 0 0,0 0-1,0 0 1,-1-1 0,0 1 0,1-1 0,-8 6 0,7-6-623,-1-1 1,0 0-1,1 0 1,-1 0-1,-1 0 1,1-1-1,0 0 1,-8 2-1,10-3-992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30.6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5 316 15723,'6'4'695,"0"0"-1,-1 1 0,1-1 0,-1 1 1,0 0-1,-1 1 0,8 8 1,-8-6-347,0-1 1,0 1 0,0 0 0,-1 0-1,0 1 1,-1-1 0,0 0 0,0 1 0,1 14-1,-3-22-340,0-1 1,0 1-1,0-1 0,1 0 0,-1 1 0,0-1 0,0 0 0,0 1 0,0-1 0,0 1 1,0-1-1,0 0 0,0 1 0,-1-1 0,1 0 0,0 1 0,0-1 0,0 1 0,0-1 1,0 0-1,-1 1 0,1-1 0,0 0 0,0 1 0,0-1 0,-1 0 0,1 0 0,0 1 1,-1-1-1,0 0-3,1 0 1,-1 0 0,1 0-1,-1-1 1,1 1 0,-1 0-1,1 0 1,-1 0-1,0-1 1,1 1 0,-1 0-1,1-1 1,0 1 0,-1-1-1,1 1 1,-1-1 0,-18-22 56,11 7-97,0 1 1,1-1 0,0 0-1,2-1 1,0 1 0,0-1-1,-2-23 1,7 36 11,-1 0 1,1 0-1,0 0 1,0-1-1,0 1 1,1 0-1,-1 0 1,2-5-1,-1 8 19,-1 0 0,1 0-1,-1 0 1,1 0 0,-1-1 0,1 1-1,0 0 1,0 0 0,0 0 0,-1 0-1,1 0 1,0 1 0,0-1-1,0 0 1,1 0 0,-1 1 0,0-1-1,0 0 1,0 1 0,0-1 0,1 1-1,-1 0 1,0-1 0,0 1 0,1 0-1,-1 0 1,0 0 0,0 0 0,2 0-1,11 1-3,0 0 0,0 1-1,23 7 1,15 3 85,-31-9 125,0-1 0,0 0 0,-1-2 0,32-2 0,-50 1-148,-1 1 0,1 0 1,0-1-1,0 1 0,-1-1 0,1 1 1,0-1-1,-1 0 0,1 0 1,0 0-1,-1 0 0,0 0 0,1 0 1,-1 0-1,1 0 0,-1-1 1,0 1-1,1-2 0,-1 2-9,-1 0 1,1-1-1,-1 1 0,1 0 0,-1-1 1,0 1-1,0 0 0,0-1 1,0 1-1,0 0 0,0-1 0,0 1 1,0 0-1,0-1 0,-1 1 0,1 0 1,0-1-1,-1 1 0,1 0 1,-1 0-1,0 0 0,1-1 0,-1 1 1,-1-1-1,-9-14 126,-1 0 0,-1 1-1,0 1 1,-18-15 0,-64-47-2100,67 55 203,24 19 1267,3 1 439,0 1 0,1-1-1,-1 1 1,0-1 0,0 1 0,1-1 0,-1 1 0,0-1 0,0 0 0,1 1 0,-1-1 0,1 0-1,-1 0 1,1 1 0,-1-1 0,1 0 0,-1 0 0,1 0 0,-1-1 0,4 1 21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31.0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212 284 16163,'4'12'1019,"-1"-1"-1,1 1 0,-2 0 0,0 1 0,0-1 0,0 20 0,-2-31-937,0-1-1,0 1 1,0 0-1,-1 0 1,1 0-1,0 0 1,0 0-1,0 0 1,-1 0-1,1 0 1,-1 0-1,1-1 1,0 1-1,-1 0 0,1 0 1,-1 0-1,0-1 1,0 2-1,0-2-42,1 0 0,0 0 1,-1 0-1,1 0 0,-1 0 0,1 0 0,-1 0 0,1 0 0,-1 0 0,1 0 0,-1 0 0,1 0 0,-1 0 0,1 0 0,-1 0 0,1 0 0,0-1 0,-1 1 0,1 0 0,-1 0 0,1 0 0,-1-1 0,1 1 0,-1-1 0,-3-2 50,0-1 0,1 0-1,-1 0 1,1 0 0,-3-6-1,-118-177-111,115 173-5,-4-5-72,-12-22 1,22 36 78,1 0 1,0 1 0,0-1-1,0 0 1,1 0 0,-1 0-1,1-1 1,1 1 0,-1 0-1,0-9 1,2 12 18,-1 0 0,0 0-1,0 0 1,1-1 0,-1 1 0,1 1 0,-1-1 0,1 0 0,0 0 0,0 0-1,0 0 1,0 0 0,0 1 0,1-1 0,-1 0 0,0 1 0,1-1-1,-1 1 1,1 0 0,-1-1 0,1 1 0,0 0 0,0 0 0,-1 0-1,1 0 1,0 0 0,0 0 0,0 1 0,0-1 0,0 1 0,0-1 0,0 1-1,0 0 1,0 0 0,0 0 0,4 0 0,1 1 29,1-1-1,-1 2 1,0-1 0,0 1 0,0 0-1,0 1 1,0-1 0,0 1-1,6 5 1,-2-1 108,0 1-1,0 0 1,-1 0-1,15 18 1,32 44 498,-17-18-577,-38-51-171,12 18-342,-13-18 318,-1-1 1,1 1-1,-1-1 0,0 1 0,1-1 0,-1 0 1,0 1-1,0-1 0,1 1 0,-1-1 1,0 1-1,0 0 0,0-1 0,0 1 0,0-1 1,1 1-1,-1-1 0,0 1 0,0-1 1,0 1-1,-1-1 0,1 1 0,0 0 0,0-1 1,0 1-1,0-1 0,0 1 0,-1-1 1,1 1-1,0-1 0,0 1 0,-1-1 0,0 1 1,-7 3-2469,-1 4 1019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31.4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1 222 18108,'3'-1'1592,"7"-9"913,0-6-609,13-14-816,-2-7-375,0-1-345,-1 4-192,-6 4-993,-2 11-359,-2 14 808,3 3-408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7:31.8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4 819 15659,'-4'4'1825,"13"-16"2016,13-14-1361,31-34-231,14-17-209,23-24-448,6-7-215,-1 6-561,-7 9-232,-11 15-368,-9 11-128,-15 18-184,-11 10-144,-21 29-592,-14 13-537,-15 27 721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0T01:46:42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12 1600,'-13'-11'400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0T01:46:59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 16307,'-22'26'6442,"6"-13"-4226,-1-1-863,0-15 671,12-7-1376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52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6 9978,'-14'2'7010,"22"-5"-5709,-8 3-1299,3-1 218,0 0 1,-1 1 0,1-1 0,0 0 0,-1 1 0,1 0 0,0 0 0,0 0 0,0 0 0,-1 0 0,1 0-1,0 1 1,0-1 0,-1 1 0,1 0 0,4 2 0,0 0 196,0 2-1,0-1 1,-1 1 0,9 7 0,18 14 228,-17-17-532,1 0 1,0-2 0,0 0 0,1 0 0,0-2-1,0 0 1,0-2 0,24 3 0,23-1 89,65-4 1,-100-1-112,73-2 187,425 11 2364,-430-3-1978,118 15 1046,-184-16-1376,-15-3-131,0 1-1,19 5 1,-32-6-198,1 0 0,-1-1 0,0 1 0,1 1 0,-1-1 1,0 1-1,0-1 0,0 1 0,-1 0 0,1 1 0,-1-1 1,4 5-1,-7-8-58,0 0 0,0 0 0,1 0 0,-1 0 1,0 0-1,0 0 0,0 0 0,0 0 0,0 0 1,0 0-1,0 0 0,0 0 0,0 0 0,1 0 1,-1 0-1,0 0 0,0 0 0,0 0 0,0 0 0,0 0 1,0 0-1,0 0 0,0 0 0,0 0 0,0 0 1,1 0-1,-1 0 0,0 0 0,0 0 0,0 0 1,0 0-1,0-1 0,0 1 0,0 0 0,0 0 1,0 0-1,0 0 0,0 0 0,0 0 0,0 0 0,0 0 1,0 0-1,0 0 0,0-1 0,0 1 0,0 0 1,0 0-1,0 0 0,0 0 0,0 0 0,0 0 1,0 0-1,0 0 0,0 0 0,0-1 0,0 1 1,0 0-1,0 0 0,0 0 0,0 0 0,0 0 0,1-10-1395,1-17-309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12.5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425 1124 9634,'-1'-1'110,"1"0"0,0 0-1,-1 1 1,1-1 0,0 0-1,0 0 1,0 0 0,0 1 0,-1-1-1,1 0 1,0 0 0,0 0 0,1 0-1,-1 1 1,0-1 0,0 0-1,0 0 1,0 0 0,1 1 0,-1-1-1,0 0 1,1 0 0,-1 1 0,1-1-1,-1 0 1,1 1 0,-1-1-1,1 0 1,-1 1 0,1-1 0,0 1-1,-1-1 1,1 1 0,0-1 0,5-3 219,-1 0 0,1 0 0,7-3 0,-10 6-154,15-7 234,0 0 0,1 2 0,-1 0 0,1 1 0,0 1 0,38-3 0,122 5 423,-91 4-726,299-18 614,-107 2-140,4 18-232,-13 16-241,417 17 662,-356-42 254,201 3-747,19 4 734,-438-12-760,13 0-162,-97 10 8,-1 1 0,40 5 1,30 15 422,-61-12-162,67 8-1,196-10 323,-282-7-635,-1 1-16,-16 0-23,1-1 0,-1 0-1,0 1 1,0-1-1,0 0 1,1 0 0,-1 0-1,0-1 1,0 1-1,0-1 1,0 1-1,1-1 1,-1 0 0,0 1-1,0-1 1,0 0-1,0 0 1,2-2 0,19-16-25,0 0 0,-1-1 0,-1-1 0,-1-1 0,20-29 1,77-130-624,-112 171 614,3-2 25,-1-1 1,0 0 0,-1 0-1,0-1 1,-1 0 0,-1 0-1,0 0 1,-1-1 0,0 1-1,-2-1 1,1 1 0,-2-1-1,-1-24 1,-2 24-29,1-1 1,-2 0-1,0 1 0,-1 0 1,-9-21-1,10 28-22,0-1-1,-1 1 1,0 0-1,-1 0 1,0 0 0,0 1-1,-1 0 1,1 0 0,-2 1-1,-7-7 1,-3 2 31,0 1 1,-1 0-1,0 2 1,0 0-1,0 1 1,-1 1-1,-36-6 1,-44-7 19,-112-7-1,-227 10 104,-56-23-100,69 2-25,-371 33 8,657 5-42,1-6 0,-181-30 1,200 14 62,-142-22-5,190 35-17,-124 2 1,-21 20-59,-41 1-63,161-14 121,-77 4 18,122-2-8,-67 14-1,51-2-4,-93 31-1,134-36 13,1 1-1,0 1 1,1 1 0,1 1 0,0 2-1,-30 24 1,31-20 40,1 1 0,-27 33 0,41-43-7,0 0-1,1 0 1,0 1-1,1 0 1,0 0-1,1 1 1,-8 25 0,12-30-16,-8 24 127,3 0 0,-5 56 0,10-50 61,1 1 0,8 53 0,-6-77-146,1 0-1,1 0 1,0 0-1,1 0 1,0-1-1,1 0 1,1 0-1,0 0 0,10 13 1,-12-21-54,1-1-1,-1 1 1,1-1-1,0 0 1,0-1 0,0 1-1,1-1 1,0-1-1,-1 1 1,1-1 0,0 0-1,1-1 1,-1 1-1,1-1 1,-1-1 0,1 0-1,8 1 1,16 0-645,0-2 1,57-6-1,-52 3-460,47-5-139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13.9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44 7402,'-16'-7'771,"0"-1"1,0 2-1,-26-7 1,34 11-220,64-5 3553,-11 8-3045,0 3 0,0 1 1,56 14-1,-15-2-419,-11-7-71,-1-3 0,105-3 0,150-29 1137,-77 1-602,0 17-293,-215 9-776,-1 1 0,1 2 0,-1 2 0,61 18 0,-65-11 31,-26-11-336,1 0 1,0 0-1,-1-1 0,1 0 0,0 0 1,0 0-1,0-1 0,0 0 1,14 0-1,16-7-1730,7-6 705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14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0 131 10202,'4'-4'419,"0"0"0,0 0-1,0 0 1,0 0 0,1 1-1,0 0 1,-1 0 0,1 0-1,0 0 1,0 1 0,1 0-1,-1 0 1,11-2 0,5 0-14,1 1-1,28-1 1,-28 3 34,397-35 3046,-32 2-2124,-259 30-1980,133 14 1,-196-5-757,1-5 404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15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8018,'15'1'2180,"29"4"1,-3 1-1214,303 11 2325,7-22-905,-43-1-926,-1 16-498,57 31-708,-169-16-664,-39-14-1842,-82-11 1363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15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18980,'18'5'1176,"15"6"353,3 4-465,10 4-752,-2 3-184,6-1-392,6-2-408,14-12 344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32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392 1122 5969,'-5'-1'4293,"9"-2"-2619,10-1-529,-9 4-897,-1 0-1,0 0 0,0 0 0,0 1 0,0-1 0,1 1 0,-1 0 0,0 1 1,0-1-1,-1 0 0,1 1 0,0 0 0,0 0 0,5 5 0,-1-3-43,-1 0-117,1-1 0,-1 0 0,1 0 0,0-1 0,0 0 1,0-1-1,0 1 0,14-1 0,70-4 764,-68 1-650,258-30 1054,-72 5-1239,-27 16 640,-87 7-466,-1-4 1,111-24-1,-146 24-181,90 0 0,-56 4 2,-32-3-14,89-21 0,-14 2 3,-75 17 13,0-3 1,0-2 0,88-33-1,-144 45-16,19-8 124,1 0-1,-2-2 1,32-21-1,-39 22-22,-8 5-50,0 0 1,17-16-1,-23 19-40,-1 0 0,1 0 0,-1 0 0,0 0 1,0-1-1,0 1 0,0-1 0,0 0 0,-1 1 0,0-1 0,1 0 0,-1-5 0,0 2-4,0 0-1,-1-1 1,0 1-1,-1 0 1,1 0 0,-2 0-1,1 0 1,-3-8-1,-22-54 13,20 55-3,3 7-15,-1 0-1,0 1 1,0-1-1,0 1 0,-1 0 1,-7-7-1,-35-31-21,23 24 32,10 9-10,-1 0 0,0 1 1,0 0-1,-1 2 0,0-1 1,-1 2-1,1 0 0,-2 2 0,1-1 1,-28-3-1,-3-2 45,2-2-1,-80-33 1,-79-59 170,189 95-191,-1 1 0,0 0 0,-1 1-1,0 1 1,0 0 0,-1 2-1,-28-5 1,2 5 172,-47 3 0,-42-3 70,56-6-124,-150-41 0,197 42-139,0 3 0,-1 0 0,0 2 1,0 1-1,-1 2 0,-47 2 0,-291 49 7,321-41-7,-16 1 14,32-5-19,0 1 0,1 2-1,-35 12 1,-3 11-2,-80 44-1,64-29 5,68-34 0,-1 1 1,1 1-1,1 1 1,0 0-1,-29 31 1,44-40-3,-1-1-1,1 0 1,0 1 0,0-1 0,0 1 0,1 0 0,0 0 0,-3 9-1,1 3 20,-4 25-1,1-1 153,0-6 12,2-1 0,2 1 0,1 0 0,1 0 0,6 52 0,-4-76-126,1-1 0,0 1 0,0-1 1,1 0-1,1 0 0,-1 0 0,2 0 0,-1-1 0,1 0 0,1 0 1,-1 0-1,13 14 0,-6-11 62,-4-2 79,1-1-1,1 0 1,-1 0-1,17 10 1,-8-8 51,37 23 424,76 34 0,-111-61-268,0-1 0,0 0 0,40 4 0,7 2-152,-64-11-229,7 1 146,0 0 1,16 2-1,-22-4-117,0 0 0,0-1 1,0 1-1,0-1 0,0 0 0,0 0 1,-1 0-1,1 0 0,6-3 0,10-4 62,-20 8-108,1-1-1,0 1 1,0 0 0,0 0 0,0-1-1,-1 1 1,1 0 0,0 0-1,0 0 1,0 0 0,0 0 0,0 0-1,0 0 1,-1 0 0,1 0-1,0 0 1,0 0 0,0 1 0,0-1-1,0 0 1,-1 1 0,1-1 0,0 1-1,0-1 1,0 1 0,-1-3-181,0 0 0,0 0-1,1 0 1,-1 0 0,0 0 0,1 0 0,-1 0 0,1 0 0,0 0 0,-1 0 0,1 0 0,0 0 0,0 0 0,2-2-1,0-2-628,1 0-1,0 1 0,0 0 0,8-8 0,15-8-1267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34.4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28 489 6025,'-10'23'6693,"9"-22"-6436,1 0 0,-1 0 0,0 0 1,1 0-1,-1-1 0,0 1 0,0 0 1,0 0-1,0-1 0,0 1 0,0 0 0,0-1 1,0 1-1,0-1 0,0 1 0,0-1 0,-2 1 1,9-5 369,-1 1 0,0-1 1,0 0-1,5-4 1,5-5-322,106-85 1171,4 5 0,142-78-1,-179 118-1168,24-13-198,-95 59-658,-25 15-1497,-24 16-2468,14-12 2397,0 1 614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35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238 0 10010,'-3'2'389,"1"-1"-1,-1 1 1,1 0-1,0 0 1,0 0-1,0 0 1,0 0-1,0 0 1,0 0 0,0 1-1,1-1 1,-1 1-1,1-1 1,-2 4-1,-10 15 395,-1 0-302,0 1 0,0 1 0,-16 42 0,-4 5 49,23-50-408,-1 1 0,-1-2 0,-1 1 0,-23 24 1,50-57-38,-1 5-66,1 1-1,0 0 1,0 1 0,0 1 0,26-7-1,-19 6 50,-1-1 0,20-10 0,-22 8 153,-1 0-1,29-24 1,-36 26-68,-1 0 1,-1-1-1,1 0 0,-1 0 0,-1-1 1,10-15-1,-15 21-83,0 1 0,0-1 1,0 1-1,0-1 0,0 0 0,0 0 0,0 1 1,-1-1-1,0 0 0,1 0 0,-1 1 0,0-1 1,-1 0-1,1 0 0,0 0 0,-1-2 0,-1 1 30,1 0 0,-1 1-1,1-1 1,-1 1 0,0 0-1,0 0 1,-1 0 0,1 0-1,0 0 1,-6-4 0,0 0-3,-1 0 0,0 1 0,0 0 0,-1 1 1,0 0-1,0 1 0,-14-5 0,-21-3-964,45 12 821,-1 0 0,1 0-1,0 0 1,0 0 0,-1 0-1,1 0 1,0 0 0,0 0-1,0-1 1,-1 1 0,1 0-1,0 0 1,0 0 0,0 0-1,-1 0 1,1 0 0,0-1-1,0 1 1,0 0 0,0 0-1,0 0 1,-1 0-1,1-1 1,0 1 0,0 0-1,0 0 1,0 0 0,0-1-1,0 1 1,0 0 0,0 0-1,0 0 1,0-1 0,0 1-1,0 0 1,0 0 0,0-1-1,0 1 1,0 0 0,0 0-1,0 0 1,0-1-1,0 1 1,0 0 0,0 0-1,0-1 1,0 1 0,0 0-1,1 0 1,-1 0 0,0 0-1,0-1 1,0 1 0,0 0-1,1 0 1,-1 0 0,0 0-1,0 0 1,0-1 0,0 1-1,1 0 1,-1 0 0,0 0-1,1 0 1,22-9-1080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35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 11426,'0'-1'163,"0"1"0,0-1 0,0 1 0,0-1-1,0 1 1,0 0 0,0-1 0,0 1-1,0-1 1,0 1 0,0-1 0,0 1 0,1 0-1,-1-1 1,0 1 0,0-1 0,0 1-1,1 0 1,-1-1 0,0 1 0,1 0 0,-1-1-1,0 1 1,1 0 0,-1-1 0,0 1 0,1 0-1,0 0 1,7 14 2958,-7-12-3160,19 46 2408,22 80 0,-26-73-2083,-9-38-242,-5-15-127,-1 1 0,0 0 0,0-1 0,0 1 0,0 0 0,0 0 0,-1 0 0,1 4 0,-14-24-3917,-11-19-68,-14-22-2416,34 51 6183,1-1-1,-1 0 1,1 1 0,0-1 0,-3-15 0,6 22 474,0 0 0,0 0-1,0 1 1,0-1 0,1 0 0,-1 0 0,0 1 0,0-1-1,0 0 1,1 1 0,-1-1 0,0 0 0,1 1 0,-1-1-1,0 0 1,1 1 0,-1-1 0,1 1 0,-1-1 0,1 1-1,0-1 1,-1 1 0,1-1 0,-1 1 0,1-1 0,0 1-1,-1 0 1,1-1 0,0 1 0,-1 0 0,1 0 0,0-1 0,0 1-1,-1 0 1,1 0 0,0 0 0,0 0 0,1 0 0,5 0 469,1-1-1,14 3 1,-17-2-174,23 3 516,0 1-1,0 1 1,-1 1 0,1 2-1,-1 0 1,-1 2 0,26 13 0,-48-20-950,0-1 1,0-1 0,1 1 0,-1 0 0,1-1 0,-1 0 0,8 1 0,-11-2-70,0 0 0,0 0 1,-1 0-1,1 0 0,0 0 0,0-1 0,0 1 0,0 0 0,-1 0 0,1-1 1,0 1-1,0-1 0,0 1 0,-1 0 0,1-1 0,0 1 0,-1-1 1,2-1-1,-1 1-128,-1 0 1,1 0 0,0-1-1,-1 1 1,1 0 0,-1-1-1,1 1 1,-1 0 0,0-1-1,0 1 1,1-1 0,-1 1-1,0-1 1,-1-2 0,-4-32-3108,1 15 2135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36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11971,'6'3'3957,"1"8"-3133,-7-10-299,14 27 2446,14 43-1,-4-10-1004,-5-12-834,25 96-1,-44-143-1250,0 1-1,1-1 0,0 0 1,-1 0-1,1 0 0,0 0 1,0 0-1,0 0 1,0 0-1,1 0 0,1 2 1,-3-3 14,1-1 0,-1 0 0,0 0 1,1 0-1,-1 1 0,0-1 0,1 0 0,-1 0 1,1 0-1,-1 0 0,0 0 0,1 0 1,-1 0-1,0 0 0,1 0 0,-1 0 0,1 0 1,-1 0-1,0 0 0,1 0 0,-1 0 1,0 0-1,1 0 0,-1-1 0,1 1 0,0-1-259,1 0-1,-1 0 1,0 0-1,0 0 0,1 0 1,-1-1-1,0 1 0,1-3 1,9-12-1941,4-3 759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52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1113 241 12435,'-25'1'1898,"1"-1"1,-1-2-1,-28-4 1,-9 0-301,-106 2 952,-28-2-1927,130-1-572,0-3 0,1-3 0,0-2 0,2-4 1,-81-34-1,139 51-53,-39-20-186,40 20 2,-1-1 1,1 0 0,0 0 0,0 0 0,1 0 0,-1-1 0,-4-5 0,7 8 66,1 0 1,-1 0 0,0 0 0,1 0-1,-1 0 1,1-1 0,-1 1-1,1 0 1,0 0 0,0-1 0,-1 1-1,1 0 1,0 0 0,0-1 0,0-1-1,1-1-143,0 0 0,1 1 0,-1-1 0,4-7 0,-5 11 257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36.6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33 11658,'-4'36'2366,"2"-24"-1695,0-1 0,1 1 0,1 0 0,0-1 0,0 1 0,1 0 0,3 12 0,-4-22-603,1 0 0,-1-1 0,1 1 0,-1 0 0,1 0 0,0 0 0,0 0 0,0-1 0,0 1 0,0 0 0,0-1 0,1 1-1,-1-1 1,0 0 0,1 1 0,-1-1 0,1 0 0,-1 0 0,1 0 0,0 0 0,0 0 0,-1 0 0,1 0 0,0-1 0,0 1 0,0 0 0,0-1 0,0 0 0,0 1 0,0-1 0,0 0 0,-1 0-1,1 0 1,0 0 0,0-1 0,3 0 0,1 0 49,0-1-1,0 0 0,-1-1 1,1 1-1,0-1 0,-1 0 1,0-1-1,1 1 1,-2-1-1,8-6 0,-9 7-64,0-1-1,0 1 1,0-1-1,0 1 1,0-1-1,-1 0 1,1 0-1,-1-1 1,0 1-1,-1 0 1,1-1-1,-1 1 1,2-6-1,-3 6-31,0 1 0,0-1 0,0 1 0,0-1 0,0 1 0,-1-1 0,0 1-1,0-1 1,0 1 0,0 0 0,0 0 0,0-1 0,-1 1 0,0 0 0,0 0 0,1 0-1,-2 0 1,-2-2 0,1 0-73,0 1 0,0 0 0,-1 0 0,0 0 0,1 1 0,-2-1 0,1 1 0,0 0 0,0 1 0,-1 0 0,-9-3-1,9 3-315,1 1-1,-1 0 1,1 1-1,-1-1 1,1 1-1,-1 0 0,1 1 1,-1-1-1,1 1 1,-1 0-1,-10 4 0,7 0-1015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37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42 331 12075,'-1'-6'5309,"9"25"-3257,-4-1-1589,-1 1 0,-1-1 0,-1 1 1,0-1-1,-1 1 0,-1 0 0,-4 18 0,-1-15-331,6-22-130,0 1 0,0-1-1,0 0 1,0 1 0,0-1-1,0 0 1,0 0 0,0 1-1,-1-1 1,1 0 0,0 1 0,0-1-1,0 0 1,0 0 0,-1 1-1,1-1 1,0 0 0,0 0-1,-1 0 1,1 1 0,0-1-1,0 0 1,-1 0 0,1 0-1,0 0 1,-1 1 0,1-1-1,0 0 1,-1 0 0,1 0-1,0 0 1,0 0 0,-1 0 0,1 0-1,0 0 1,-1 0 0,1 0-1,0 0 1,-1 0 0,1 0-1,0 0 1,-1 0 0,1 0-1,0-1 1,-1 1 0,1 0-1,0 0 1,0 0 0,-1 0-1,1-1 1,0 1 0,0 0-1,-1 0 1,1-1 0,0 1 0,0 0-1,0 0 1,-1-1 0,1 1-1,0 0 1,0 0 0,0-1-1,0 1 1,-4-6-7,1-1-1,0 1 1,0-1 0,1 1 0,0-1-1,-2-11 1,-4-45-335,3-11-286,5 63 506,1 0-1,-1 1 1,2-1 0,4-19 0,-6 29 117,1 0-1,-1 0 1,0 0 0,1 0 0,-1 0 0,0 0 0,1 0 0,0 0 0,-1 0 0,1 0 0,-1 0 0,1 0 0,0 1-1,0-1 1,-1 0 0,1 0 0,0 1 0,0-1 0,0 0 0,0 1 0,0-1 0,0 1 0,0-1 0,0 1-1,0 0 1,0-1 0,0 1 0,0 0 0,0 0 0,0 0 0,0 0 0,1 0 0,-1 0 0,0 0 0,0 0-1,0 0 1,0 0 0,0 1 0,0-1 0,1 1 0,5 2 8,0 0-1,0 1 1,-1-1-1,12 10 0,-5-3 45,-6-6 31,1 0 1,-1 0-1,0-1 1,1 1-1,0-2 0,11 4 1,-15-6-50,-1 1 1,0-1-1,0 0 1,0 0 0,0 0-1,0 0 1,0 0-1,1-1 1,-1 1-1,0-1 1,0 0-1,0 0 1,0 0-1,-1 0 1,1-1-1,0 1 1,0-1-1,-1 0 1,4-3-1,1-1 12,-1 0 0,-1 0 0,1-1 0,-1 0 0,-1 0 0,1-1 0,3-7-1,21-59 49,-12 27-46,-7 23 1,-5 8 86,2 0 0,0 1 1,11-17-1,-18 31-120,1 1 0,-1-1-1,0 1 1,0-1 0,0 1 0,1 0 0,-1-1 0,0 1 0,1-1-1,-1 1 1,0 0 0,1-1 0,-1 1 0,0 0 0,1 0 0,-1-1-1,0 1 1,1 0 0,-1 0 0,1 0 0,-1-1 0,1 1 0,-1 0-1,1 0 1,-1 0 0,0 0 0,1 0 0,-1 0 0,1 0 0,-1 0-1,1 0 1,-1 0 0,1 0 0,-1 0 0,1 0 0,-1 0 0,1 1-1,-1-1 1,0 0 0,1 0 0,-1 0 0,1 1 0,-1-1 0,0 0-1,1 0 1,-1 1 0,0-1 0,1 0 0,-1 1 0,0-1 0,1 1-1,-1-1 1,0 1 0,3 3 79,-1 0 1,0 1-1,0-1 0,2 6 1,-3-8-77,31 105 684,1 4-778,-33-110 10,1 0 0,-1 0 0,0 0 0,0 0-1,1 0 1,-1 0 0,0-1 0,1 1 0,-1 0 0,1 0-1,0 0 1,-1-1 0,1 1 0,-1 0 0,1-1 0,0 1-1,0 0 1,-1-1 0,1 1 0,0-1 0,0 1 0,0-1-1,0 0 1,-1 1 0,1-1 0,0 0 0,0 1 0,0-1-1,0 0 1,0 0 0,0 0 0,0 0 0,0 0 0,0 0-1,0 0 1,0 0 0,0 0 0,-1-1 0,1 1 0,0 0-1,0-1 1,0 1 0,1-1 0,2-1-387,0-1 1,-1 1-1,1-1 1,-1 0-1,0 0 1,0 0-1,0 0 1,3-5-1,11-20-1724,-2-8 790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37.6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12419,'2'20'1448,"4"4"1153,3 7-201,-1 5-384,3 0-335,-1 2-545,-2-4-248,5-5-456,-3 2-160,0-6-208,-4-2 24,3-2-376,-3-10-368,-3-4-784,1-7-753,-4-8-455,-5-5 2672,3-10-528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38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0 416 10426,'2'-3'328,"0"1"0,0-1-1,1 1 1,-1-1 0,0 1-1,1 0 1,0 0-1,-1 0 1,1 0 0,0 0-1,0 1 1,0-1 0,4 0-1,8-6 453,2-1-180,-1-1 0,0 0 0,-1-1 0,19-18 0,-29 25-560,-1-1 0,0 0 0,0 0 0,0-1 0,0 1 0,-1-1 0,0 0 0,0 0 0,-1 0-1,0 0 1,0 0 0,0 0 0,0-1 0,-1 1 0,0 0 0,-1-11 0,0-11 322,-1 23 381,1 20 53,0 0-455,1 0 1,0 0-1,1 0 1,1 0 0,0-1-1,7 20 1,-8-30-314,0 1 0,0-1 0,0 0 0,1 0 0,-1 0-1,1 0 1,0 0 0,0 0 0,1-1 0,5 5 0,-7-6-64,1 0-1,0-1 0,0 1 1,0-1-1,1 1 1,-1-1-1,0 0 0,0 0 1,1-1-1,-1 1 1,0-1-1,1 1 0,-1-1 1,1 0-1,-1-1 1,5 0-1,-1 0-260,-1 0 0,0-1 0,0 0 0,0-1 0,0 1 0,0-1 1,0 0-1,8-7 0,4-4-1381,18-17 0,-23 19 995,29-25-788</inkml:trace>
  <inkml:trace contextRef="#ctx0" brushRef="#br0" timeOffset="1">663 4 11362,'0'0'269,"-1"-1"-1,0 1 1,0-1-1,0 1 1,0 0-1,0-1 0,0 1 1,0 0-1,0 0 1,0-1-1,0 1 1,0 0-1,0 0 0,0 0 1,1 0-1,-1 0 1,0 1-1,0-1 0,0 0 1,0 0-1,0 1 1,-2 0-1,-20 10 2375,17-6-2191,-1 0 0,1 1 0,-1-1 1,1 2-1,1-1 0,-1 1 0,1-1 0,-4 10 0,6-12-291,0 1 0,1-1-1,0 1 1,0 0 0,0 0 0,0 0-1,1 0 1,0 0 0,0 0-1,0 0 1,1 0 0,-1 1 0,1-1-1,1 8 1,0-10-130,0-1 0,-1 1 0,1-1 0,0 0 0,0 1 0,0-1 0,1 0 0,-1 0 0,0 0 0,1 0 0,0 0 0,-1 0 0,1 0 0,0-1 0,3 3 0,-1-1-17,-1-1-1,1-1 1,0 1 0,-1 0 0,1-1 0,0 0 0,0 0-1,8 1 1,-1-1-147,0-1-1,-1 0 0,1-1 0,0 0 0,-1-1 1,16-3-1,2-5-1301,-1 0 0,-1-1 0,26-16 0,-1 1-1370,0 2 978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38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228 212 15347,'-1'1'374,"-1"1"-1,1 0 1,0 0-1,0 0 1,0 0-1,0 0 1,0 0-1,0 0 1,1 0-1,-1 0 1,1 0-1,0 1 0,-1-1 1,1 0-1,0 0 1,0 0-1,0 1 1,1-1-1,0 3 1,1 7 273,1-1 0,6 17-1,-5-15-12,11 29 85,1-1 1,41 71 0,-45-96-2342,-12-16 1560,0 0 0,1 0 0,-1 0 0,0 0 1,0 0-1,0 0 0,0 1 0,0-1 0,0 0 1,0 0-1,0 0 0,1 0 0,-1 0 0,0 0 1,0 0-1,0 0 0,0 0 0,0 0 0,0 0 1,1 0-1,-1 0 0,0 0 0,0 0 0,0 0 1,0 0-1,0 0 0,0 0 0,0-1 0,1 1 1,-1 0-1,0 0 0,0 0 0,0 0 0,0 0 1,0 0-1,0 0 0,0 0 0,0 0 1,0 0-1,1 0 0,-1-1 0,1-10-2835,-1-6 1506</inkml:trace>
  <inkml:trace contextRef="#ctx0" brushRef="#br0" timeOffset="1">1 298 14795,'0'0'1344,"3"-6"633,12-8-33,18-8-631,7-8-89,18-9-80,0-3-32,1 2-336,-5 3-191,-10 9-313,-5 7-128,-12 9-144,-3 6-216,-14 7-705,-5 9-343,-8 10-1304,-7 4-289,7 12 1593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38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1 195 11618,'0'0'5794,"8"2"-3994,2-2 32,10 0-47,11-7-153,5-4-55,14-6-321,2-4-152,7-5-344,-6 0-208,-4 3-328,-9-2-64,-5 9-536,-6-2-664,-9 13-5121,-4 3 3968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49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1961 8082,'-3'-1'343,"-1"0"0,1 0 1,-1 0-1,1-1 1,0 0-1,0 1 0,-1-1 1,1 0-1,0 0 0,1-1 1,-1 1-1,0 0 1,1-1-1,-1 0 0,1 0 1,0 0-1,0 0 1,0 0-1,0 0 0,0 0 1,1 0-1,-2-6 0,-9-25 96,2 0-1,2-1 0,1 0 0,2-1 0,1 1 1,1-1-1,3 0 0,3-36 0,2 26-333,2 0 1,2 1-1,2 0 0,1 0 1,33-74-1,164-296 2978,-95 222-831,197-255 0,-225 332-1823,-76 107-395,-9 9-359,-1-1-1,1 0 0,0 1 1,0-1-1,0 0 1,-1 0-1,1 1 0,0-1 1,-1 0-1,1 0 1,-1 0-1,1 0 0,-1 0 1,1-1-1,2-8-1262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49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 14851,'1'-4'446,"8"-18"2018,-8 22-2375,-1-1-1,0 1 1,1 0-1,-1-1 0,1 1 1,-1-1-1,0 1 1,1 0-1,-1-1 0,1 1 1,-1 0-1,1-1 1,-1 1-1,1 0 0,-1 0 1,1 0-1,0-1 1,-1 1-1,1 0 0,-1 0 1,1 0-1,-1 0 1,1 0-1,0 0 0,-1 0 1,1 0-1,-1 0 1,1 0-1,-1 1 0,1-1 1,-1 0-1,1 0 1,0 0-1,-1 1 0,1-1 1,-1 0-1,1 1 1,3 2 171,0 1 1,0-1 0,0 1-1,-1 0 1,1 0 0,-1 0 0,0 1-1,2 4 1,21 43 919,-22-43-967,32 69 568,32 67-2604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0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0 416 15011,'9'-12'1465,"5"-4"871,9-7 73,12-11-713,7-7-216,7-12-320,2 3-255,-4 6-449,-3 3-152,-6 11-224,-7 6-64,-13 6-344,1 3-296,-7 7-881,1 2-2600,-2 9 2849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0.5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1 106 12579,'0'29'5376,"2"13"-2492,-1-4-1514,-1-33-1188,1 0-1,-1 0 1,1-1 0,0 1 0,0 0 0,1 0-1,2 7 1,-3-10-156,0-1-1,-1 0 0,1 0 0,0 0 1,0 1-1,0-1 0,0 0 0,0 0 1,0 0-1,0 0 0,0 0 0,0 0 1,0-1-1,1 1 0,-1 0 1,0-1-1,1 1 0,-1-1 0,0 1 1,1-1-1,-1 1 0,0-1 0,1 0 1,-1 0-1,1 0 0,-1 0 0,1 0 1,-1 0-1,1 0 0,2-1 1,0 0-11,1 0 0,-1-1 0,0 1 0,1-1 0,-1 0 0,0 0 0,0-1 0,0 1 0,0-1 0,-1 0 0,5-4 0,-3 2-7,0-1-1,0-1 1,-1 1-1,1 0 1,-1-1-1,3-8 1,-1 1-2,-1 1 0,0-1 1,-1 0-1,-1-1 0,0 1 1,1-23-1,-4 28-3,1 4-3,-1 0-1,1-1 1,-1 1 0,-1-1 0,1 1 0,-1 0 0,0-1 0,0 1-1,-4-9 1,5 14 0,0-1 0,0 1 0,0 0 0,0-1 0,0 1 0,0 0-1,-1-1 1,1 1 0,0 0 0,0-1 0,-1 1 0,1 0 0,0-1 0,0 1-1,-1 0 1,1 0 0,0-1 0,-1 1 0,1 0 0,0 0 0,-1 0 0,1 0 0,0-1-1,-1 1 1,0 0 0,-4 7-1,0 15 0,5-17 3,0-1 0,1 0 0,-1 1 0,1-1 0,0 0 0,0 1 0,1-1 0,-1 0 0,1 0 0,0 0 0,0 0 0,0 0 0,0-1 0,1 1 0,0-1 0,-1 1 0,1-1 0,6 5 0,-7-6-13,0-1 0,0 1 0,1-1 0,-1 1 0,1-1 0,-1 0 0,1 0 0,-1 0 0,1 0-1,0 0 1,0 0 0,-1-1 0,1 1 0,0-1 0,0 0 0,-1 0 0,1 0 0,0 0 0,0-1 0,0 1-1,-1-1 1,1 1 0,0-1 0,-1 0 0,1 0 0,0 0 0,-1-1 0,1 1 0,-1-1 0,3-1 0,-1 0-353,-1-1 1,1 1 0,-1-1 0,0 0-1,0 0 1,0 0 0,0 0 0,-1 0 0,1-1-1,-1 1 1,0-1 0,-1 1 0,2-7-1,3-15-1137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53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257 603 10618,'-4'6'217,"-6"7"1076,1 2 0,0 0 1,0 0-1,-7 21 0,14-42 1431,2-10-2323,20-348 3049,-21 341-3336,0 1 0,-1-1 0,-2 1 0,-9-37 0,8 44-86,-1-1 0,0 1 0,-1 1-1,0-1 1,-1 1 0,-20-25 0,25 35-23,0 0-1,0 1 0,0-1 1,-1 1-1,1 0 0,-1 0 1,0 1-1,0-1 0,0 1 1,-9-4-1,11 5 0,1 1 1,-1 0-1,0-1 1,0 1-1,0 0 1,0 0-1,0 0 1,1 0-1,-1 0 1,0 1-1,0-1 1,0 0-1,0 1 1,0 0-1,1-1 0,-1 1 1,0 0-1,1 0 1,-1 0-1,0 0 1,1 0-1,0 0 1,-1 0-1,1 1 1,-1-1-1,1 1 1,0-1-1,-2 3 1,-1 3 17,0-1-1,1 1 1,-1 0 0,1 1 0,1-1 0,-1 1 0,1-1 0,0 1-1,-1 13 1,2-7 22,1-1-1,0 1 0,0-1 1,1 1-1,3 13 0,1-11 49,0 1-1,0-1 0,2 0 0,0-1 0,1 1 0,15 21 1,0-4 129,45 48 1,-58-70-179,1 0 0,0 0 0,0-2-1,1 1 1,23 12 0,-30-19-33,0-1 0,0 1 0,0-1 0,0-1 0,0 1 0,1-1 0,-1 0 1,0 0-1,1 0 0,-1-1 0,1 0 0,-1 0 0,1 0 0,-1-1 0,1 0 0,-1 0 0,0 0 0,11-4 0,-8 1 1,-1-1-1,1 0 1,-1 0 0,0 0 0,-1-1-1,1 0 1,-1 0 0,0 0-1,0-1 1,-1 0 0,0 0 0,8-15-1,-4 3 13,0 0 0,0-1 1,-2 0-1,6-24 0,-12 38-15,0 3-5,1-1 0,-2 1 0,1 0 0,0-1 1,-1 1-1,1-1 0,-1 1 0,0-1 0,-1 1 1,1-1-1,0 1 0,-2-5 0,2 12-3,1-1 0,-1 1 0,1 0 0,0-1 0,2 6 0,-1-5 19,1 0 0,0 0 0,0 0 0,0-1 0,0 1 0,0-1 0,1 0 0,0 0 0,0 0 0,0 0 0,0-1-1,0 1 1,0-1 0,0 0 0,1-1 0,-1 1 0,1-1 0,0 1 0,-1-1 0,1-1 0,0 1 0,7-1 0,-6 1-239,1-1 1,0-1 0,-1 1-1,1-1 1,0 0-1,-1-1 1,1 0-1,-1 0 1,0 0-1,0 0 1,1-1 0,-2 0-1,1-1 1,0 1-1,9-9 1,-13 10-164,0-1 0,0 1 1,0-1-1,0 0 0,0 0 0,0 0 1,-1 0-1,0 0 0,1 0 0,-1 0 1,0-1-1,0-5 0,1-21-1197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1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0 166 13619,'9'7'1237,"-1"0"0,0 0 0,0 1 1,-1 0-1,0 0 0,0 1 0,10 18 0,-14-23-1112,-1 1-1,1-1 1,-1 1 0,0 0-1,-1 0 1,1 0-1,-1 0 1,0 0-1,0 0 1,-1 0-1,1 1 1,-1-1 0,0 0-1,-1 0 1,1 0-1,-1 0 1,0 1-1,-3 6 1,4-12-123,0 0 0,0 1 0,0-1 0,0 0 0,0 1-1,0-1 1,0 0 0,0 1 0,0-1 0,-1 0 0,1 1 0,0-1 0,0 0 0,0 0 0,-1 1 0,1-1 0,0 0 0,0 0 0,-1 1 0,1-1 0,0 0-1,-1 0 1,1 0 0,-1 1 0,-1-8 42,2-17-8,3 2-45,1 1 1,13-42 0,-15 57-6,0 1 0,0 0 0,0-1 0,1 1 1,0 0-1,0 1 0,0-1 0,1 0 0,-1 1 1,1 0-1,0 0 0,0 0 0,1 0 0,-1 1 0,1 0 1,9-5-1,-13 7 13,1 0 0,1 0 0,-1 0 0,0 1 0,0-1 0,0 1 0,0-1 0,0 1 0,1 0 0,-1 0 0,0 0 0,0 0 0,0 0 0,1 0 0,-1 1 0,0-1 0,0 1 0,0 0 0,0-1 0,0 1 0,0 0 0,0 0 0,0 0 0,0 1 0,0-1 0,-1 0 0,1 1 0,0-1 0,-1 1 0,1-1 0,-1 1 0,0 0 0,1 0 0,-1 0 0,1 2 0,1 1 10,-1-1-1,-1 1 0,1 0 0,0 0 0,-1 0 0,0 0 0,0 0 0,-1 0 0,1 1 0,-1-1 0,0 0 0,-1 0 0,1 0 0,-2 6 0,-1-1 15,1-1 0,1 1 0,-1 12 0,4-41-3,0-1 0,1 0 1,1 1-1,1 0 0,1 0 0,1 0 0,0 1 0,1 0 0,1 1 0,1-1 0,1 2 0,19-25 1,-28 38 1,1 0 1,1 0-1,-1 0 1,0 0-1,0 1 1,1-1-1,0 1 1,6-3 0,-8 4 4,-1 1 0,1-1 0,0 1 0,0 0 0,-1-1 0,1 1 0,0 0 0,0 0 0,0 0 0,0 0 0,-1 0 1,1 1-1,0-1 0,0 0 0,-1 1 0,1 0 0,0-1 0,0 1 0,-1 0 0,1 0 0,2 1 0,3 5 68,0 0 0,-1 0 0,0 0 0,0 1 0,-1 0-1,0 0 1,0 0 0,5 13 0,-2-5-68,-1-6-588,-6-16-2079,0-12 81,1 12 1648,-1 0 0,1 1 0,-1-1 0,2 1 0,2-7 1,10-11-715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1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0 11891,'0'0'213,"-1"0"-1,0 0 1,1 0 0,-1 0 0,0 0 0,0 0 0,1 0 0,-1 0 0,0 0 0,1 0 0,-1 1 0,0-1 0,1 0 0,-1 0 0,1 1 0,-1-1 0,0 0 0,1 1 0,-1-1 0,1 0 0,-1 1 0,1-1 0,-1 1 0,1-1 0,-1 1 0,1-1 0,-1 1 0,1-1 0,0 1 0,-1 1 0,-9 20 1877,9-18-1681,-3 10 320,0 0-1,1 0 1,1 0-1,-2 19 1,4-25-555,0 0 1,0-1-1,0 1 1,1 0-1,0 0 1,1-1 0,0 1-1,0-1 1,5 12-1,-5-16-147,0 0-1,0 0 1,0 0 0,0 0-1,1 0 1,-1-1-1,1 1 1,-1-1 0,1 0-1,0 0 1,0 1-1,1-2 1,-1 1 0,0 0-1,0-1 1,1 1-1,-1-1 1,1 0-1,-1 0 1,1-1 0,0 1-1,-1-1 1,1 0-1,7 0 1,-6 0-18,0-1 0,0 1 0,0-1 0,0-1 0,0 1 0,0-1 0,0 1 0,-1-1 0,1-1 0,-1 1 0,1-1 0,-1 0 0,0 0 0,0 0 0,0 0 0,7-8 0,-10 9-7,0 1 1,0-1-1,1 0 1,-1 0-1,-1 0 1,1 0-1,0 0 1,0 0-1,-1 0 1,1 0-1,-1 0 1,0 0-1,0-1 1,0 1-1,0 0 1,0 0-1,0 0 1,0 0-1,-1 0 1,1 0-1,-1 0 1,1-1-1,-1 1 1,0 0-1,0 1 1,0-1-1,0 0 1,-2-3-1,-4-4-152,1 1-1,-1 0 0,-1 0 1,-10-8-1,18 15 144,-11-7-801,1 0 1,-1 1 0,-1 0 0,1 1-1,-1 0 1,0 1 0,0 0-1,-14-3 1,13 2 947,11-1-176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1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1 164 11987,'4'0'581,"0"0"1,0 0 0,0 1-1,0-1 1,0 1 0,-1 0 0,1 0-1,0 0 1,0 1 0,5 2 0,-7-3-314,0 1 1,0 0 0,0-1 0,0 1 0,0 0-1,0 0 1,0 1 0,-1-1 0,1 0 0,-1 1 0,1-1-1,-1 0 1,0 1 0,0 0 0,0-1 0,0 5 0,11 66 1162,-11-73-1413,-1 0 0,0 0 0,1 0 0,-1 0 0,0 0 0,1-1 0,-1 1 0,0 0 1,1 0-1,-1 0 0,0 0 0,1 0 0,-1 0 0,0-1 0,0 1 0,1 0 1,-1 0-1,0-1 0,0 1 0,1 0 0,-1 0 0,0-1 0,0 1 0,0 0 1,0 0-1,1-1 0,-1 1 0,0 0 0,0-1 0,0 0 0,9-14 305,9-35 302,19-46-82,-31 83-521,0 1 0,1 0 1,1 0-1,-1 1 0,14-14 0,-18 21-40,1 1 0,0-1 0,-1 1 0,1 0 0,0 0 0,0 1 0,1 0 0,-1-1 0,1 1 0,-1 0 0,6-1 0,-7 3-211,0-1 0,0 1 0,0-1 0,0 1-1,0 0 1,0 0 0,1 0 0,-1 1 0,0-1 0,0 1-1,0 0 1,0 0 0,0 0 0,-1 0 0,1 0 0,0 1-1,0-1 1,4 4 0,16 13-1409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2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171 23 13547,'1'-1'154,"-1"0"0,0 0 1,0 0-1,0 0 0,0-1 1,0 1-1,0 0 0,0 0 1,0 0-1,0 0 0,0 0 0,0 0 1,-1 0-1,1 0 0,-1 0 1,1 0-1,0 0 0,-2-1 1,2 2-59,-1 0 1,1-1 0,-1 1 0,1 0 0,-1 0 0,1 0-1,-1-1 1,1 1 0,-1 0 0,1 0 0,-1 0 0,0 0 0,1 0-1,-1 0 1,1 0 0,-1 0 0,1 0 0,-1 1 0,1-1-1,-1 0 1,1 0 0,-1 0 0,1 1 0,-2-1 0,-2 3 231,-1 0 1,1 0 0,0 1 0,0-1 0,-7 8-1,-8 9 239,0 2-1,2 0 0,0 1 1,2 0-1,-15 31 1,29-53-564,1 1 0,-1 0 0,1-1 1,-1 1-1,1 0 0,-1-1 1,1 1-1,0 0 0,0 0 1,0 1-1,0-2-3,0-1 0,0 1 1,0-1-1,1 0 0,-1 1 0,0-1 0,0 1 1,1-1-1,-1 0 0,0 1 0,0-1 1,1 0-1,-1 0 0,0 1 0,1-1 1,-1 0-1,0 0 0,1 1 0,-1-1 0,1 0 1,-1 0-1,0 0 0,1 0 0,-1 1 1,1-1-1,-1 0 0,1 0 0,-1 0 1,0 0-1,1 0 0,-1 0 0,1 0 0,-1 0 1,1 0-1,-1-1 0,0 1 0,1 0 1,-1 0-1,1 0 0,-1 0 0,0-1 1,1 1-1,-1 0 0,1-1 0,6-2-7,0 0-1,0-1 1,-1 0 0,1 0-1,-1 0 1,0-1 0,0 0-1,-1 0 1,1-1 0,5-6-1,-5 4-4,-1 1-1,0-1 1,0 0 0,0-1-1,-1 1 1,0-1 0,4-15-1,-8 23 12,1 0 0,-1 1 0,0-1 0,0 0-1,1 1 1,-1-1 0,0 1 0,1-1 0,-1 1 0,0-1-1,1 1 1,-1-1 0,1 1 0,-1-1 0,1 1 0,-1-1-1,1 1 1,-1 0 0,1-1 0,0 1 0,-1 0 0,1 0-1,0-1 1,-1 1 0,1 0 0,-1 0 0,2 0 0,20 1 37,-12 0 6,3 0 44,-1-1 1,26-3 0,-32 2-636,0-1 0,-1 1 1,1-1-1,-1 0 0,0 0 0,0-1 0,1 1 0,-2-1 1,6-4-1,0 1-914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2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14 15131,'-1'-1'174,"1"0"-1,-1 0 1,1 0-1,-1 1 0,1-1 1,-1 0-1,1 0 1,-1 1-1,0-1 1,1 1-1,-1-1 1,0 0-1,0 1 1,1-1-1,-1 1 0,0 0 1,0-1-1,0 1 1,0 0-1,0-1 1,0 1-1,1 0 1,-1 0-1,0 0 0,0 0 1,0 0-1,0 0 1,0 0-1,0 0 1,0 0-1,0 0 1,0 1-1,0-1 0,1 0 1,-1 0-1,0 1 1,0-1-1,-1 1 1,-3 2 245,-1 0 1,1 0-1,0 0 1,-9 7-1,3 0-193,0 0 1,0 0-1,1 1 0,0 0 0,-12 19 1,22-29-222,-1 1 0,0-1 0,0 1 0,1-1 1,-1 1-1,1-1 0,0 1 0,-1-1 0,1 1 0,0 0 1,0-1-1,0 1 0,0-1 0,0 1 0,0 0 1,0-1-1,1 1 0,-1-1 0,1 1 0,-1-1 0,1 1 1,-1-1-1,1 1 0,0-1 0,0 1 0,0-1 0,0 0 1,0 0-1,0 1 0,0-1 0,0 0 0,0 0 0,0 0 1,1 0-1,1 1 0,6 3-4,0 0 0,0 0 1,1-1-1,14 5 0,-8-4 7,3 2-8,-7-4 4,0 2 0,14 6-1,-24-10-1,1 0 0,-1 0-1,0 1 1,0-1 0,0 1 0,0-1-1,-1 1 1,1 0 0,0-1 0,-1 1-1,1 0 1,-1 0 0,0 0 0,1 0-1,-1 0 1,0 1 0,1 3-1,-2-4 2,0 0 0,0 0-1,0 0 1,0 0 0,0 0-1,0 0 1,-1-1 0,1 1-1,-1 0 1,0 0-1,1 0 1,-1-1 0,0 1-1,0 0 1,0-1 0,0 1-1,0 0 1,-1-1-1,1 0 1,0 1 0,-1-1-1,1 0 1,-1 1 0,1-1-1,-1 0 1,-3 1 0,-3 3-19,-1-1 0,1 0 1,-1 0-1,-10 2 1,14-5-217,0 1 1,-1 0-1,1-1 1,-1 0-1,1-1 0,-1 1 1,1-1-1,-1 0 1,1 0-1,-10-2 1,15 1 136,-1 1 0,0 0 1,1 0-1,-1 0 0,1-1 0,-1 1 1,1 0-1,-1 0 0,1-1 1,-1 1-1,1-1 0,0 1 1,-1 0-1,1-1 0,-1 1 1,1-1-1,0 1 0,0-1 1,-1 1-1,1-1 0,0 1 0,0-1 1,-1 1-1,1-1 0,0 1 1,0-1-1,0 0 0,0 1 1,0-1-1,0 1 0,0-1 1,0 0-1,0 1 0,0-1 1,0 1-1,0-1 0,0 1 0,1-1 1,-1 1-1,0-1 0,1 0 1,11-12-1277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2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 18 12691,'0'-1'147,"0"1"0,0-1 0,0 0 0,0 0 0,0 0 0,-1 1 0,1-1 0,0 0 0,-1 0 0,1 1 0,-1-1 0,1 0 0,0 0 0,-1 1 0,1-1 0,-1 0 0,0 1 0,1-1 0,-1 1 0,0-1 1,1 1-1,-1-1 0,-1 0 0,1 1-9,-1 0 1,1 0-1,0 0 1,0 0-1,-1 0 1,1 0-1,0 0 1,0 0-1,-1 0 1,1 0-1,0 1 1,0-1 0,0 1-1,-2 0 1,-3 2 198,0 0 0,1 1 0,-1 0 0,-8 8 0,9-8-141,0 1 1,0 0 0,1 0-1,0 0 1,-4 6-1,6-9-171,1 0-1,0 0 1,0 1-1,1-1 1,-1 0 0,0 0-1,1 1 1,-1-1-1,1 0 1,0 1-1,0-1 1,0 1-1,0-1 1,0 0-1,0 1 1,1-1 0,-1 0-1,2 3 1,0 1-18,0-1 0,1 0 1,-1 0-1,1 0 0,0 0 1,1-1-1,-1 0 0,1 1 1,0-1-1,7 6 0,5 2 170,29 17 1,-8-5 484,-35-23-615,-1-1-1,0 1 1,0 0 0,0-1-1,0 1 1,0 0 0,0 0-1,0 0 1,-1 0 0,1 0-1,0 0 1,0 0-1,-1 0 1,1 0 0,-1 1-1,1-1 1,0 2 0,-1-2-18,-1-1 1,1 1-1,0 0 1,-1 0 0,1-1-1,-1 1 1,1 0-1,0-1 1,-1 1 0,0 0-1,1-1 1,-1 1-1,1-1 1,-1 1 0,0-1-1,1 1 1,-1-1-1,0 1 1,1-1 0,-1 0-1,0 0 1,0 1 0,0-1-1,1 0 1,-1 0-1,0 0 1,-1 1 0,0-1-13,-14 5-178,-22 3 0,34-8-486,-1 1 1,0-1-1,0 0 0,1 0 0,-7-2 1,6-1-269,5-5 112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3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14 12491,'0'0'175,"0"-1"0,0 1 0,0-1 0,0 1 0,0-1 0,0 1 0,0-1 0,0 0 0,0 1 0,0-1 0,0 1 0,-1-1 0,1 1 0,0-1 0,0 1 0,-1-1 0,1 1 0,0 0 0,-1-1 0,1 1-1,0-1 1,-1 1 0,1 0 0,-1-1 0,1 1 0,-1-1 0,-1 1-3,1 0-1,0-1 1,0 1-1,0 0 1,0 0-1,0 0 0,0 0 1,0 0-1,0 0 1,0 1-1,0-1 0,0 0 1,-1 1-1,-4 1 174,1 0 0,0 1 0,-1-1-1,-5 6 1,6-5-216,0 1-1,1 0 1,-1 0-1,1 1 0,0-1 1,0 1-1,1 0 1,-1 0-1,1 0 1,0 0-1,0 1 1,-2 7-1,4-10-110,0-1-1,1 1 1,-1-1-1,1 1 1,-1-1-1,1 1 1,0-1-1,0 1 1,0 0-1,1-1 1,-1 1-1,0-1 1,1 1-1,0-1 1,-1 1-1,1-1 1,0 1-1,1-1 1,-1 0-1,0 0 1,0 1-1,1-1 1,0 0-1,-1 0 1,1 0-1,0-1 1,0 1-1,0 0 1,0-1-1,0 1 1,3 1-1,0-1-7,-1 0 0,1 0 1,0 0-1,0-1 0,0 0 0,0 0 0,0 0 1,1 0-1,-1-1 0,0 0 0,0 0 0,8-1 1,-10 1-4,-1-1 0,1 1 0,-1-1 0,1 1 0,-1-1 0,1 0 0,-1 0 0,1 0 0,-1 0 0,1 0 1,-1 0-1,0-1 0,0 1 0,0-1 0,0 0 0,0 0 0,0 1 0,0-1 0,-1 0 0,1 0 1,-1-1-1,1 1 0,-1 0 0,0-1 0,0 1 0,1-3 0,-2 3-1,0 0 1,0 1-1,0-1 0,0 1 0,0-1 0,0 0 1,-1 1-1,1-1 0,0 1 0,-1-1 0,0 1 1,1-1-1,-1 1 0,0 0 0,0-1 0,0 1 1,0 0-1,0-1 0,0 1 0,0 0 1,0 0-1,0 0 0,-1 0 0,1 0 0,0 0 1,-2-1-1,-6-3-73,1 1 1,-18-8-1,21 10-29,-10-4-238,8 4-206,0-1-1,0 0 1,0-1-1,-9-6 0,15 10 553,1 0 0,-1 0 0,1-1 0,-1 1-1,1 0 1,0-1 0,-1 1 0,1 0 0,-1-1 0,1 1-1,0-1 1,0 1 0,-1-1 0,1 1 0,0 0-1,-1-1 1,1 0 0,0 1 0,0-1 0,0 1-1,0-1 1,0 1 0,0-1 0,-1 1 0,1-1 0,0 1-1,0-1 1,1 1 0,-1-1 0,0 1 0,0-1-1,0 0 1,0 1 0,1-1 0,8-1 747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3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146 80 12187,'0'0'149,"0"-1"1,0 0 0,0 0 0,0 1-1,0-1 1,0 0 0,0 0-1,0 1 1,-1-1 0,1 0 0,0 0-1,0 1 1,0-1 0,-1 0 0,1 0-1,0 1 1,-1-1 0,1 1-1,-1-1 1,1 0 0,-1 1 0,1-1-1,-1 1 1,1-1 0,-1 1 0,0-1-1,1 1 1,-1-1 0,0 1-1,1 0 1,-1-1 0,0 1 0,1 0-1,-1 0 1,0 0 0,0-1 0,1 1-1,-1 0 1,0 0 0,0 0-1,1 0 1,-1 0 0,0 0 0,0 0-1,-1 1 1,-2 0 159,-1 0 0,0 1 0,1 0 0,-1-1 0,1 2 0,-5 2 0,3-2-197,0 1 0,0 0 0,0 0 0,0 1 0,1 0 0,0 0 1,0 0-1,0 1 0,1-1 0,-1 1 0,2 0 0,-1 1 0,0-1 1,1 0-1,1 1 0,-1 0 0,1 0 0,0 0 0,0 0 1,-1 12-1,3-18-111,0 1 0,0-1 0,1 0 1,-1 1-1,0-1 0,0 1 0,1-1 0,-1 0 1,1 1-1,-1-1 0,1 0 0,-1 1 0,1-1 1,0 0-1,0 0 0,0 1 0,0-1 0,0 0 1,0 0-1,1 1 0,1 0 0,-1-1-1,1 1 1,0 0 0,0-1-1,0 0 1,0 0 0,0 0-1,0 0 1,4 1 0,-1-1 0,1-1 0,0 1 1,0-1-1,0 0 0,0 0 1,0-1-1,0 0 0,9-3 1,-11 3-1,0-1 1,0-1 0,0 1 0,0-1-1,-1 1 1,1-1 0,-1-1 0,0 1-1,0 0 1,0-1 0,0 0-1,-1 0 1,0 0 0,1-1 0,2-4-1,1-5 12,-1-1 0,0 1 0,7-27-1,-2 2 14,-2 7-27,-1 6-8,-6 20 434,-1 8 507,0 4-851,0 0 0,1 0 1,-1 0-1,1 0 0,0-1 0,1 1 1,-1-1-1,1 1 0,0-1 1,1 0-1,-1 0 0,1 0 0,0-1 1,0 0-1,7 7 0,-5-6-68,-1-1 0,1 0 0,0 0-1,0 0 1,0 0 0,1-1 0,-1 0 0,1 0-1,0-1 1,0 0 0,0 0 0,13 1 0,-18-3-103,-1 0 0,0 0 1,0 0-1,1 0 0,-1 0 1,0 0-1,0 0 0,1-1 1,-1 1-1,0-1 0,0 1 1,0-1-1,0 1 0,0-1 0,0 1 1,0-1-1,0 0 0,0 0 1,0 0-1,0 0 0,0 1 1,0-1-1,0 0 0,-1 0 1,1-1-1,0 1 0,-1 0 1,1 0-1,0-1 0,0-3-591,0 0-1,0 1 0,0-1 1,0 0-1,-1 0 1,1-7-1,-3-16-814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4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 12923,'0'0'1200,"9"-3"496,7-2-575,10-2-793,0 1-280,0-1-376,-3 2-216,-5 2-649,5 3 585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4.5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149 423 12475,'0'3'465,"-1"1"0,1-1 0,-1 1 0,0-1 0,0 1 0,0-1 0,-1 0 0,1 1 0,-1-1 0,1 0 0,-1 0 0,0 0 0,-1 0 0,-2 3 0,-6 5 781,-24 20 0,21-19-589,6-6-441,-27 27 381,33-30-580,-1-1 0,1 1 1,0 0-1,0 0 0,0 0 1,0 0-1,0 0 0,1 1 1,0-1-1,-2 6 0,4-7-7,2-5-2,6-7-5,-8 9-5,4-5 2,45-50-608,-45 51 531,0 0 0,1 1 0,0-1 0,0 1 0,0 0 0,1 1 1,-1 0-1,9-4 0,-13 7 76,0-1 1,0 1 0,0 0-1,0 0 1,0 0 0,0 0-1,1 0 1,-1 0 0,0 0 0,0 1-1,0-1 1,0 1 0,0-1-1,-1 1 1,1 0 0,0 0-1,0 0 1,0 0 0,0 0-1,-1 0 1,1 0 0,-1 1-1,1-1 1,-1 1 0,2 1-1,20 14 4,-22-17-2,1 1 0,-1-1 0,1 1 1,-1-1-1,1 0 0,-1 0 0,1 0 0,-1 0 0,1 0 0,0 0 0,-1 0 0,1 0 0,-1-1 0,1 1 0,-1-1 0,1 1 0,-1-1 0,0 1 0,1-1 0,-1 0 0,1 0 0,-1 0 0,0 0 0,0 0 0,0 0 0,0 0 0,1 0 0,0-2 0,3-2 39,-1-1-1,0 0 1,1 0 0,5-12-1,-4 3 93,1-1 0,-2 0 0,0-1-1,-1 1 1,-1-1 0,0 0 0,-2 0-1,0 0 1,0 0 0,-2 0 0,-2-21-1,-4-3 76,-1 0 0,-2 0-1,-21-54 1,19 69 323,5 17-19,7 9-495,0 0 1,-1 0-1,1 0 0,0 0 0,0 0 0,0 0 0,0 0 0,0 0 0,-1 0 0,1 0 0,0 0 0,0 0 0,0 0 0,0 0 0,0 1 0,0-1 0,-1 0 0,1 0 0,0 0 0,0 0 0,0 0 0,0 0 0,0 0 0,0 0 0,0 0 0,-1 0 0,1 1 0,0-1 0,0 0 0,0 0 0,0 0 0,0 0 0,0 0 0,0 0 0,0 1 0,0-1 0,0 0 0,0 0 0,0 0 0,0 0 0,0 0 1,0 1-1,0-1 0,0 0 0,0 0 0,0 0 0,0 0 0,0 0 0,0 1 0,0-1 0,0 0 0,0 0 0,-1 21 248,0 0 0,2 0 1,0 0-1,5 23 1,22 85 368,-26-120-572,1 3-182,16 59 558,-16-63-820,1 1 0,-1-1 1,1 0-1,1 0 0,9 14 1,-13-22-63,-1 1 313,0-1 1,1 0-1,-1 1 1,0-1 0,0 0-1,0 1 1,1-1-1,-1 0 1,0 0-1,1 1 1,-1-1 0,0 0-1,1 0 1,-1 0-1,0 1 1,1-1 0,-1 0-1,0 0 1,1 0-1,-1 0 1,0 0-1,1 0 1,-1 0 0,0 0-1,1 0 1,-1 0-1,0 0 1,1 0-1,-1 0 1,1 0 0,-1 0-1,0 0 1,1 0-1,-1 0 1,0 0 0,1-1-1,-1 1 1,1 0-1,13-10-1803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54.3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16 14795,'-16'6'912,"6"1"169,5-4-369,12-3-504,2-5-480,8-5-608,2 0-129,4 4 353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4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17 14155,'-3'3'1216,"9"-1"465,2-2-273,17-2-848,3-3-280,-4 0-136,-1 1-104,-8 2-800,-1-1-304,3 3-665,2 0 641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5.2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90 379 11170,'1'-1'326,"-1"0"0,0 1-1,0-1 1,0 0 0,-1 0 0,1 0-1,0 0 1,0 0 0,0 0-1,-1 0 1,1 1 0,0-1-1,-1 0 1,1 0 0,-1 0 0,1 1-1,-1-1 1,1 0 0,-1 0-1,1 1 1,-1-1 0,0 0-1,0 1 1,0-1 0,-1 0-51,1 1 0,-1-1 0,1 1 0,-1 0 1,1-1-1,0 1 0,-1 0 0,1 0 0,-1 0 0,1 0 1,-1 0-1,1 1 0,-3 0 0,-1 0-22,1 0 1,1 1-1,-1-1 1,0 1-1,0 0 0,0 0 1,1 1-1,0-1 0,-1 1 1,-3 3-1,6-5-235,0 1 1,0-1-1,0 0 0,0 1 0,0-1 0,0 1 1,0 0-1,0-1 0,1 1 0,-1-1 0,0 1 1,1 0-1,-1 0 0,1-1 0,0 1 0,0 0 1,0 0-1,0-1 0,0 1 0,0 0 1,0 0-1,0 0 0,1-1 0,-1 1 0,1 0 1,-1-1-1,1 1 0,0 0 0,0-1 0,1 3 1,0-2-20,0 0 1,0 0-1,0 0 1,0 0 0,0 0-1,1 0 1,-1-1 0,1 1-1,0-1 1,-1 0-1,1 0 1,0 0 0,0 0-1,-1 0 1,1 0-1,0-1 1,6 1 0,-2-1 5,0 0 0,0-1 0,0 0 0,1 0 0,-1-1 0,0 0 0,0 0 0,-1-1 0,8-3 0,-1 0 1,0-1 0,-1-1-1,19-14 1,-25 16-1,1 0-1,-1 0 1,0-1 0,0 0-1,-1-1 1,0 1 0,0-1-1,0 0 1,5-15 0,-13 36-17,0 0 0,-2 22 0,4-29 8,0 1 0,1 0 1,-1 0-1,2-1 1,-1 1-1,1 0 0,0 0 1,1-1-1,2 10 1,-3-15 3,-1-1 0,0 1 0,1 0 0,-1-1 0,1 1 1,-1-1-1,1 1 0,-1-1 0,1 1 0,-1-1 0,1 1 0,-1-1 1,1 0-1,0 1 0,-1-1 0,1 0 0,0 1 0,-1-1 0,1 0 1,0 0-1,-1 0 0,1 1 0,0-1 0,-1 0 0,1 0 0,0 0 1,0 0-1,-1 0 0,1-1 0,0 1 0,-1 0 0,1 0 0,0 0 1,0-1-1,-1 1 0,1 0 0,-1-1 0,2 0 0,3-1 3,-1-1-1,0 0 0,0 0 1,5-5-1,6-5 6,-2-1 0,0 0 1,0-1-1,-1-1 0,-1 1 0,-1-2 0,0 0 0,-1 0 1,-1 0-1,-1-1 0,0 0 0,-1-1 0,-1 0 1,3-25-1,1-101 16,-10 126 233,-1 19 141,-1 4-238,-3 8 58,-4 15-13,2 2 0,-9 46-1,-1 62-1820,17-127 1381,-2 16-1185,-1 1 1,-10 32-1,-7 2-259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5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254 150 11434,'6'-10'889,"-1"-1"-1,0 1 1,-1-1-1,4-12 0,-7 17-502,0 1 0,0-1 0,0 1-1,0-1 1,-1 1 0,0-1-1,0 1 1,-1-1 0,1 1-1,-3-10 1,2 14-335,1 1 0,0-1-1,0 0 1,-1 0 0,1 1 0,-1-1-1,1 0 1,-1 0 0,1 1 0,-1-1-1,1 0 1,-1 1 0,1-1 0,-1 1-1,0-1 1,1 1 0,-1-1 0,0 1-1,0-1 1,1 1 0,-1 0 0,0-1 0,0 1-1,0 0 1,1 0 0,-1 0 0,0-1-1,0 1 1,0 0 0,-1 0 0,-1 1 49,0-1 0,-1 1 0,1 0 0,0-1 1,-1 2-1,1-1 0,-5 2 0,-7 6 126,0 0-1,0 0 1,1 2 0,0 0-1,1 0 1,0 1-1,-17 22 1,16-17-16,1 1 1,0 0-1,2 1 1,0 0-1,-14 36 0,25-53-194,-13 38 248,13-37-248,-1-1 0,1 1 1,0-1-1,0 1 0,0 0 0,0-1 0,0 1 0,0-1 0,1 1 0,0 0 1,-1-1-1,1 0 0,1 4 0,-1-5-14,-1 0 0,1 0 0,0 0 0,-1-1 0,1 1 0,0 0 0,0 0 0,0-1 0,-1 1 0,1 0 1,0-1-1,0 1 0,0-1 0,0 1 0,0-1 0,0 1 0,0-1 0,0 0 0,0 0 0,0 1 0,0-1 0,0 0 0,1 0 0,-1 0 0,0 0 0,0 0 0,0 0 0,0-1 1,0 1-1,0 0 0,0-1 0,2 0 0,3-1-1,1-1 0,-1 0 0,12-7 0,-14 7 3,8-4-22,-1-1 0,1-1 0,-2 0 0,1 0 0,16-21 0,-20 22-60,-1 0 0,-1-1 0,1 0 0,-1-1 0,-1 1 0,0-1 0,0 1 0,3-17 0,-5 18-13,-1 7 66,-1-1 1,1 1-1,-1 0 1,1-1-1,-1 1 0,0-1 1,0 1-1,0-1 0,0 1 1,0-1-1,0-2 1,0 4 22,0 0 1,0 0-1,0 0 1,0 0-1,0 0 1,0 0 0,0 0-1,0 0 1,0 0-1,0 0 1,0 0-1,-1 0 1,1 0-1,0 0 1,0 1-1,0-1 1,0 0 0,0 0-1,0 0 1,0 0-1,0 0 1,0 0-1,0 0 1,0 0-1,0 0 1,0 0 0,0 0-1,0 0 1,0 0-1,0 0 1,0 0-1,-1 0 1,1 0-1,0-1 1,0 1-1,0 0 1,0 0 0,0 0-1,0 0 1,0 0-1,0 0 1,0 0-1,0 0 1,0 0-1,0 0 1,0 0 0,0 0-1,0 0 1,0 0-1,0 0 1,0 0-1,0 0 1,0 0-1,0 0 1,0 0 0,0 0-1,0 0 1,0-1-1,0 1 1,0 0-1,0 0 1,-4 8-16,-1 14 40,3-15 6,1-1 1,1 1 0,-1-1 0,1 1 0,0-1-1,2 13 1,-1-17-21,-1 1 0,1-1-1,-1 0 1,1 0 0,0 0 0,0 0-1,0 0 1,0 0 0,0-1-1,1 1 1,-1 0 0,1 0 0,-1-1-1,1 1 1,-1-1 0,1 1 0,0-1-1,0 0 1,0 0 0,-1 0-1,1 0 1,0 0 0,0 0 0,5 1-1,-5-1-121,0-1-1,0 1 1,1-1-1,-1 0 1,0 0-1,1 1 1,-1-2-1,0 1 1,1 0-1,-1 0 0,0-1 1,1 1-1,-1-1 1,0 0-1,0 1 1,0-1-1,1 0 1,-1-1-1,0 1 1,3-2-1,0-2-807,0 0-1,0-1 1,-1 1 0,0-1-1,7-11 1,3-8-413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6.3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0 457 10882,'9'18'5690,"-6"-10"-4885,0 1 1,0 0 0,-1 0 0,0 1 0,1 12 0,-3-8-363,0-1 0,-1 1 0,0-1-1,-1 0 1,-7 24 0,9-37-441,0 0 0,0 0 0,0 0 1,-1 0-1,1 0 0,0 0 0,0 1 1,0-1-1,0 0 0,0 0 0,0 0 0,0 0 1,0 0-1,0 1 0,0-1 0,0 0 1,0 0-1,-1 0 0,1 0 0,0 1 0,0-1 1,0 0-1,0 0 0,0 0 0,0 0 0,1 1 1,-1-1-1,0 0 0,0 0 0,0 0 1,0 0-1,0 0 0,0 1 0,0-1 0,0 0 1,0 0-1,0 0 0,0 0 0,1 0 1,-1 0-1,0 1 0,0-1 0,0 0 0,0 0 1,6-7 46,7-13-7,-6 8-38,0 0 0,1 1 0,0 0 1,14-14-1,-18 21-6,0 0 0,1-1-1,0 2 1,0-1 0,0 0-1,0 1 1,1 0 0,0 1 0,-1-1-1,1 1 1,0 0 0,6-1 0,-1 1-28,0 1 1,15 1 0,-21 1-9,0-1 0,1 0 0,-1 0 0,0-1 1,1 1-1,-1-1 0,0 0 0,1-1 1,-1 1-1,0-1 0,0 0 0,0 0 0,-1-1 1,7-3-1,-5 1 35,-1 0 1,0-1 0,0 1 0,0-1-1,0 0 1,-1-1 0,0 1 0,0-1-1,-1 0 1,0 0 0,0 0 0,-1 0-1,1 0 1,-2-1 0,3-11 0,-1-11 23,-1 1 1,-3-49 0,0 48 13,-1 1 1,-1-1-1,-2 1 0,-1-1 1,-16-45-1,14 63 227,8 12-253,-1-1 1,1 1-1,0 0 0,0 0 1,0 0-1,0 0 1,-1 0-1,1 0 0,0 0 1,0 0-1,0 0 1,0 0-1,-1 0 1,1 0-1,0 0 0,0 0 1,0 0-1,0 0 1,-1 0-1,1 0 0,0 0 1,0 0-1,0 0 1,0 0-1,0 0 1,-1 0-1,1 1 0,0-1 1,0 0-1,0 0 1,0 0-1,0 0 0,0 0 1,-1 0-1,1 0 1,0 1-1,0-1 1,0 0-1,0 0 0,-1 3 82,-1 0 0,1 0-1,0 0 1,1-1-1,-2 7 1,-3 27 121,2 1-1,1 0 1,2 0 0,2 0 0,1 0 0,2 0 0,12 47 0,4-19-112,-13-43-1205,8 37 1,-16-59 925,0 1 0,0-1 0,1 0 0,-1 1 1,0-1-1,0 1 0,0-1 0,0 0 0,0 1 0,0-1 0,0 0 0,0 1 0,0-1 0,0 1 0,0-1 0,0 0 0,-1 1 0,1-1 0,0 1 0,0-1 0,0 0 0,-1 1 1,1-1 58,0 0 0,-1 0 1,1 0-1,0 0 0,-1-1 1,1 1-1,0 0 1,0 0-1,-1 0 0,1-1 1,0 1-1,0 0 0,-1 0 1,1-1-1,0 1 0,0 0 1,0-1-1,-1 1 1,1 0-1,0 0 0,0-1 1,0 1-1,0-1 0,-7-15-1435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6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0 105 11178,'22'-6'1001,"4"-1"655,3 2-232,6 4-440,-1 1 73,-3 6 231,-3 2 64,-9 4-39,-6 2-153,-6 6-472,-4 0-200,-6 1-304,1-1-56,-4-4-432,2-6-256,0-9-1312,2-4-473,5-13 1169</inkml:trace>
  <inkml:trace contextRef="#ctx0" brushRef="#br0" timeOffset="1">182 2 11618,'-3'-1'1249,"6"1"663,8 0-744,9 0-1104,1 0-456,0 3-688,-1 0 280,1 7 304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7.6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179 443 12435,'-2'-1'426,"0"0"-1,-1 0 1,1 0 0,0 1 0,-1-1 0,1 1 0,-1-1 0,1 1 0,-1 0-1,1 0 1,-1 0 0,1 0 0,-1 0 0,-3 1 0,-2 1 429,-1 0 1,-14 6 0,15-5-346,-2 1-38,1 0 0,-1 0 0,1 0 0,0 2 0,0-1 0,1 1 0,-11 9 0,18-15-462,1 1 1,-1-1-1,1 1 0,-1 0 1,0-1-1,1 1 0,0 0 1,-1 0-1,1-1 0,-1 1 1,1 0-1,0 0 0,-1 0 1,1 0-1,0-1 0,0 1 1,0 0-1,0 0 0,0 0 1,0 0-1,0 0 0,0 0 1,0 1-1,1-1-6,-1 1 0,1-1 1,0 1-1,0-1 0,-1 0 1,1 1-1,0-1 0,0 0 1,1 0-1,-1 0 0,0 1 1,2 0-1,4 3-14,1 0 0,0 0 1,14 5-1,-17-8 25,19 9-24,0 1-1,-1 1 0,-1 1 0,22 17 1,-35-24 12,-1 0 0,-1 1 1,0-1-1,0 1 0,0 1 0,-1-1 1,0 1-1,-1 0 0,0 0 0,0 1 1,-1-1-1,0 1 0,2 11 1,-4-12 13,0 0 1,0 1-1,-1-1 1,-1 0 0,1 1-1,-1-1 1,-1 1 0,-1 9-1,1-14-19,-1-1 0,1 1 0,-1-1 0,1 0 0,-1 0 0,0 0 0,-1 0 0,1 0 0,-1-1 0,1 1 0,-1 0 0,0-1 0,-1 0 0,1 0 0,0 0 0,-1 0 0,0-1 0,-7 5 0,5-4-71,0 0 0,-1-1 0,1 1 0,-1-1 0,0 0 0,-13 1 0,17-3 31,-1 1 1,1-1-1,0 0 0,0 0 1,-1-1-1,1 1 1,0-1-1,0 1 1,0-1-1,-1 0 1,1-1-1,0 1 0,0 0 1,0-1-1,1 1 1,-1-1-1,-3-3 1,2 1 28,-1 0 0,1-1 0,0 1 0,1-1 0,-1 0 0,1 0 0,0-1 0,0 1 1,0-1-1,1 1 0,0-1 0,-2-8 0,3 6-15,0-1-1,0 0 1,1 1 0,0-1 0,0 0-1,1 0 1,3-14 0,4-7-51,2 2 0,1 0 0,28-52 0,-32 66 75,9-17 62,21-44 324,-33 68-339,-2-1-1,1 0 1,-1 0 0,0 0 0,-1 0-1,0 0 1,0-14 0,-1 20 3,-1-16 142,1 17-162,-1 1 1,1-1-1,0 0 0,0 1 1,0-1-1,0 1 1,0-1-1,-1 0 1,1 1-1,0-1 1,0 1-1,-1-1 1,1 1-1,0-1 1,-1 1-1,1-1 1,-1 1-1,1-1 1,-1 1-1,1 0 1,-1-1-1,0 0 0,1 2-12,-1 0 0,1-1 0,-1 1-1,1-1 1,-1 1 0,1 0-1,0-1 1,-1 1 0,1 0 0,0 0-1,0-1 1,-1 1 0,1 0-1,0 0 1,0-1 0,0 1 0,0 0-1,0 0 1,0-1 0,0 2-1,0 0-12,0 4 13,0 1 1,1-1 0,0 0 0,0 0 0,0 1 0,3 8-1,18 39 223,-5-11-4,-16-40-214,0-1 0,0 0 1,-1 0-1,1 0 0,1 0 0,-1 0 1,0 0-1,0 0 0,1-1 0,1 3 1,-2-4-15,-1 1 1,1-1-1,0 1 1,-1-1-1,1 0 1,0 1-1,-1-1 1,1 0-1,0 0 1,0 0-1,-1 0 1,1 0-1,0 0 1,0 1-1,-1-2 1,1 1-1,0 0 1,0 0-1,-1 0 1,1 0-1,0 0 1,0-1-1,-1 1 1,1 0-1,0-1 1,-1 1-1,1 0 1,0-1-1,-1 1 1,1-1-1,-1 1 1,1-1-1,0 0 1,14-14 26,-1 1 1,19-27-1,-22 25-37,2 0 0,25-23 0,-33 34 0,1 0-1,0 1 0,0 0 0,0 0 0,10-5 1,-14 8 2,1 1 0,-1-1 0,0 0 0,0 1 0,1-1 0,-1 1 0,0 0 0,1 0 0,-1 0 0,0 0 1,1 0-1,-1 1 0,0-1 0,1 1 0,-1-1 0,0 1 0,0 0 0,1 0 0,-1 0 0,3 2 0,-4-3 4,0 1 0,0 0 0,0-1 0,1 1-1,-1-1 1,0 0 0,0 1 0,0-1-1,1 0 1,-1 0 0,0 0 0,0 0 0,1 0-1,-1 0 1,0 0 0,0 0 0,1 0-1,-1 0 1,0-1 0,0 1 0,0-1-1,1 1 1,-1-1 0,0 1 0,0-1 0,0 0-1,0 1 1,0-1 0,0 0 0,0 0-1,1-1 1,3-3 6,-1 0 0,0-1 0,0 0 0,5-9 0,-6 10-9,4-8 7,-1 0 0,0-1 0,-1 0 0,-1 0 0,0 0 0,-1 0 0,0-1 0,-1 1 0,-1-1-1,0-15 1,-5-165 27,9 217-45,4 77 33,1 17 60,-7-90-89,1 3-45,0-1 0,10 30 0,-14-57 260,1 0-443,-1-1 0,0 1 0,1 0 0,-1 0 0,0 0 1,1 0-1,-1 0 0,0-1 0,0 1 0,0 0 0,0 0 0,0 0 0,0 0 0,0 0 0,0 0 0,0 0 0,0 0 0,-1-1 0,1 1 0,0 0 0,0 0 0,-1 0 0,1 0 0,-1-1 0,1 1 0,-1 1 0,-9 3-1111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57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15915,'8'4'1025,"0"-4"319,7 0-384,-4 0-864,-6 0-40,5 0-200,-8 0-616,8 0-208,4 0 400</inkml:trace>
  <inkml:trace contextRef="#ctx0" brushRef="#br0" timeOffset="1">289 51 19564,'0'13'1881,"-5"2"967,-6-4-535,6 1-2641,3 2 424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06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30 158 9362,'-1'0'344,"-1"0"0,0 0 0,0 0 0,1 1 0,-1-1 0,0 0 1,1 1-1,-1 0 0,1-1 0,-1 1 0,1 0 0,-1 0 0,1 0 0,-1 0 0,1 0 0,0 0 0,-2 1 0,8-10 3206,-4 7-3438,-1 0 0,1 0 0,-1 0 0,1 0 0,-1 0 0,1 0-1,0 0 1,0 0 0,-1 0 0,1 0 0,0 0 0,0 0 0,0 1 0,0-1 0,0 0 0,0 1 0,0-1 0,0 0 0,0 1 0,1 0 0,-1-1 0,0 1 0,0 0 0,0-1-1,2 1 1,9 1 151,-1 0 0,14 3 0,15 1-17,248-5 1424,-69-3-412,31-10-486,-100 1-624,45-3 144,-146 9 493,92-26-1,170-35 2310,-311 67-3091,14-3 79,22 0 0,-32 3-82,-1 0 0,1 0 0,-1 1 0,1-1 0,-1 1 1,1 0-1,-1 0 0,1 0 0,-1 0 0,0 1 0,6 2 1,-9-4-37,1 1 1,-1-1-1,1 1 1,-1 0-1,1-1 1,-1 1 0,1 0-1,-1-1 1,1 1-1,-1 0 1,0 0 0,1-1-1,-1 1 1,0 0-1,0 0 1,1-1 0,-1 1-1,0 0 1,0 0-1,0 0 1,0 0-1,0 0 1,-4 19-2618,4-19 2468,-3 10-1010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47.5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1 120 5289,'0'-1'528,"0"0"-1,1-1 1,-1 1-1,0 0 1,0 0 0,0-1-1,1 1 1,-1 0-1,-1 0 1,1-1-1,0-1 1,0 2-341,-1 0 0,1 1 0,0-1 0,0 0-1,0 0 1,0 0 0,0 1 0,0-1 0,0 0 0,0 0 0,0 0-1,0 0 1,1 1 0,-1-1 0,0 0 0,0 0 0,1 1 0,-1-1 0,1 0-1,-1 0 1,0 1 0,2-2 0,9-8 1073,-10 8-1121,0 1 0,0-1 0,0 1 0,0 0 0,1-1 0,-1 1 0,1 0 0,-1 0 0,1 0 0,-1 0 0,1 0 0,-1 0 0,1 1 0,0-1 0,-1 1 0,1-1 0,0 1 0,0-1 0,0 1 0,-1 0 0,4 0 0,6 1 45,-1-1 0,0 0 0,0 0 0,0-1 1,13-3-1,50-15 665,-47 11-368,33-5 0,-31 9-178,1 2 0,-1 0 0,1 2 1,-1 2-1,1 0 0,-1 2 0,32 9 0,-44-10-188,0-1-1,0 0 0,0-1 0,0-1 0,0 0 0,0-1 0,0-1 0,0 0 0,0-2 0,28-8 0,-27 2-915,-25 20-4459,-1 1 2902,-2 7 933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8:47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77 9666,'0'3'1608,"0"-3"-1328,-1 1 0,1-1 0,0 0-1,0 1 1,0-1 0,0 0 0,0 1 0,0-1-1,0 0 1,0 1 0,0-1 0,1 0 0,0 3 2238,0-2-2238,12-2 1742,107-26 2883,127-23-1599,-239 48-3271,4 0-18,0-1 1,0 2-1,0 0 0,1 0 1,-1 1-1,0 1 0,14 2 1,-10 5-1046,-12-3-2073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54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 1 10098,'-35'31'6571,"22"-15"-5207,0 1 0,-13 23 0,21-32-1112,1 1 1,0 0-1,0 0 1,1 0-1,0 0 1,0 0-1,-1 13 1,4-21-237,0 0 0,0 1 0,0-1 0,0 0 0,0 0 0,0 0 0,0 0 0,0 0 0,0 0 0,1 1 0,-1-1 0,0 0 0,1 0 0,-1 0 0,1 0 0,-1 0 0,2 1 0,-2-1-12,1-1-1,0 1 1,-1-1-1,1 1 0,0-1 1,-1 0-1,1 1 1,0-1-1,0 0 1,-1 1-1,1-1 1,0 0-1,0 0 1,-1 0-1,1 0 1,0 0-1,0 0 1,1 0-1,1 0-15,-1-1 0,0 1 0,1-1 0,-1 0-1,0 0 1,1 0 0,-1 0 0,0 0 0,0 0 0,0 0 0,0-1-1,0 1 1,0-1 0,2-2 0,-2 2-11,-1 0 1,0 0-1,0-1 1,0 1-1,0 0 1,0 0-1,0-1 1,-1 1-1,1 0 1,-1-1-1,1 1 1,-1 0-1,0-1 1,0 1-1,0-1 0,0 1 1,-1-4-1,1-21-153,1 27 176,-1-1 0,0 1 0,0-1 0,1 1 0,-1-1-1,0 0 1,0 1 0,1-1 0,-1 1 0,0 0-1,1-1 1,-1 1 0,1-1 0,-1 1 0,1 0-1,-1-1 1,1 1 0,-1 0 0,1-1 0,-1 1-1,1 0 1,-1 0 0,1-1 0,-1 1 0,1 0-1,0 0 1,-1 0 0,1 0 0,-1 0 0,1 0 0,0 0-1,-1 0 1,1 0 0,-1 0 0,1 0 0,-1 0-1,1 1 1,0-1 0,-1 0 0,1 0 0,-1 1-1,1-1 1,28 15 67,-25-13-60,33 21 281,45 36 0,-65-46-121,-2 1 1,1 1-1,-2 0 1,24 33-1,-33-41-121,-1 1 0,0 0 0,0 0 0,0 0-1,-1 0 1,0 1 0,-1-1 0,0 1 0,0 0-1,-1-1 1,0 1 0,-1 0 0,0 11 0,-1-15-44,1 0 0,-1 0 0,0 0 0,-1 0-1,1 0 1,-1 0 0,0 0 0,0 0 0,0-1 0,-1 1 0,0-1 0,0 1 0,0-1 0,0 0 0,-1 0 0,0-1 0,1 1 0,-1-1 0,-1 0 0,1 0 0,0 0 0,-1 0 0,-5 2 0,4-2-41,-1-1 1,1 0 0,-1 0 0,1-1-1,-1 1 1,1-1 0,-1-1 0,0 1 0,0-1-1,1-1 1,-1 1 0,0-1 0,1 0-1,-1 0 1,-12-5 0,14 4-79,1 0 0,-1 0-1,0-1 1,1 0 0,-1 0 0,1 0 0,0 0-1,0-1 1,0 1 0,0-1 0,1 0 0,-1 0-1,1-1 1,0 1 0,0 0 0,1-1 0,0 0-1,-1 0 1,1 0 0,-1-8 0,1 4-446,0 0 0,1-1 1,1 1-1,-1-1 0,2 1 0,-1-1 0,4-12 1,4-12-495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19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2833 22 5177,'-2'-16'3370,"2"11"-1556,1 11-27,-1-4-1605,0-1 0,0 1 0,0 0 0,-1 0 0,1-1 1,0 1-1,-1 0 0,1-1 0,-1 1 0,0 0 0,1-1 0,-3 4 0,-15 21 736,6-8-356,-11 19 244,-36 43-1,37-52-703,1 2 0,-30 56 0,33-49 33,-4 11 196,-2-1 1,-41 61-1,37-70-230,-12 16 38,-47 83 0,-11 63 21,41-82 216,-116 237 224,107-196-570,45-101-21,-30 58-1,-22 8-15,1-1-3,57-94 8,2-1 0,-15 48 0,5 7 4,0-4 0,-43 107 1,-53 54-10,11-25 15,91-179-5,-3 9 1,-1-1 1,-52 77-1,39-76-1,-69 99 10,18-5-53,-47 71-85,83-133-118,20-30 133,-35 42-1,-102 115 118,142-175-4,-1-1-1,-1-2 1,-1 0 0,-48 34 0,42-33 1,2 0 1,2 2-1,-29 35 0,17-18-6,-63 82 3,98-119 21,0 1-1,1-1 0,0 1 1,1 1-1,-4 12 0,-3 7 75,8-22-68,0 1 0,0-1 0,0 1 0,1 0 0,1 0 0,0 0 0,0 0 0,0 13 0,3-19 97,0 1-1,-1-1 1,1 1-1,0-1 1,1 0-1,-1 0 1,6 6-1,-2-1 19,17 18-45,1-1 0,1-2 0,44 33 0,-37-30-39,11 5 72,1-2 0,79 38-1,1 2-17,-98-54-93,-2 3 0,40 33 1,-34-23 120,48 57 0,78 104 901,-113-142-771,90 75-1,-125-116-258,0 0 0,0 0 1,1-1-1,0 0 0,0-1 0,0 0 0,0 0 0,0-1 0,1 0 0,0 0 0,-1-1 0,1-1 0,0 1 0,0-2 1,15 0-1,-22 0-8,-1 0 1,0 0-1,1-1 0,-1 1 1,0-1-1,1 0 1,-1 0-1,0 1 1,0-2-1,1 1 1,-1 0-1,0 0 0,0-1 1,0 1-1,0-1 1,-1 1-1,1-1 1,0 0-1,-1 0 1,2-2-1,29-59 4,47-72 1,-23 43-30,45-66-70,-39 63-86,-37 61 96,2 0 0,57-56 0,-3 5 51,68-105 23,-80 100 8,109-170-28,-137 196 22,282-397 348,-308 442-337,172-227 15,-104 104 103,-7 10 85,-23 54-184,98-111-1,-129 163-27,-2 0 0,19-32-1,28-60-13,-23 39 11,-42 75 6,131-208-7,59-76 197,-98 145 75,-62 95-216,1 1-1,46-49 0,243-296 35,-307 371-73,12-18 12,39-41 1,-14 22-13,-7 8-7,59-52 0,-75 75 22,-1-2 0,25-33 0,-38 45-21,-13 13-2,1 1 0,-1-1 1,0 0-1,0 0 0,0 1 1,0-1-1,1-8 1,-2 10-2,0-1 1,-1 1 0,1-1-1,-1 1 1,0-1 0,0 0-1,0 1 1,0-1 0,0 0-1,-1 1 1,1-1 0,-1 1-1,0-1 1,-1-2 0,1 2 0,0-1 1,-1 1-1,1 0 1,1 0-1,-1-1 1,1 1 0,-1 0-1,1-1 1,0 1-1,0-1 1,1-4-1,1-4-4,6-22 0,-4 21 4,-3 9-4,0 0 1,-1 0-1,0 0 1,1 0-1,-2 0 1,1 0 0,0 0-1,-1 0 1,0 0-1,0 0 1,0 0-1,0 0 1,-3-4 0,-2-5-6,0 0 0,-13-16 1,-23-46-17,34 58 13,-1 0 0,-1 0 0,0 1 1,-1 0-1,-22-23 0,12 22-16,0 0-1,-1 2 0,-1 0 1,0 2-1,-33-14 1,-28-17 40,31 16-15,-1 2 0,-2 2 0,0 3 0,-85-20-1,111 33 5,-11-2 31,-70-27 1,99 32-28,0-1 0,0 0 0,1-1 1,0 0-1,0-1 0,1 0 1,0-1-1,0 0 0,-15-19 1,21 22-1,-7-8 19,-1-1 1,-15-14-1,22 24-21,0 1 1,-1 0-1,0 0 1,1 0-1,-1 1 1,-1 0-1,1 0 1,0 1-1,-9-3 1,-16-2 20,-40-3 1,44 7 38,0-1 1,-36-11-1,-1-8 9,35 12 59,-37-9 1,55 18-71,0 0 1,0 0-1,0 1 1,0 1 0,0 0-1,0 0 1,-14 3 0,4 1-89,5-1-203,0 0 0,-18 0 1,34-3 163,-1 0 0,1 0 0,0 0 0,0 0 0,0-1 0,0 1 1,-1 0-1,1 0 0,0 0 0,0 0 0,0 0 0,0 0 0,0 0 1,-1 0-1,1-1 0,0 1 0,0 0 0,0 0 0,0 0 0,0 0 0,0 0 1,0-1-1,0 1 0,0 0 0,0 0 0,0 0 0,0 0 0,-1-1 1,1 1-1,0 0 0,0 0 0,0 0 0,0-1 0,1 1 0,-1 0 1,0 0-1,0 0 0,0 0 0,0-1 0,0 1 0,0 0 0,0 0 0,0 0 1,0 0-1,0 0 0,0-1 0,0 1 0,1 0 0,-1 0 0,0 0 1,0 0-1,0-1 0,16-3-1252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26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4636 9890,'-26'1'5181,"17"-7"-2922,6 3-1994,0-1-1,0 0 0,1 0 0,-1 1 0,1-1 1,0-1-1,0 1 0,1 0 0,-1 0 1,0-7-1,-2-6 53,0-23 0,3 35-216,-3-60 369,3 0-1,3 0 0,3 0 0,22-112 0,55-172 696,-35 167-924,-20 70 129,48-123 0,23-48 234,63-186-510,-138 414-77,55-94 0,46-42 285,33-23 87,-10 14-285,114-216 724,-230 366-602,3 1 1,1 1-1,2 2 0,71-67 0,25-2-114,50-49-57,-74 44 79,9-10 443,-85 97-231,66-50 0,-19 21 116,42-28-181,-106 80-273,-12 8-11,0 1 1,-1-2-1,0 1 1,1 0-1,-1-1 1,0 1-1,0-1 1,5-6-1,-5 5-335,-3 4 230,1 0 1,-1 0-1,0-1 0,0 1 0,0 0 0,0 0 0,1-1 1,-1 1-1,0 0 0,0 0 0,0-1 0,0 1 0,0 0 1,0-1-1,0 1 0,0 0 0,0 0 0,0-1 1,0 1-1,0 0 0,0-1 0,0 1 0,0 0 0,0 0 1,0-1-1,0 1 0,0 0 0,-1-1 0,1 1 0,0 0 1,0 0-1,0 0 0,0-1 0,-1 1 0,1 0 1,0 0-1,0-1 0,0 1 0,-1 0 0,1 0 0,0 0 1,-1-1-1,1 1 61,-1-3-736,0 0 0,0 0 0,0 0 0,1 0 0,-1 0 0,1 0 0,0 0 0,0 0 0,0-4-1,0-4-1066,-2-2-980,-4 0 1125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27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9 8578,'-5'0'1560,"-3"-3"5066,21 1-5026,-2 0-72,10 1-119,5 1 7,-8 5-184,4 5-128,-13 9-391,-4 6-241,-8 6-248,-7 0-144,-4 0-768,-1-2-449,3 2-823,1-3 832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28.2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28 9570,'-5'-4'820,"1"2"0,-1-1 0,0 0 0,0 1 0,0 0 0,0 0 0,-11-2 0,-2-2 2634,33 10 600,18 2-2552,11 2-1098,-22-4-191,0 2 0,0 0 0,0 1 0,40 21-1,-60-27-195,0 0-1,0 0 1,0 0-1,0 1 1,0-1-1,-1 1 1,1 0-1,-1-1 1,1 1-1,-1 0 1,1 0-1,-1 0 1,0 0-1,0 0 1,0 0-1,0 1 1,0-1-1,-1 0 1,1 0-1,-1 1 0,1-1 1,-1 0-1,0 0 1,0 1-1,0-1 1,0 1-1,0-1 1,0 0-1,-1 0 1,1 1-1,-1-1 1,0 0-1,0 0 1,0 1-1,0-1 1,0 0-1,-2 3 1,0-1-122,1 0 0,-1-1 1,1 0-1,-1 1 0,0-1 0,0 0 1,-1 0-1,1-1 0,-1 1 1,1-1-1,-1 0 0,0 0 1,0 0-1,0 0 0,0 0 1,0-1-1,0 0 0,0 0 0,-1 0 1,-4 0-1,5-1-457,0-1 0,0 1 0,-1-1 0,1 0 0,0 0 0,-6-3 0,-7-2-840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28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15387,'15'5'2145,"1"5"1600,12 5-1353,2 1-456,-4 4-791,0 1-361,-7-1-592,-1-2-312,-4-7-888,2 0 1376,7-4-616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08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11658,'6'9'7404,"9"18"-5592,14 40 278,29 108 1,-56-168-2066,0-1-51,7 26 159,-9-29-173,1-1-1,-1 1 0,1-1 1,-1 0-1,0 1 0,0-1 1,-1 1-1,1-1 0,0 0 1,-2 4-1,2-5-2,0-1 0,0 0-1,0 0 1,-1 0 0,1 1 0,0-1 0,0 0-1,0 0 1,-1 0 0,1 0 0,0 0 0,0 0-1,-1 1 1,1-1 0,0 0 0,0 0 0,-1 0-1,1 0 1,0 0 0,-1 0 0,1 0 0,0 0-1,0 0 1,-1 0 0,1 0 0,0 0 0,0 0-1,-1 0 1,1-1 0,0 1 0,0 0 0,-1 0-1,1 0 1,0 0 0,0 0 0,-1-1 0,1 1-1,0 0 1,0 0 0,0 0 0,-1-1 0,1 1-1,0 0 1,0 0 0,0 0 0,0-1 0,-11-11-1835,11 11 1749,-5-6-936,0 1-1,1-2 0,-5-8 1,1-10-293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08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51 362 7058,'-23'2'4638,"20"-1"-3405,-1 0 1,0-1 0,0 1-1,-8-2 1,28-12 3048,158-88 908,-93 57-4152,18-13-122,136-71-446,-207 116-3208,-24 2-2639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10.8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3473,'-3'3'2920,"3"1"-1503,2-4-2402,4-2 729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12.4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 9010,'-5'-1'256,"-3"-1"-144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13.2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1 315 11138,'1'1'304,"-1"-1"-1,1 0 0,-1 0 0,1 1 0,0-1 0,-1 0 0,1 0 0,-1 0 1,1 0-1,0 0 0,-1 0 0,1 0 0,0 0 0,-1 0 0,1 0 0,-1 0 0,1-1 1,0 1-1,-1 0 0,1 0 0,-1-1 0,1 1 0,0 0 0,-1-1 1,1 1-1,18-13 993,-16 11-845,21-17 106,-1 0 0,0-2-1,-2 0 1,0-2 0,-1 0 0,-2-2 0,17-27-1,-30 44-515,-1 1 0,0-1 0,-1 0 0,0 0 1,4-11-1,-7 17-38,0 1 1,0-1 0,1 1 0,-1 0 0,0-1 0,0 1-1,0-1 1,-1 1 0,1-1 0,0 1 0,0 0 0,-1-1 0,1 1-1,-1-1 1,1 1 0,-2-3 0,1 3-3,-1 0-1,1 0 1,0 1 0,0-1 0,0 0-1,-1 0 1,1 0 0,0 1-1,-1-1 1,1 1 0,-1-1 0,1 1-1,-1 0 1,1-1 0,-1 1 0,1 0-1,-1 0 1,1 0 0,-1 0-1,-1 0 1,-3 1-2,-1 0 0,1 0 1,0 1-1,-1 0 0,1 0 0,0 0 0,0 1 0,0 0 1,1 0-1,-1 0 0,1 1 0,-1 0 0,1 0 0,0 0 0,-4 6 1,-2 1 0,1 1 1,0 0-1,1 1 1,1 0-1,-9 16 0,14-23 52,0 1-1,1-1 0,0 1 0,0-1 0,0 1 0,1 0 1,0 0-1,0-1 0,1 1 0,0 0 0,0 0 0,0 0 0,1 0 1,2 8-1,-2-11-6,0 0 1,0-1-1,1 1 1,-1-1 0,1 1-1,0-1 1,0 0-1,0 0 1,0 0-1,1 0 1,-1 0 0,1 0-1,0-1 1,0 1-1,0-1 1,0 0-1,0 0 1,0 0-1,1 0 1,-1 0 0,0-1-1,1 1 1,0-1-1,-1 0 1,1 0-1,0-1 1,4 1 0,2 0-14,1-1 1,-1 0 0,1-1 0,0 0 0,-1 0 0,1-1 0,-1-1-1,0 0 1,0 0 0,0-1 0,0 0 0,0-1 0,15-10-1,-11 5-657,1-1-1,-1-1 0,-1 0 0,0 0 0,-1-2 0,0 1 0,14-23 0,3-6-1114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55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1 257 13059,'0'5'411,"1"1"1,-1-1-1,2 0 1,-1 0-1,0 0 0,1 0 1,0 0-1,0 0 1,0-1-1,1 1 1,5 7-1,5 5 720,24 24 1,-20-24-609,2 6 160,0 0 1,25 42-1,20 55 202,-57-105-833,-1-1-17,1 0 0,1 0 1,0-1-1,11 13 0,-19-25-35,0-1 0,0 0 0,0 0-1,0 0 1,0 1 0,0-1 0,0 0 0,1 0-1,-1 0 1,0 1 0,0-1 0,0 0 0,0 0 0,0 0-1,1 0 1,-1 0 0,0 0 0,0 1 0,0-1 0,0 0-1,1 0 1,-1 0 0,0 0 0,0 0 0,0 0-1,1 0 1,-1 0 0,0 0 0,0 0 0,1 0 0,-1 0-1,0 0 1,0 0 0,0 0 0,1 0 0,-1 0-1,0 0 1,0 0 0,0 0 0,1 0 0,-1 0 0,0-1-1,0 1 1,0 0 0,0 0 0,1 0 0,-1 0-1,0 0 1,0 0 0,0-1 0,0 1 0,0 0 0,1 0-1,-1 0 1,0 0 0,0-1 0,0 1 0,0 0 0,0 0-1,0 0 1,0-1 0,0 1 0,0 0 0,2-18-28,-2 17 26,-4-85-359,2 62 167,0 0 0,2 1 0,3-31 1,-3 53 186,0 0 0,0 0 1,1 0-1,-1 0 0,0 0 1,0 0-1,1 0 0,-1 0 1,1 0-1,-1 0 0,1 0 1,-1 0-1,1 0 0,0 0 1,-1 1-1,1-1 0,0 0 1,0 0-1,-1 1 0,1-1 1,0 0-1,2 0 0,-2 1 4,1-1 1,-1 1-1,1 0 0,-1 0 0,1-1 1,0 1-1,-1 0 0,1 0 0,-1 1 1,1-1-1,0 0 0,-1 1 0,3 0 1,5 2 9,-1 1 1,1 0 0,-1 0 0,8 7-1,-12-9-8,3 3 23,0 0 1,0-1-1,1 0 1,-1-1 0,13 4-1,-17-6-12,-1-1-1,0 1 0,0-1 1,1 0-1,-1 0 0,0 0 1,1 0-1,-1 0 0,0-1 1,0 1-1,1-1 0,-1 1 1,0-1-1,0 0 1,0 0-1,0 0 0,0 0 1,0 0-1,0 0 0,0-1 1,0 1-1,0-1 0,-1 1 1,1-1-1,1-2 1,0 0-4,0-1 0,0 1 0,-1-1 0,1 1 0,-1-1 1,0 0-1,-1 0 0,1 0 0,-1 0 0,0 0 0,0 0 1,-1 0-1,1 0 0,-2-10 0,0-5 6,-2 0 0,-7-29-1,8 41-8,-79-261 7,59 205 175,22 64-173,0 1 0,0-1 0,0 0 0,0 0 0,0 0-1,0 0 1,0 0 0,0 0 0,0 0 0,0 0 0,-1 0 0,1 0 0,0 0 0,0 1 0,0-1 0,0 0 0,0 0-1,0 0 1,0 0 0,0 0 0,0 0 0,-1 0 0,1 0 0,0 0 0,0 0 0,0 0 0,0 0 0,0 0-1,0 0 1,0 0 0,-1 0 0,1 0 0,0 0 0,0 0 0,0 0 0,0 0 0,0 0 0,0 0 0,0-1 0,0 1-1,0 0 1,-1 0 0,1 0 0,0 0 0,0 0 0,0 0 0,0 0 0,0 0 0,0 0 0,0 0 0,0 0-1,0-1 1,0 1 0,0 0 0,0 0 0,0 0 0,0 0 0,0 0 0,0 0 0,-1 4 111,1 1 0,0 0 1,0 0-1,1 0 0,0 0 1,0 0-1,0-1 0,0 1 0,4 7 1,20 44 570,-12-33-424,0-1 0,2-1-1,33 38 1,64 48 151,-101-97-429,1-1 0,1 0 0,0-1-1,0-1 1,0 0 0,16 6 0,-28-13-44,0 0 1,0 1 0,-1-1-1,1 0 1,0 0-1,0 0 1,-1 1 0,1-1-1,0 0 1,0 0-1,0 0 1,-1 0-1,1 0 1,0-1 0,0 1-1,0 0 1,1-1-1,-2 1-24,0 0 0,1 0 0,-1-1 1,0 1-1,0 0 0,1-1 0,-1 1 0,0 0 0,0-1 0,0 1 0,1 0 0,-1-1 0,0 1 0,0-1 0,0 1 0,0 0 0,0-1 0,0 1 0,0-1 0,0 1 0,0 0 0,0-1 0,0 1 0,0-1 0,-1-2-294,1 1-1,-1 0 1,0-1-1,0 1 0,0-1 1,0 1-1,0 0 0,-1 0 1,-2-4-1,-15-12-1989,-8-3 901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13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36 20868,'-4'2'4241,"8"-4"-2272,5-9-961,-9-14-664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39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717 34 6769,'-3'-31'8394,"3"31"-8352,0-1-1,0 1 1,0 0-1,0 0 1,-1 0-1,1 0 1,0 0-1,0 0 1,0-1-1,0 1 1,0 0 0,0 0-1,-1 0 1,1 0-1,0 0 1,0 0-1,0 0 1,0 0-1,-1 0 1,1 0-1,0 0 1,0 0-1,0 0 1,0 0-1,-1 0 1,1 0-1,0 0 1,0 0-1,0 0 1,0 0-1,-1 0 1,1 0 0,0 0-1,0 0 1,0 0-1,0 0 1,0 0-1,-1 0 1,1 0-1,0 1 1,0-1-1,0 0 1,0 0-1,-1 0 1,-7 5 359,-5 9 98,0 0 0,-15 21 0,-15 17-48,-141 149-89,110-120-248,47-54 18,2 1 0,-27 37 1,25-23 13,1 2 0,3 0 0,1 2 1,3 0-1,-17 61 0,6-13-8,-10 43 250,35-113-207,0 0-1,2 0 1,-1 46-1,5-64-148,8 127 371,-8-121-324,2 1 0,-1-1 0,2 0 0,0 0 0,0 0 0,1 0 0,0-1 0,10 14 0,-12-21-31,0 0-1,0-1 1,0 0-1,0 0 1,1 0-1,-1 0 1,1-1-1,0 1 1,0-1-1,0 0 1,0 0-1,0 0 1,0-1-1,1 1 1,6 0 0,6 1 76,0-1 0,31 0 1,-25-2-111,3 1 13,0-2-1,0 0 0,-1-2 1,1 0-1,-1-2 0,0-1 0,0-1 1,-1-1-1,1-1 0,23-14 1,12-12 360,108-83 1,-122 83-354,53-36 99,-32 24-98,61-56 0,-117 92-31,0-1 1,-1 0 0,-1-1-1,0 0 1,0 0-1,-1-1 1,-1 0 0,10-27-1,-11 26 4,7-17-7,-1 0-1,9-39 1,-19 61-1,0-1-1,-1 1 1,0-1 0,0 1-1,-1-1 1,-1 1-1,0-1 1,0 1 0,-1-1-1,0 1 1,-6-14 0,2 9 7,-1 0 0,-1 1 1,0 0-1,-1 1 0,-1 0 1,0 0-1,-1 1 0,-16-15 1,-13-7 50,-53-36 0,90 69-55,-16-12 52,-1 1 1,-1 0-1,0 2 0,0 1 0,-1 0 1,0 2-1,-1 0 0,-27-3 1,32 7-116,-1 1-1,0 0 1,0 2 0,0 0 0,0 1 0,1 1 0,-1 1-1,0 1 1,1 0 0,-28 11 0,44-14-216,-1 0 0,1 0 0,-1 0 0,1 1 0,0-1 0,-3 3 0,4-4 59,1 1 1,-1-1-1,1 1 0,0-1 0,-1 1 0,1-1 1,0 1-1,0-1 0,-1 1 0,1-1 1,0 1-1,0-1 0,-1 1 0,1 0 0,0-1 1,0 1-1,0-1 0,0 1 0,0 0 1,0-1-1,0 1 0,0-1 0,0 1 1,0-1-1,1 1 0,-1 0 0,0-1 0,0 1 1,0-1-1,1 1 0,0 0 0,9 12-2930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40.2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18 7834,'-2'-1'325,"1"-1"0,-1 1 1,1-1-1,-1 1 1,1 0-1,-1 0 0,0-1 1,0 1-1,1 1 1,-1-1-1,0 0 1,0 0-1,0 1 0,0-1 1,0 1-1,0-1 1,0 1-1,0 0 0,-3 0 1,5 0-208,-1 1-1,1-1 1,0 0 0,-1 1 0,1-1 0,0 0-1,-1 1 1,1-1 0,0 1 0,0-1 0,-1 0-1,1 1 1,0-1 0,0 1 0,0-1 0,-1 1-1,1-1 1,0 1 0,0-1 0,0 1 0,0-1-1,0 1 1,0-1 0,0 1 0,0-1 0,0 1-1,0-1 1,1 1 0,-1 0 0,4 16 1331,0-10-1045,0 1 0,0-1 0,0 0 0,1 0 0,0 0-1,1-1 1,0 1 0,0-1 0,10 7 0,-7-5-193,1-1 0,0-1 0,0 1 0,1-2 0,0 0 0,11 5 0,1-4-16,-1 0 0,1-2 0,32 3 0,70-2 157,-102-5-309,38-1-83,103-14 0,-16-15-4610,-110 21 2704,4 2 746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40.7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 10466,'-8'3'1232,"2"0"2784,12-1-1654,57-6-76,-38 2-1883,38 2 1,-60 0-362,-1 0 1,1 0-1,-1 0 1,0 1-1,1-1 1,-1 1-1,0-1 1,0 1-1,1 0 1,-1 0-1,0 0 1,0 0-1,0 0 1,0 1-1,0-1 1,0 0-1,0 1 1,-1 0-1,1-1 1,0 1-1,-1 0 1,0 0-1,1 0 1,-1 0-1,0 0 1,0 0-1,0 0 1,0 0-1,0 1 1,-1-1 0,1 0-1,0 1 1,-1-1-1,0 0 1,0 1-1,0-1 1,0 0-1,0 1 1,0-1-1,0 0 1,-2 5-1,0-1 39,0 1-1,0 0 1,0 0-1,-1-1 1,0 1-1,-8 10 0,-28 32 129,28-37-84,0 1 0,-13 22 0,24-35-99,-1 1-1,1 0 1,-1 0-1,1 0 1,-1 0-1,1 0 1,-1 0-1,1 0 1,0 0-1,-1 0 1,1 0-1,0 0 1,0 0 0,0 0-1,0 0 1,0 0-1,0 0 1,0 0-1,0 0 1,0 0-1,1 1 1,-1-1-7,1-1 0,0 1 0,-1 0 0,1-1 1,-1 1-1,1-1 0,0 0 0,-1 1 0,1-1 1,0 1-1,0-1 0,-1 0 0,1 0 0,0 0 1,0 1-1,-1-1 0,1 0 0,0 0 0,0 0 0,1 0 1,4-1 25,0 1 0,0-1 1,0 0-1,0-1 0,10-3 0,15-7-12,-2 2-91,-1-2 1,28-15-1,-52 25-142,0 0-1,-1-1 0,1 1 0,-1-1 0,0 0 0,1 1 0,-1-2 1,-1 1-1,1 0 0,0 0 0,-1-1 0,0 0 0,0 1 1,2-5-1,-4-5 501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41.1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19708,'-3'3'1825,"3"2"1095,6-3-1615,6-2-673,14 0-1649,-5-3 809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45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286 32 11410,'0'-1'136,"0"-1"-1,-1 1 1,1-1-1,-1 1 1,1-1-1,-1 1 0,1-1 1,-1 1-1,0 0 1,0-1-1,0 1 1,0 0-1,0 0 1,0 0-1,0-1 0,0 1 1,0 0-1,-1 0 1,1 1-1,0-1 1,-1 0-1,1 0 0,-1 1 1,1-1-1,0 1 1,-1-1-1,0 1 1,1-1-1,-1 1 0,1 0 1,-1 0-1,1 0 1,-1 0-1,1 0 1,-1 0-1,0 0 0,1 1 1,-1-1-1,1 0 1,-1 1-1,1-1 1,-1 1-1,1 0 1,0 0-1,-1-1 0,-2 3 1,-6 4 307,0 1 1,0 1-1,1-1 1,0 1-1,0 1 1,1 0 0,1 0-1,-11 17 1,-3 12 445,-18 45 0,21-44-379,14-31-399,-10 21 381,-17 56 0,28-77-426,1-1 0,0 1 0,1 0 0,0 0 0,0 0 0,1 0 0,0 0 0,1 0 0,0 0 0,0 0 0,4 14 0,-2-17-26,0 0-1,0 1 1,1-1 0,0-1-1,0 1 1,0 0 0,1-1 0,-1 0-1,11 9 1,4 1 118,30 18-1,-32-22-90,0-2 0,0 0 0,1-1-1,0-1 1,36 10 0,-39-14-51,0 0 0,1-2 1,-1 0-1,0 0 0,1-1 0,-1-1 1,30-6-1,-22 2 83,0-2 1,-1 0-1,0-2 1,-1 0-1,1-2 1,-2 0-1,0-1 1,0-1-1,-1-1 1,-1-1-1,0-1 1,28-31-1,-42 42-37,0-1 0,0 1 0,-1-1 0,1 0 0,-1 0 0,3-11 0,-5 13-39,0 1-1,0-1 1,0 0 0,-1 1 0,1-1 0,-1 1 0,0-1 0,0 0-1,-1 1 1,1-1 0,-1 0 0,1 1 0,-1-1 0,-2-4 0,0 3-9,1 0 1,-1 1-1,0-1 1,-1 1-1,1 0 1,-1 0-1,-5-5 1,-3-2-3,-21-13 0,-123-66-535,86 52-237,-107-56-6264,148 78 5115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47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1507 73 8498,'9'-16'1202,"-5"9"-83,0 0-1,-1 0 1,0-1-1,0 1 1,2-10 0,-7 14 738,-3 4-840,-8 8-77,-5 6-446,1 1-1,0 1 1,-15 21 0,-40 62 127,1-2-271,53-76-264,-144 167 1141,147-174-1138,-15 15 80,-48 60 0,-60 121-41,-34 47-47,14-47 24,19 14-124,68-96 25,-37 71-4,82-146 5,-33 103-1,41-96-3,-66 246 3,79-285-3,1 0-1,1 0 1,1 0-1,1 0 1,2 23-1,0-38 25,0 0-1,0 0 0,1 0 0,0 0 1,0 0-1,1 0 0,0-1 1,5 10-1,-5-12 21,0 0 0,1 0 0,-1 0 0,1 0 0,0-1 0,-1 1 1,2-1-1,-1 0 0,0 0 0,0-1 0,1 1 0,0-1 0,5 2 0,-2-2 1,1 0 0,0 0-1,-1-1 1,1 0 0,0 0-1,0-1 1,0 0 0,0-1-1,-1 0 1,12-3 0,13-4-26,41-15 0,-62 19-13,32-13-10,-1-1 1,0-3 0,-2-1-1,47-34 1,-19 5-3,91-85 0,5-47-34,-18 18 0,-43 62-8,119-153 0,-182 198-74,45-84 0,19-70 6,-67 132 89,47-144 0,-76 192 22,-1 1-1,-2-2 1,-1 1-1,-1 0 1,-2-1-1,-1 1 0,-7-64 1,2 76 2,-1-1 0,-1 1 1,0 0-1,-16-30 0,-44-72 299,55 104-172,4 5-28,-1 1 0,0 0 0,0 1 0,-1 0 0,-1 1-1,0-1 1,0 2 0,-1 0 0,0 0 0,0 1 0,-1 0 0,-1 1 0,1 0 0,-1 1 0,0 0 0,0 1 0,-1 1 0,-17-4 0,11 4-9,-1 1 0,1 1 0,-33 1 0,40 2-122,0 0 0,0 1 0,0 0-1,0 1 1,1 1 0,-21 7 0,31-10-111,0 0-1,0 0 1,0 0 0,0 1 0,0-1-1,0 0 1,0 1 0,1-1 0,-1 1-1,0 0 1,1 0 0,-1-1-1,1 1 1,-2 4 0,1-2-724,0 1 1,1-1-1,0 1 1,0 0-1,-1 8 1,-2 8-1063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47.6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11979,'0'0'131,"0"1"1,0-1 0,0 1-1,-1-1 1,1 1-1,0-1 1,0 1 0,0-1-1,0 0 1,0 1 0,0-1-1,0 1 1,0-1 0,0 1-1,0-1 1,0 1 0,0-1-1,0 1 1,0-1 0,0 1-1,1-1 1,-1 1 0,0-1-1,0 0 1,1 1 0,8 19 762,-5-12-304,68 146 3325,-39-86-3162,4 9-4,77 117 0,-92-163-632,1 0 0,2-2 0,1-1 0,1 0 0,1-2 1,33 22-1,-30-26 164,0-2 0,2-2 0,0-1-1,1-1 1,0-2 0,1-1 0,1-2 0,0-2 0,0-1 0,1-1 0,0-3 0,0-1 0,59-2 0,-22-8 780,83-19 1,-9 1 286,-105 22-1160,-32 3-321,-1 0 1,14-3 0,-24 3-77,1 0-1,-1 0 1,1-1 0,0 1 0,-1 0 0,1 0 0,-1-1 0,1 1 0,-1 0 0,1-1 0,-1 1 0,1-1 0,-1 1 0,1-1 0,-1 1-1,1-2 1,6-4-2327,10-1 589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48.6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36 10738,'-3'0'410,"0"0"1,1 1-1,-1-1 0,0 1 0,1 0 0,-1 0 1,1-1-1,-3 3 0,-15 2 6828,28-10-6301,16-7-592,-20 10-258,45-19 648,-44 19-683,0 1-1,0 0 1,0 0 0,0 0-1,0 0 1,0 1 0,1-1-1,5 2 1,-10-1-44,0 0 0,0 0-1,1 1 1,-1-1 0,0 0 0,0 1 0,0-1-1,0 1 1,0-1 0,0 1 0,0-1-1,0 1 1,0 0 0,0-1 0,0 1 0,-1 0-1,1 0 1,0 0 0,0 0 0,0 1-1,0 0 1,0 0-1,0 0 0,-1 0 0,1 0 1,-1 0-1,0 1 0,1-1 0,-1 0 0,0 0 1,0 4-1,-2 2 3,1 1 1,-1-1-1,0 0 0,-7 15 1,3-10-5,0 0 0,-1 0 0,-1-1-1,0 0 1,0-1 0,-1 0 0,-1 0 0,0 0 0,-20 15 0,30-26-6,0 0 0,0 0 0,0 0 0,0 0 0,0 0 0,0 0 0,-1 0 0,1 0 0,0 0 1,0 0-1,0 0 0,0 0 0,0 1 0,0-1 0,0 0 0,-1 0 0,1 0 0,0 0 0,0 0 1,0 0-1,0 0 0,0 0 0,0 1 0,0-1 0,0 0 0,0 0 0,0 0 0,0 0 0,0 0 1,0 0-1,0 1 0,0-1 0,0 0 0,0 0 0,0 0 0,0 0 0,0 0 0,0 1 0,0-1 0,0 0 1,0 0-1,0 0 0,0 0 0,0 0 0,0 0 0,0 0 0,0 1 0,0-1 0,0 0 0,0 0 1,1 0-1,9 2-10,27-3-20,-17 1 33,-18 0-2,1 0 1,0 0 0,0 0-1,0 1 1,-1-1 0,1 1-1,0 0 1,0 0 0,-1 0-1,1 0 1,-1 0 0,1 0-1,-1 1 1,1-1 0,-1 1-1,0 0 1,0 0 0,0 0-1,0 0 1,0 0 0,0 0-1,0 0 1,-1 1 0,1-1-1,-1 1 1,0-1 0,0 1 0,0 0-1,0-1 1,0 1 0,0 0-1,-1 0 1,1-1 0,-1 1-1,0 0 1,0 0 0,0 0-1,0 0 1,0-1 0,-1 1-1,1 0 1,-2 4 0,-1 1 80,0 0 1,0-1 0,-1 1-1,0-1 1,0 0-1,-1 0 1,0 0 0,-9 10-1,4-7 61,-1 1 0,0-2 0,0 1-1,-14 7 1,19-13-159,-1 0-1,1-1 0,-1 1 1,0-2-1,0 1 1,-1-1-1,1 0 0,0 0 1,-1-1-1,1 0 0,-1 0 1,-12-1-1,19 0-87,-1 0 1,0 0-1,0-1 0,1 1 1,-1-1-1,1 1 0,-1-1 1,0 1-1,1-1 0,-1 0 0,1 0 1,-1 0-1,1 0 0,0 0 1,-1 0-1,1 0 0,0 0 1,0-1-1,0 1 0,0 0 0,-2-4 1,1 1-424,0-1 1,0 1 0,1-1 0,-1 0-1,1 0 1,0-6 0,-2-19-849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49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369 37 10130,'-6'-5'609,"1"0"-1,-1 0 0,0 1 1,-9-5-1,12 7-360,0 1-1,0 0 1,0 0-1,0 0 1,0 0-1,0 1 1,0-1-1,-1 1 1,1 0 0,0 0-1,0 0 1,-7 1-1,2 1 24,-1 0 1,1 1-1,0 0 0,0 1 0,0-1 1,1 1-1,-1 1 0,1-1 0,0 1 0,0 1 1,1-1-1,-1 1 0,1 0 0,1 1 1,-1-1-1,-8 14 0,-3 8 275,1 1-1,2 1 1,-12 31 0,22-50-410,-12 28 96,3 1 0,0 0 0,3 1 0,1 0 0,2 0 1,-2 61-1,9-82-195,0 1 0,2-1 1,0 0-1,1 1 1,1-1-1,1 0 0,1-1 1,1 1-1,0-1 0,2-1 1,0 1-1,1-1 1,1-1-1,0 0 0,16 18 1,-18-26-16,0 0 0,0-1 1,1 0-1,0 0 0,0-1 0,1 0 1,0-1-1,0 0 0,0 0 0,1-2 1,0 1-1,0-2 0,0 1 1,0-2-1,20 3 0,-16-4 34,-1-1 0,1 0 0,0-1 0,-1-1 0,1 0 0,-1-1 0,0-1 0,0-1 0,0 0 0,-1 0 0,1-2 0,15-9 0,-10 3 86,-1 0 1,0-1-1,-1-2 1,-1 1-1,0-2 0,25-33 1,-12 9 138,-3-1 0,26-51 0,-45 77-233,0 0-1,-1 0 0,0-1 0,-2 0 1,0 0-1,-1 0 0,0-1 0,-1 1 1,-2-1-1,1 0 0,-3-33 0,-3 26-32,0 0-1,-2 1 1,0-1 0,-2 1-1,-1 0 1,-12-24-1,14 34-12,-1 1-1,0 0 0,0 1 0,-1-1 1,-1 2-1,0-1 0,-1 1 0,0 1 1,0 0-1,-1 1 0,-18-12 1,17 15 1,0 0 0,-1 1 0,1 0 0,-1 1 0,0 1 0,0 0 0,-1 1 0,-21-1 0,-41 3-1351,2 6-3313,62-4 3168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55.8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1 321 13843,'5'5'7370,"19"-20"-5522,9-11-216,14-23-752,12-10-207,5-6-1306,3 8 2306,-30 3-1425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50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209 1 11915,'-10'2'475,"1"0"1,0 1-1,0 1 1,0-1 0,0 2-1,0-1 1,1 1 0,-10 7-1,-8 8 682,-24 24 0,48-42-1082,-5 4 107,1 0 0,0 1 0,-8 11 0,13-17-155,0 1 0,0-1 0,0 1 0,0 0 0,1 0 1,-1-1-1,1 1 0,-1 0 0,1 0 0,-1 2 0,1-3-16,0 0 0,0 0 0,0 0 0,1 0 0,-1 0 0,0-1-1,0 1 1,1 0 0,-1 0 0,0 0 0,1 0 0,-1 0 0,1-1 0,-1 1-1,1 0 1,0 0 0,-1-1 0,1 1 0,0 0 0,-1-1 0,2 1 0,7 4 14,0 0 1,1-1 0,-1 0 0,1-1 0,0 0 0,12 2 0,8 3 18,1 0-3,-14-4 131,-2 0 1,1 1-1,0 1 0,-1 0 1,24 15-1,-38-20-123,1 0 0,-1 0 0,1 0 0,-1 0 0,1 1 0,-1-1 0,0 1 0,1-1 0,-1 1 0,0 0 1,0-1-1,0 1 0,0 0 0,-1 0 0,1-1 0,0 1 0,-1 0 0,1 0 0,-1 0 0,0 0 0,1 0 0,-1 0 0,0 0 0,0 0 0,0 0 0,-1 0 1,1 0-1,0 0 0,-1 0 0,1-1 0,-1 1 0,0 0 0,0 0 0,1 0 0,-1-1 0,0 1 0,-2 2 0,-2 3 84,-1 1 0,1-1-1,-1 0 1,-1 0 0,0-1-1,-14 11 1,18-15-127,0 0 0,0 0 0,0 0 0,0 0 0,-1 0 0,1-1 0,-1 0 0,1 1 0,-1-1 0,1-1 0,-1 1 0,0 0 0,1-1 0,-1 0 0,0 0 0,0 0 0,1 0 0,-1-1-1,-7-1 1,10 2-6,-1-1 0,1 1 0,0-1 0,-1 0 0,1 1 0,0-1 0,0 0 0,0 0 0,0 0 0,0 0 0,0 0 0,0 0 0,0 0 0,0 0 0,0 0 0,0-1 0,0 1-1,1 0 1,-1 0 0,0-2 0,1 1-17,-1-1-1,1 1 0,0 0 1,0 0-1,0-1 0,0 1 1,0 0-1,0 0 0,1 0 0,-1-1 1,2-3-1,0 0-72,1 1-1,0-1 1,0 1 0,0-1-1,0 1 1,1 0-1,0 0 1,6-6 0,2 1-130,0 1 0,1 0 0,0 1 0,16-8 0,58-24-398,-68 33 567,-4 0 36,37-13 3,-46 18 20,0 0 1,0 0-1,0 1 1,1 0-1,-1 0 1,8 1-1,-13 0 16,0 0 1,0 0-1,0 0 0,0 0 0,0 1 1,0-1-1,0 0 0,1 1 0,-1-1 1,0 1-1,0-1 0,0 1 0,-1 0 1,1-1-1,0 1 0,0 0 0,0-1 1,0 1-1,-1 0 0,1 0 0,0 0 1,-1 0-1,1 0 0,0 0 0,-1 0 1,1 1-1,1 3 198,-1 1-1,0-1 1,0 0 0,0 9-1,3 10 427,-3-19-595,1 0-1,0-1 0,0 1 1,0-1-1,0 1 0,1-1 1,0 0-1,0 0 0,0 0 1,7 6-1,-9-9-174,1 0 0,-1 1 0,1-1 1,-1 0-1,1 0 0,0-1 0,-1 1 0,1 0 1,0-1-1,-1 1 0,1 0 0,0-1 0,0 0 1,0 0-1,0 1 0,-1-1 0,1 0 0,0 0 0,0-1 1,0 1-1,0 0 0,-1 0 0,1-1 0,0 0 1,0 1-1,-1-1 0,1 0 0,0 0 0,-1 1 1,1-1-1,-1 0 0,1-1 0,1 0 0,10-11-2010,1-2 668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50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24 9386,'-9'-12'1288,"-3"4"1265,6 5-1561,6 6-560,6 4-472,6 1-712,9 3 528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51.5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213 574 11971,'-6'-1'608,"0"1"0,0 0 0,0 0 0,-1 0 0,1 1 0,0 0 0,0 0 0,0 1 0,0-1 0,0 1 1,0 1-1,-9 4 0,2 0-285,0 1 0,1 0 0,1 0 0,-16 15 0,19-16-151,0 1-1,-10 15 0,16-21-153,0 0 0,1 0 0,-1 1 0,1-1 0,0 1 0,0-1 0,0 1 0,0-1 0,0 1 0,0 0 0,1-1 0,-1 1 0,1 0 0,0 0 0,0 5 0,0-8-16,0 1 0,1 0-1,-1-1 1,0 1 0,0 0 0,1-1 0,-1 1 0,0-1 0,1 1 0,-1 0 0,1-1 0,-1 1-1,1-1 1,-1 1 0,1-1 0,-1 0 0,1 1 0,-1-1 0,1 1 0,0-1 0,-1 0-1,1 1 1,0-1 0,2 1 0,-1-1-1,0 1 1,0-1-1,1 0 1,-1 0-1,0 0 1,4 0-1,3-1-1,0-1 0,15-4 0,-16 3 2,5-1 2,0 0-1,0 1 0,24-2 0,-33 4-3,-1 1-1,0 0 1,0 0 0,0 1-1,1-1 1,-1 1-1,0-1 1,0 1 0,0 0-1,0 0 1,0 0 0,0 1-1,0-1 1,0 1-1,0 0 1,-1 0 0,1 0-1,-1 0 1,1 0 0,-1 0-1,3 4 1,2 5 24,-1 1 1,0 0 0,-1 0-1,0 1 1,-1-1-1,5 26 1,-5-24 43,1 8 111,0-1 0,-2 1 1,0 0-1,-1 34 0,-2-48-111,-1 1 0,0-1 0,0 1 0,-1-1 0,0 0 0,0 0-1,-1 0 1,0 0 0,-1 0 0,1 0 0,-1-1 0,-1 1 0,0-1 0,-9 11 0,13-17-57,0 0 0,0 0 0,0 0 0,0 0 0,-1 0 0,1 0 0,0 0 0,0-1 0,-1 1 0,1 0 0,0-1-1,-1 1 1,1-1 0,-3 1 0,3-1-6,0 0-1,0 0 0,0 0 1,0-1-1,1 1 0,-1 0 0,0 0 1,0-1-1,0 1 0,0-1 1,0 1-1,1-1 0,-1 1 1,0-1-1,0 1 0,1-1 1,-1 1-1,0-1 0,1 0 0,-1 0 1,1 1-1,-1-1 0,1 0 1,-1-1-1,-3-7 4,0-1 0,1 1 0,1 0 1,0-1-1,0 0 0,0 1 0,2-1 0,-1-13 0,1 19-6,-1-27-11,2 1 0,1 0 0,1 0 0,8-31 0,-6 38-42,1 1-1,1 0 0,2 1 0,0-1 1,22-37-1,-25 49 32,1 1 0,0 0-1,1 1 1,0-1 0,0 1 0,18-12 0,-23 17 27,0 1 1,1 0 0,-1 0 0,1 0 0,-1 0 0,1 0-1,0 1 1,0 0 0,0 0 0,0 0 0,0 0-1,0 0 1,0 1 0,0 0 0,0 0 0,0 0 0,0 0-1,0 1 1,0-1 0,0 1 0,0 0 0,6 2 0,-9-2 25,1 0 1,0 1 0,0-1 0,0 0 0,-1 0 0,1 1 0,-1-1-1,1 1 1,-1-1 0,0 1 0,1 0 0,-1 0 0,0-1 0,0 1-1,0 0 1,0 0 0,0 0 0,-1 0 0,1 0 0,-1 0 0,1 0-1,-1 0 1,0 0 0,0 1 0,0-1 0,0 2 0,-1 6 160,0 1 0,-1-1 0,0 0 0,-5 12 0,2-2-49,3-9-54,9-20-52,-2 0-43,16-25 2,-11 17-133,0 1 1,1-1-1,1 2 0,0 0 1,22-21-1,-32 35 124,0-1-1,0 1 1,0-1 0,0 1-1,0 0 1,0 0 0,0 0-1,0 0 1,0 0 0,1 1-1,-1-1 1,0 1 0,1-1-1,-1 1 1,0 0 0,1 0-1,-1 0 1,0 0-1,4 1 1,-3-1 10,-1 1 0,1 0 1,-1 1-1,0-1 0,1 0 0,-1 1 1,0-1-1,0 1 0,0 0 0,0-1 0,0 1 1,0 0-1,-1 0 0,1 0 0,-1 1 0,1-1 1,0 3-1,2 2 22,0 0 0,0 0 1,0 0-1,1-1 0,9 11 1,-11-16-4,-1 1 1,0 0 0,0-1 0,1 0-1,-1 1 1,1-1 0,-1 0 0,1 0-1,0 0 1,-1-1 0,1 1 0,0 0-1,-1-1 1,1 0 0,0 0 0,0 0-1,-1 0 1,1 0 0,0 0 0,5-2-1,5-1 0,0-1 0,0 0-1,-1-1 1,1 0-1,14-9 1,-2-2 338,30-23 0,-54 38-308,9-6 212,-10 6-250,0 1 1,1 0-1,-1 0 1,0 0-1,0-1 1,1 1-1,-1 0 1,0 0-1,0 0 1,1 0-1,-1 0 1,0-1-1,0 1 1,1 0-1,-1 0 1,0 0-1,0 0 1,1 0-1,-1 0 1,0 0-1,1 0 1,-1 0-1,0 0 1,0 0-1,1 0 1,-1 0-1,0 0 1,1 0-1,-1 0 1,0 1-1,0 0-8,0 0 0,-1 0 1,1 0-1,-1 1 0,0-1 0,1 0 0,-1 0 0,0 0 0,0 0 0,0 0 0,0 0 0,1 0 0,-1-1 1,-2 2-1,-2 4 1,1-1-2,1 0 0,0 0 0,0 1 0,1 0 0,-1-1 0,1 1 0,0 0 0,1 0 0,0 0 0,0 0 0,0 1 0,0-1 1,2 11-1,-1-16-2,-1-1 1,1 0 0,0 0-1,0 0 1,0 1-1,0-1 1,0 0 0,0 0-1,0 1 1,0-1 0,1 0-1,-1 0 1,0 0 0,0 1-1,0-1 1,0 0 0,0 0-1,0 1 1,0-1 0,0 0-1,0 0 1,1 0-1,-1 0 1,0 1 0,0-1-1,0 0 1,0 0 0,1 0-1,-1 0 1,0 0 0,0 1-1,0-1 1,1 0 0,-1 0-1,0 0 1,0 0 0,0 0-1,1 0 1,-1 0 0,0 0-1,0 0 1,1 0-1,-1 0 1,0 0 0,0 0-1,1 0 1,-1 0 0,0 0-1,0 0 1,0 0 0,1 0-1,-1 0 1,0 0 0,0-1-1,0 1 1,1 0 0,-1 0-1,0 0 1,11-9-159,2-7-416,-2 0 0,0-1 1,-1 0-1,0-1 1,9-25-1,-8 17-233,-9 22 662,0 0-1,0 0 1,0 0 0,1 0-1,4-5 1,-7 8 138,1 1-1,-1-1 1,1 1-1,-1 0 0,1-1 1,-1 1-1,1-1 1,-1 1-1,1 0 1,0-1-1,-1 1 1,1 0-1,0 0 1,-1-1-1,1 1 1,0 0-1,-1 0 1,1 0-1,0 0 1,-1 0-1,1 0 0,0 0 1,-1 0-1,1 0 1,0 0-1,-1 0 1,1 1-1,0-1 1,-1 0-1,1 0 1,-1 1-1,1-1 1,0 0-1,-1 1 1,1-1-1,-1 1 1,1-1-1,-1 0 1,1 1-1,-1 0 0,1-1 1,-1 1-1,0-1 1,1 2-1,14 17-30,-10-12 54,0 0 1,0 0-1,0-1 0,11 9 1,-14-13 11,0 0-1,0-1 1,1 0 0,-1 1 0,1-1 0,0 0 0,-1 0 0,1 0 0,0 0 0,-1-1-1,1 1 1,0-1 0,0 1 0,-1-1 0,1 0 0,0 0 0,0-1 0,3 1-1,-1-2 22,1 1-1,0-1 0,-1 1 0,0-1 0,1-1 0,-1 1 0,0-1 0,0 0 0,-1 0 0,1-1 0,0 1 0,-1-1 0,0 0 0,0 0 0,0 0 0,-1-1 0,1 0 0,-1 1 0,5-10 0,1-6 12,-1 0-1,0-1 1,8-38-1,-14 49-54,6-23 2,-2 0 0,4-55 0,-9 64-4,-2 0-1,0 1 1,-1-1 0,-8-35 0,9 55 22,0 0 1,-1-1-1,1 1 0,-1 0 0,1 1 1,-1-1-1,-1 0 0,1 0 0,-3-3 0,4 6-11,0 1 0,1-1-1,-1 0 1,0 1 0,0-1-1,1 1 1,-1-1 0,0 1-1,0-1 1,0 1 0,0 0-1,0-1 1,0 1 0,0 0-1,0 0 1,0-1 0,-1 1-1,0 1 4,1-1-1,-1 0 1,1 1-1,-1-1 1,1 1-1,-1-1 1,1 1-1,-1 0 1,1 0-1,0-1 1,0 1-1,-1 0 1,1 0-1,-2 3 1,-2 2 99,0 0 0,1 0 1,0 1-1,0 0 0,0 0 0,1 0 0,0 0 1,0 0-1,0 1 0,-1 9 0,0 4 257,0 1 0,0 32 0,3-28-59,2 0 0,0 0 0,2 0 0,7 33 0,-7-46-262,1 0 0,0 0 0,1-1 0,0 1 1,1-1-1,1-1 0,-1 1 0,2-1 0,0 0 0,11 12 0,-10-14-656,0-1-1,1 1 1,0-2-1,1 1 1,0-1-1,0-1 1,0 0-1,25 9 1,-2-5-1095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52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291 351 11947,'-1'-2'311,"-1"-1"0,0 0 0,0 0 0,0 0 0,0 1 0,-1-1 0,1 1 0,-1 0 0,1 0 0,-1 0 0,-5-3 0,6 4-85,-1 0 1,1 0 0,-1 0-1,1 1 1,-1-1-1,0 1 1,1 0-1,-1 0 1,0 0 0,1 0-1,-1 0 1,0 0-1,1 1 1,-1-1 0,-3 2-1,-3 1 111,0 1 0,0 0-1,0 1 1,1 0 0,-1 0 0,1 0 0,1 1-1,-1 1 1,1-1 0,-7 9 0,-1 2-11,1 1 1,0 0-1,-13 25 1,23-36-272,-2 3 10,0 0 0,1 0 0,0 0 0,1 0 1,0 1-1,0 0 0,1 0 0,-2 13 0,5-22-62,0 0 0,0-1 0,-1 1 0,1-1 0,0 1 0,0-1 0,1 1 0,-1 0 0,0-1-1,0 1 1,1-1 0,-1 1 0,1-1 0,0 1 0,-1-1 0,1 1 0,0-1 0,0 0 0,0 1 0,0-1 0,0 0 0,0 0 0,0 0 0,0 0 0,0 0 0,0 0 0,1 0-1,-1 0 1,0 0 0,1 0 0,-1-1 0,1 1 0,-1-1 0,1 1 0,-1-1 0,1 1 0,-1-1 0,1 0 0,0 0 0,-1 0 0,1 0 0,1 0 0,5-1-2,-1 0 0,0 0 0,0-1 0,0 0 0,0 0 1,-1-1-1,1 0 0,-1 0 0,1 0 0,-1-1 0,0 0 1,0 0-1,0-1 0,6-6 0,5-6 1,0 0 1,-2-1-1,15-22 0,-16 19-26,-1 1 0,-1-2 0,-1 0 0,-1 0 0,-1-1 0,-1 0 0,8-41 0,-13 45 5,0-1 0,-1 1 1,-1-1-1,-1 0 1,-1 1-1,-1-1 0,0 1 1,-2-1-1,0 1 1,-7-19-1,9 33 16,0 0 0,0-1-1,-1 1 1,-5-8 0,8 12 4,-1 1 1,1-1-1,-1 0 0,1 0 0,-1 1 0,1-1 0,-1 0 1,0 1-1,1-1 0,-1 0 0,0 1 0,0-1 1,0 1-1,1 0 0,-1-1 0,0 1 0,0 0 0,0-1 1,0 1-1,0 0 0,1 0 0,-1 0 0,0-1 1,0 1-1,0 0 0,0 0 0,0 1 0,0-1 1,0 0-1,0 0 0,0 0 0,1 1 0,-1-1 0,0 0 1,0 1-1,-1 0 0,-1 1 10,1 0 1,0 1-1,0-1 1,-1 0-1,1 1 1,1 0-1,-1 0 1,0-1-1,1 1 1,-1 0-1,1 0 1,0 1-1,-1 5 1,-2 6 103,-2 24 1,6-37-105,-2 24 221,1-1 1,1 1-1,1 0 1,8 48 0,-5-56-129,0 0 0,1-1 0,1 0 0,1 0 1,0 0-1,1-1 0,18 27 0,-23-39-91,0 1 0,1-1 0,-1 0 0,1 0-1,0-1 1,1 1 0,-1-1 0,9 5 0,-10-6-9,0-1 0,0 0 0,0 0 0,0 0 0,0 0 0,0 0 0,0-1 1,0 0-1,1 1 0,-1-1 0,0 0 0,0 0 0,1-1 0,-1 1 0,0-1 0,4-1 1,3-1-1,-1-1 1,1-1-1,-1 1 1,0-2-1,0 1 1,0-1-1,-1-1 1,0 1-1,0-1 1,0-1-1,8-10 1,-7 6-34,0-1 1,0 0-1,-2 0 1,1-1-1,-2 0 1,11-29-1,-15 59-543,-2-7 534,0 0 1,1 0-1,0 0 0,1 0 1,0-1-1,0 1 1,1 0-1,4 10 0,-6-16 38,1-1 0,-1 1 0,1 0 0,0-1-1,0 1 1,-1-1 0,1 0 0,1 0 0,-1 0-1,0 0 1,1 0 0,-1 0 0,1 0 0,-1-1-1,1 1 1,0-1 0,0 0 0,-1 0 0,1 0-1,0 0 1,0 0 0,0-1 0,0 1 0,0-1 0,0 0-1,0 0 1,6-1 0,-7 1 2,-1 0-1,0 0 1,0 0-1,0-1 1,1 1 0,-1 0-1,0-1 1,0 1 0,0-1-1,0 1 1,0-1-1,0 0 1,0 1 0,0-1-1,0 0 1,0 0 0,0 0-1,0 0 1,0 0-1,-1 0 1,1 0 0,0 0-1,-1 0 1,1 0 0,-1 0-1,1 0 1,-1 0-1,1-1 1,-1 1 0,0 0-1,0 0 1,1 0 0,-1-1-1,0 1 1,0 0 0,0 0-1,0-1 1,-1-1-1,0-3 13,0 0 0,-1 0-1,1 0 1,-1 1-1,-1-1 1,-4-8 0,-2-1-26,-1 1-1,-1 0 1,0 1 0,-15-14 0,12 13-1081,0-1-1,-17-24 1,30 37 822,0 1-1,0-1 1,0 1 0,0-1-1,0 1 1,1-1 0,-1 0-1,0 0 1,1 1-1,-1-1 1,1 0 0,0 0-1,-1 0 1,1-3 0,3 0-968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53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91 9978,'5'2'841,"-1"1"1,0-1-1,0 1 0,0 0 0,-1 0 1,1 0-1,-1 0 0,1 1 0,-1-1 1,3 6-1,-4-6-616,0 0 1,-1 0-1,1 0 1,-1 0-1,0 0 1,0 1-1,0-1 1,0 0-1,-1 1 1,0-1-1,1 0 1,-1 1-1,0-1 1,0 1-1,-1 3 1,-6 59 887,30-102-992,-14 20-106,19-33 16,-25 44-30,0 0-1,1 1 1,0-1 0,0 1-1,0 0 1,0 0 0,7-4-1,-9 7 3,0 0-1,0 0 1,0 0-1,0 0 1,0 0-1,0 1 1,0-1-1,0 1 1,0 0-1,0-1 1,0 1-1,0 0 1,0 0-1,0 0 1,1 1-1,-1-1 1,0 0-1,0 1 1,0-1-1,0 1 1,0 0-1,0 0 1,0 0-1,0 0 1,-1 0-1,1 0 1,0 0-1,0 1 0,-1-1 1,1 0-1,-1 1 1,1 0-1,-1-1 1,0 1-1,0 0 1,0 0-1,0-1 1,0 1-1,0 0 1,0 0-1,0 0 1,-1 0-1,1 0 1,-1 0-1,1 1 1,-1-1-1,0 0 1,0 0-1,0 0 1,0 0-1,0 0 1,-1 0-1,0 3 1,0-1 44,-1 1 1,0-1 0,0 0-1,0 0 1,-1 0 0,-4 6-1,4-8 84,3-7-77,3-7-12,9-9-70,0 1 0,2 0 0,0 0 0,1 2 0,1 0 0,18-17 0,-30 31-6,1 0 0,-1 0 1,1 0-1,0 1 0,0 0 0,8-4 0,-11 6 32,-1 1-1,0-1 1,0 1-1,1-1 1,-1 1-1,0 0 0,1 0 1,-1 0-1,0 0 1,1 0-1,-1 0 1,0 0-1,1 0 0,-1 0 1,0 1-1,1-1 1,-1 0-1,0 1 0,1-1 1,-1 1-1,0 0 1,0-1-1,0 1 1,0 0-1,1 0 0,-1 0 1,0 0-1,-1-1 1,1 1-1,0 1 1,0-1-1,0 0 0,0 0 1,0 2-1,2 3-7,0 0-1,-1 0 1,2 9 0,-2-9 63,0 1 0,0-1 0,1 0 0,-1 0 1,7 9-1,-8-14-107,0 1 0,0-1 0,0 0 0,0 0-1,0 0 1,0 0 0,1 0 0,-1 0 0,0 0 0,1 0 0,-1-1 0,1 1 0,-1 0 0,1-1 0,-1 0 0,1 1 0,-1-1 0,1 0 0,0 1-1,-1-1 1,1 0 0,0 0 0,-1 0 0,1-1 0,-1 1 0,1 0 0,2-1 0,-1 0-555,0-1 1,0 1-1,0 0 0,0-1 1,5-4-1,5-2-1255,3 0 650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53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84 10514,'0'-9'1223,"-3"-6"4000,2 15-5040,1-1 1,-1 1-1,1 0 0,0-1 1,-1 1-1,1 0 1,-1-1-1,1 1 1,-1 0-1,1 0 0,-1-1 1,1 1-1,-1 0 1,1 0-1,-1 0 0,0 0 1,1 0-1,-1 0 1,1 0-1,-1 0 0,1 0 1,-1 0-1,1 0 1,-1 0-1,0 0 1,1 0-1,-2 1 0,-3 0 76,-1 2 1,0-1-1,1 0 0,0 1 0,-1 0 0,1 0 0,0 1 0,1 0 0,-1-1 0,1 1 0,-1 1 0,1-1 1,0 1-1,1 0 0,-5 6 0,5-6-247,-1 1 1,1-1-1,0 1 1,1 0-1,-1 0 1,1 0-1,1 0 1,-1 0-1,1 0 1,0 1-1,0-1 1,1 1-1,-1-1 1,2 9-1,-1-14-13,0-1 0,0 1 0,0-1 0,0 1 0,0-1-1,0 1 1,1-1 0,-1 1 0,0-1 0,0 1 0,0-1 0,0 1 0,1-1-1,-1 1 1,0-1 0,1 0 0,-1 1 0,0-1 0,1 1 0,-1-1-1,0 0 1,1 1 0,-1-1 0,1 0 0,-1 0 0,1 1 0,-1-1-1,0 0 1,1 0 0,-1 1 0,2-1 0,-1 0-18,0 0 0,0-1 0,1 1 1,-1 0-1,0-1 0,0 1 0,0-1 0,0 0 0,0 1 1,0-1-1,0 0 0,0 1 0,1-2 0,4-3-309,-1-1 0,10-12 0,23-47-2923,-38 64 3207,1 0 1,0 0 0,-1 1 0,1-1 0,0 0 0,0 0-1,0 1 1,0-1 0,0 0 0,0 1 0,0-1-1,0 1 1,0-1 0,0 1 0,0 0 0,0-1-1,0 1 1,0 0 0,0 0 0,0 0 0,0 0-1,0-1 1,2 2 0,2-1 49,-1 1 0,1 0 0,-1 1-1,7 2 1,9 2-13,-14-5 46,-1 0 0,1-1 0,-1 0 0,1 0 0,-1-1 0,1 0 0,-1 1 0,1-2 0,-1 1 0,1-1 0,-1 0 0,0 0 0,0 0 0,8-5 0,-7 3 88,-1 0-1,1-1 1,-1 0-1,0 0 1,0 0 0,0 0-1,-1-1 1,1 0-1,-2 0 1,8-12 0,-7 7 116,-3 9-162,0-1 0,0 0 0,0 1 0,0-1 1,0 1-1,1-1 0,-1 1 0,1-1 1,0 1-1,0 0 0,0 0 0,2-2 0,-3 4-53,0 0-1,0 1 0,0-1 0,-1 0 1,1 1-1,0-1 0,0 0 0,0 1 0,-1-1 1,1 1-1,0 0 0,-1-1 0,1 1 1,-1-1-1,1 1 0,0 0 0,-1 0 0,0-1 1,1 1-1,0 1 0,-1-1 4,8 11 2,-1 1 0,0 1 0,-1-1 0,-1 1 0,5 18 0,-10-31-81,0-1 0,0 1 0,0-1 1,0 0-1,0 1 0,0-1 0,0 0 0,0 1 1,0-1-1,0 0 0,0 1 0,1-1 1,-1 1-1,0-1 0,0 0 0,0 0 0,0 1 1,1-1-1,-1 0 0,0 1 0,0-1 1,1 0-1,-1 0 0,0 1 0,1-1 0,-1 0 1,0 0-1,0 0 0,1 1 0,-1-1 1,0 0-1,1 0 0,-1 0 0,1 0 1,-1 0-1,1 0 0,9-11-2178,-7 7 2931,9-11-590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54.0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26 13099,'-8'-5'880,"-2"1"280,10-1-736,0 0-488,8 1-816,5 1 544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54.3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13523,'3'1'265,"0"0"-1,0 0 1,-1 0 0,1 0 0,-1 0-1,1 1 1,-1-1 0,1 1-1,-1-1 1,0 1 0,0 0 0,1 0-1,-1 0 1,2 3 0,-2-1 51,0 0 0,0-1 0,0 1 0,-1 0 0,1 0 0,-1 0 0,0 1 0,1 7 0,-1 0 77,-1 0 1,0 0-1,0 0 0,-3 14 1,-1 21 198,4-47-590,0 1 0,0-1-1,0 0 1,0 0 0,0 0 0,-1 0 0,1 0 0,0 0 0,0 0-1,0 0 1,0 1 0,0-1 0,0 0 0,0 0 0,0 0 0,0 0-1,0 0 1,0 0 0,0 0 0,1 0 0,-1 1 0,0-1 0,0 0-1,0 0 1,0 0 0,0 0 0,0 0 0,0 0 0,0 0 0,0 0-1,0 0 1,0 1 0,0-1 0,0 0 0,0 0 0,1 0 0,-1 0-1,0 0 1,0 0 0,0 0 0,0 0 0,0 0 0,0 0 0,0 0-1,0 0 1,1 0 0,-1 0 0,0 0 0,0 0 0,0 0 0,5-5 30,4-11-3,-2-3 0,-1 2-6,12-27 0,-16 39-23,1 0 0,0 0 0,0 1 0,0-1-1,1 1 1,0 0 0,-1 0 0,2 0-1,6-5 1,-9 8 15,0-1 0,0 1 0,0 0 0,0 0 0,0 0 0,0 0 0,0 1 0,1-1-1,-1 0 1,0 1 0,0 0 0,1-1 0,-1 1 0,0 0 0,0 0 0,1 0 0,-1 1 0,0-1 0,0 0-1,1 1 1,-1 0 0,0-1 0,4 3 0,1 1 141,0 1 0,0 0 0,0 0 0,-1 1 1,8 8-1,19 16 227,-31-28-407,1-1-1,-1 1 0,1-1 1,-1 1-1,1-1 0,0 0 0,0 0 1,-1 0-1,1 0 0,0 0 1,4 0-1,-7-1-92,1 0 0,0 0 1,0 0-1,-1 0 0,1 0 0,0 0 0,0 0 1,0 0-1,-1 0 0,1 0 0,0 0 0,-1-1 1,1 1-1,0 0 0,0 0 0,-1-1 1,1 1-1,0-1 0,-1 1 0,1 0 0,-1-1 1,1 1-1,0-1 0,-1 0 0,1 1 0,-1-1 1,1 0-1,3-12-1333</inkml:trace>
  <inkml:trace contextRef="#ctx0" brushRef="#br0" timeOffset="1">494 66 19388,'0'13'1793,"3"-2"775,2-1-559,-3-3-1185,4-4-784,-4-18-72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28.8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34 10810,'-4'-25'3158,"0"16"2263,12 14-4732,1 0-1,-1 0 1,1-1-1,0 0 1,0 0-1,0-1 1,10 2-1,-6-2-323,0 1-1,-1 1 0,18 8 1,4 8 48,-16-10-217,0-1 0,29 13-1,5-5 197,1-1 0,1-3 0,1-2 0,0-3-1,96 4 1,-130-13-215,0-1 0,0-1 0,0-1 0,22-6-1,78-31 490,-113 37-868,0 0 0,0 1 0,0 0 0,1 0 0,-1 1 0,14-1 0,-22 2-24,1 0 0,-1 0-1,1 0 1,-1 0 0,1 0-1,-1-1 1,1 1-1,-1 0 1,1 0 0,-1-1-1,1 1 1,-1 0 0,1-1-1,-1 1 1,0 0 0,1-1-1,-1 1 1,1-1-1,5-5-2173,5 3 720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29.2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 11979,'6'-6'7721,"-7"7"-7515,1-1 0,-1 1 0,1 0 0,0-1 0,-1 1 0,1 0 0,0 0 0,0-1 0,0 1 0,0 0-1,-1-1 1,1 1 0,0 0 0,0 0 0,0-1 0,0 1 0,1 0 0,-1 1 0,4 14 466,0 1 0,1-1-1,1 0 1,1 0 0,15 27 0,12 27 238,-14-5-822,-17-68-2042,-2-5 797,-1-28-3708,3 18 3051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57.3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2 107 12867,'-2'7'1008,"7"-2"976,5-5-79,16-9 143,10-5-119,12-6-665,4-1-336,7 0-848,-4 1-496,14 7 136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30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293 34 10378,'-11'-1'1011,"-1"0"0,1 1-1,0 0 1,-15 3 0,20-2-577,-1 1 0,1 0 0,0 0 1,1 0-1,-1 1 0,0 0 0,1 0 0,-1 0 0,-6 6 1,-5 5 179,0 0 0,0 1 0,1 1 0,1 0 0,1 2 0,0-1 0,-19 35 1,30-46-541,1-1 0,0 1 0,0 0 0,1 0 0,0 0 0,0 0 0,0 0 0,1 0 0,0 0 0,0 0 0,0 0 0,1 0 0,0 0 0,0 0 0,0 0 0,3 7 0,4 9 194,2 1-1,19 35 0,-20-43-193,0-1-1,0 0 1,2 0-1,-1-1 1,2 0 0,0-1-1,0 0 1,17 11-1,-19-16-57,0 0 0,1-1 0,0 0 0,1 0-1,0-1 1,-1-1 0,1 0 0,1-1 0,-1 0 0,0-1-1,24 2 1,-20-4 7,0-1-1,0-1 0,-1 0 0,1-1 1,-1-1-1,0 0 0,0-1 1,0-1-1,0 0 0,-1-1 1,0-1-1,-1 0 0,0-1 0,0 0 1,0-1-1,-2 0 0,14-15 1,-12 11 7,0 0 81,0 0 0,0-1 0,-2-1 0,14-23 0,-23 35-63,0 0-1,0 0 1,0-1 0,0 1-1,-1-1 1,0 0-1,0 1 1,0-1-1,-1 0 1,0 1-1,1-1 1,-2 0 0,1 0-1,0 1 1,-1-1-1,0 0 1,0 1-1,-1-1 1,1 1-1,-1-1 1,0 1 0,0 0-1,-3-5 1,-61-81 165,28 41-189,29 38-11,1 1-1,-1 0 1,-1 0-1,0 1 1,0 0 0,-1 1-1,0 0 1,0 0-1,-1 1 1,0 1 0,0 0-1,0 1 1,-1 0-1,0 1 1,-21-4-1,23 6 20,-64-11 448,67 12-536,-1 0 0,0 1 0,0 0 0,0 1 0,1 0 0,-14 3 0,20-4-223,0 1 0,1-1 0,-1 1 0,0-1 0,1 1 0,-1 0-1,0 0 1,1 0 0,-1 0 0,1 0 0,0 0 0,-1 0 0,1 1-1,0-1 1,0 0 0,0 1 0,-1-1 0,0 3 0,2 4-1323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31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37 210 12051,'-1'-2'276,"1"1"1,-1-1 0,0 0 0,-1 1 0,1-1 0,0 1 0,0-1-1,-1 1 1,1-1 0,-1 1 0,1 0 0,-1 0 0,1 0 0,-1 0-1,0 0 1,0 0 0,0 0 0,1 1 0,-5-2 0,6 2-233,0 0 1,0 0 0,0 0-1,0 0 1,-1 0 0,1 0-1,0 0 1,0 0 0,0 0 0,-1 0-1,1 0 1,0 0 0,0 1-1,0-1 1,0 0 0,-1 0-1,1 0 1,0 0 0,0 0-1,0 0 1,0 0 0,0 0-1,-1 1 1,1-1 0,0 0-1,0 0 1,0 0 0,0 0-1,0 1 1,0-1 0,0 0-1,0 0 1,-1 0 0,1 0-1,0 1 1,0-1 0,0 0-1,0 0 1,0 0 0,0 1-1,0-1 1,0 0 0,0 0-1,0 0 1,0 1 0,2 9 550,-1-7-382,1 5 171,1 1 0,0 0 1,1-1-1,0 1 0,6 10 0,31 38 1264,-4-3-424,-27-35-909,-9-16-262,1 1 1,0 0 0,0-1-1,0 0 1,0 1 0,0-1-1,1 0 1,-1 0 0,1 0 0,0-1-1,0 1 1,0-1 0,0 1-1,0-1 1,7 4 0,-6-5-38,-1 0 1,1 0 0,0 0-1,-1 0 1,1 0 0,0-1-1,0 0 1,0 0 0,0 0-1,-1 0 1,1 0 0,0-1-1,0 0 1,-1 0-1,1 0 1,0 0 0,-1 0-1,1-1 1,-1 0 0,1 1-1,-1-1 1,0-1 0,0 1-1,0 0 1,0-1 0,0 1-1,0-1 1,-1 0 0,0 0-1,1 0 1,-1 0 0,0-1-1,0 1 1,2-6 0,1-6-9,0 0 0,-1 0 0,0-1 0,-1 1-1,-1-1 1,1-20 0,-3-5 9,-5-49-1,3 70-4,0 1 1,-2-1 0,0 1 0,-2 0 0,-7-20 0,13 39-119,0 0 0,0 1 0,0-1-1,0 0 1,0 1 0,0-1 0,-1 0 0,1 1 0,0-1 0,0 0 0,0 1 0,0-1 0,0 0 0,0 1-1,0-1 1,-1 0 0,1 0 0,0 1 0,0-1 0,0 0 0,-1 0 0,1 1 0,0-1 0,0 0-1,-1 0 1,1 0 0,0 1 0,-1-1 0,1 0 0,0 0 0,0 0 0,-1 0 0,1 0 0,0 0 0,-1 0-1,1 1 1,0-1 0,-1 0 0,1 0 0,0 0 0,-1 0 0,1-1 0,0 1 0,-1 0 0,10 5-2000,4 2 840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32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12403,'16'89'5847,"2"27"-777,-18-110-4860,1 5 216,0-1 0,1 0 0,-1 0-1,7 18 1,-7-25-347,1-1 0,-1 1 0,0-1 1,1 0-1,-1 0 0,1 1 0,-1-1 0,1 0 0,0 0 0,0 0 0,0-1 0,0 1 0,0 0 0,1-1 0,-1 1 0,0-1 0,1 0 0,-1 0 0,1 0 0,0 0 0,-1 0 0,1-1 1,3 1-1,7 1 10,0-1 0,0-1 0,-1 0 0,1 0 0,0-1 0,0-1 0,-1-1 0,1 1 1,-1-2-1,21-8 0,-28 9-592,0-1 0,0 1 0,0-1 0,-1 0 0,0 0 1,0-1-1,0 1 0,0-1 0,-1 0 0,1 0 0,2-7 0,0 3-968,5-9-308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32.6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1 140 15795,'29'-12'1417,"4"-4"887,10 1-143,-6 1-833,1-1-216,-9 4-472,-3-1-248,-6 4-256,-1 1-48,-7 4-192,-4 0-312,-6 3-696,-1-7-344,-4 2-1137,-2 0 801,-11-1 848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32.9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13355,'1'4'1600,"4"4"697,5 3-129,5 4-303,4 5-545,4 3-256,-1 4-336,0 4-144,-2 2-280,-2 0-104,0-2-96,0-5-88,-2-7-576,1-4-320,-3-7-1272,-2-4-425,-7-13 1393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33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1 265 13027,'16'0'2733,"0"0"1,26 5 0,-35-3-2277,1 0 1,-1 0 0,0 1 0,0-1-1,0 2 1,0-1 0,12 9-1,-12-6-182,0 0-1,0 1 0,0 0 0,-1 0 0,0 0 1,7 11-1,26 53 539,-28-50-662,27 41-1,-37-60-140,1 0-1,0 0 0,-1 0 0,1-1 1,0 1-1,0 0 0,0-1 0,0 1 1,0-1-1,4 2 0,-5-3-6,0 1 0,0-1-1,0 0 1,1 0 0,-1 1-1,0-1 1,0 0 0,1 0-1,-1 0 1,0-1 0,0 1 0,0 0-1,1 0 1,-1-1 0,0 1-1,0-1 1,0 1 0,0-1-1,0 1 1,0-1 0,0 0 0,0 1-1,2-3 1,3-3 5,0 0 0,0-1 1,-1 1-1,0-1 0,0-1 0,-1 1 0,0-1 1,0 0-1,-1 1 0,0-2 0,0 1 1,1-9-1,2-9-2,-2-1 1,2-42 0,-4-162 54,-7 190-31,-3 22-34,8 19 0,-1-1-1,1 0 1,-1 1 0,1-1 0,-1 1 0,1-1-1,-1 1 1,1-1 0,-1 1 0,1 0 0,-1-1-1,1 1 1,-1 0 0,0-1 0,1 1 0,-1 0-1,0 0 1,1-1 0,-1 1 0,0 0 0,0 0-1,0 0-33,1 0 1,0 0-1,-1 0 0,1 0 0,0 0 0,-1 0 0,1 1 0,0-1 0,0 0 0,-1 0 1,1 0-1,0 0 0,0 0 0,-1 1 0,1-1 0,0 0 0,0 0 0,-1 0 1,1 1-1,0-1 0,0 0 0,0 0 0,0 1 0,-1-1 0,1 0 0,0 1 0,0-1 1,0 0-1,0 0 0,0 1 0,0-1 0,0 0 0,0 1 0,0-1 0,0 0 0,0 1 1,0-1-1,0 0 0,0 0 0,0 1 0,0-1 0,0 1 0,4 13-2774,3 0 392,2 4 794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33.8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 10330,'1'0'257,"-1"-1"-1,1 1 1,-1 0-1,1 0 1,0-1-1,0 1 1,-1 0-1,1 0 0,0 0 1,-1 0-1,1 0 1,0 0-1,-1 0 1,1 0-1,0 0 1,-1 0-1,1 0 1,0 1-1,0-1 1,-1 0-1,1 0 1,-1 1-1,1-1 1,0 0-1,-1 1 1,1-1-1,-1 1 0,1-1 1,-1 1-1,1 0 1,16 15 2512,-14-10-2423,0 0 1,0 0 0,0 1-1,-1-1 1,0 1 0,-1 0-1,1-1 1,-1 1-1,0 11 1,3 14 233,39 125-807,-41-142-832,-2-13 694,0-1 0,0 1 0,0-1 1,0 0-1,0 1 0,0-1 0,1 1 0,-1-1 1,1 0-1,-1 1 0,2 2 0,1-3-971,-3-7 468</inkml:trace>
  <inkml:trace contextRef="#ctx0" brushRef="#br0" timeOffset="1">91 166 13915,'3'-4'639,"1"0"-1,0 1 1,0-1 0,1 1 0,-1-1-1,1 1 1,0 1 0,-1-1-1,1 0 1,9-2 0,7-2 290,28-5-1,-37 9-465,5 0-171,-11 3-324,-1-1-1,1-1 1,11-3 0,-16 5-189,1-1 0,-1 0 1,1 0-1,-1 0 0,0 0 1,1 0-1,-1 0 0,0 0 1,0 0-1,1 0 0,-1 0 1,0-1-1,0 1 0,-1 0 0,1-1 1,0 1-1,0-1 0,0-2 1,3-8 1803,4 0-1064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9:34.2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10322,'0'0'204,"0"0"-1,1 0 1,-1 0 0,1 1-1,-1-1 1,0 0 0,1 0-1,-1 0 1,1 1 0,-1-1-1,0 0 1,1 0 0,-1 1-1,0-1 1,0 0 0,1 1-1,-1-1 1,0 0-1,1 1 1,-1-1 0,0 1-1,0-1 1,0 0 0,0 1-1,1-1 1,-1 1 0,0-1-1,0 0 1,0 1 0,0-1-1,0 1 1,0 0-1,0 22 2329,1-2-687,4-5-726,0 0-1,15 29 1,1 3 88,-15-28-771,-1 1 0,-1 1 0,0-1 0,-2 0 0,0 29 0,-1-24-120,1-1 0,0 0 0,8 27 0,-10-51-326,10 26 139,-10-26-144,1-1 0,-1 1 0,0-1-1,0 1 1,1-1 0,-1 1 0,0-1 0,1 1-1,-1-1 1,0 1 0,1-1 0,-1 1-1,1-1 1,-1 0 0,1 1 0,-1-1 0,1 0-1,-1 1 1,1-1 0,-1 0 0,1 0-1,0 1 1,-1-1 0,1 0 0,-1 0 0,1 0-1,0 0 1,-1 0 0,1 0 0,-1 0-1,1 0 1,0 0 0,-1 0 0,1 0 0,-1 0-1,1 0 1,-1-1 0,1 1 0,0 0-1,-1 0 1,1-1 0,-1 1 0,1-1 0,2-1-144,-1 0 0,0 0 0,0 0 1,0-1-1,0 1 0,2-5 1,14-30-541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11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20 214 2489,'0'0'183,"-1"0"0,0 0 0,1 0 0,-1 0 0,0 0 0,1 0 0,-1 0 0,0 0 0,1 0 0,-1 0 0,0 0 0,1 0 0,-1 0 0,0 1 0,1-1 1,-1 0-1,0 1 0,1-1 0,-1 0 0,1 1 0,-1-1 0,1 1 0,-1-1 0,1 1 0,-1-1 0,1 1 0,-1-1 0,1 1 0,0-1 0,-1 1 0,1-1 1,0 1-1,0 0 0,-1-1 0,1 1 0,0 0 0,0-1 0,0 1 0,0 0 0,0 0 0,0-1-172,0 1 0,0-1 0,0 0 1,0 0-1,0 0 0,0 0 0,0 0 0,0 0 0,0 0 0,0 0 0,0 0 0,0 0 0,0 0 1,0 0-1,0 0 0,0 0 0,0 1 0,0-1 0,0 0 0,0 0 0,0 0 0,0 0 0,0 0 1,0 0-1,0 0 0,0 0 0,0 0 0,0 0 0,0 0 0,0 0 0,0 0 0,0 0 0,1 0 1,-1 0-1,0 0 0,0 0 0,0 0 0,0 0 0,0 0 0,0 0 0,0 0 0,0 0 0,0 0 1,0 0-1,0 0 0,0 0 0,0 0 0,0 0 0,1 0 0,-1 0 0,0 0 0,0 0 0,0 0 1,0 0-1,0 0 0,0 0 0,0 0 0,6-5 302,7-8-13,-12 11-217,40-46 623,-18 19-322,44-41 0,-59 62-357,1 1 0,0 1 0,0-1 0,0 2 0,1-1 0,-1 1 0,1 1 0,1-1 0,-1 2 0,11-3 0,-13 5-85,0 0 0,0 1-1,0 0 1,0 1 0,-1-1-1,1 2 1,0-1 0,0 1-1,-1 0 1,13 5-1,-3-1-201,18 4-68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11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1 166 4185,'21'-11'1192,"8"-6"793,15-2-433,5-8-440,13 1-464,9 2-160,6 3-232,3 6-264,-12 10-16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47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 6121,'0'-3'794,"1"0"-1,-1 1 1,1-1-1,-1 0 0,1 1 1,0-1-1,0 0 1,0 1-1,2-3 1,-2 3 169,6 14 799,-4-7-1363,3 5-34,1 0 1,0-1-1,0 0 1,1-1-1,9 8 1,47 36 232,-55-44-558,3 0-156,1-1 1,0 1-1,17 6 1,18 10-2654,-30-12 1808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59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1 223 9962,'0'-1'274,"0"0"0,0 0 0,0 0 0,0-1 1,0 1-1,0 0 0,0 0 0,1 0 0,-1 0 0,0 0 0,1 0 0,-1 0 0,1 0 0,-1 0 0,1 0 0,-1 0 0,1 0 1,0 0-1,-1 0 0,1 0 0,0 0 0,0 1 0,0-1 0,0 0 0,0 1 0,0-1 0,0 1 0,1-2 0,5-1 97,0-1 0,1 1-1,7-2 1,-7 2 280,100-41 1569,-30 10-1727,-44 21-506,56-33-1,-75 37-1294,18-15 0,-30 18-1687,-3 5 2586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33.6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5217,'15'13'16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34.0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5 12235,'0'0'784,"-3"-3"208,3 2 136,5 4-952,4 3-648,11 1 352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35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15 10730,'0'-1'250,"-1"0"-1,1 0 1,0 1 0,0-1-1,0 0 1,0 0-1,0 0 1,0 0 0,0 1-1,0-1 1,0 0-1,0 0 1,0 0 0,0 1-1,1-1 1,-1-1-1,1 2-112,-1 0-1,0 0 1,1 0-1,-1 0 0,0 0 1,1 1-1,-1-1 0,0 0 1,1 0-1,-1 0 1,0 0-1,1 1 0,-1-1 1,0 0-1,1 0 0,-1 1 1,0-1-1,0 0 1,1 1-1,-1-1 0,0 0 1,0 0-1,1 1 0,16 28 2408,41 91 998,18 67-2354,-63-151-1759,-10-46-4096,-2-14 3397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35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0 14843,'4'8'438,"0"0"-1,0 0 1,-1 0-1,0 1 1,-1-1-1,0 1 1,0-1-1,-1 1 1,0 0-1,0 11 1,-2 12 34,-7 46 0,6-66-340,-2 22 2,-1 1 0,-2-1 1,-15 42-1,9-47-79,12-28-50,0 1 0,0-1 0,0 0 0,0 0 0,0 1 0,0-1 0,0 0 0,0 0 0,0 0 0,-1 0 0,1 0 0,0 0-1,-1-1 1,1 1 0,-3 1 0,3-2-2,1 0-1,-1 0 1,0 0-1,1 0 1,-1 0-1,1-1 1,-1 1-1,1 0 1,-1 0-1,1 0 1,-1-1-1,1 1 1,-1 0-1,1 0 1,-1-1-1,1 1 1,-1 0 0,1-1-1,0 1 1,-1-1-1,1 1 1,0-1-1,-1 1 1,1 0-1,0-1 1,-1 1-1,1-1 1,0 0-1,0 1 1,0-1-1,-1 1 1,1-1-1,0 1 1,0-1-1,0 1 1,0-1-1,-2-25 65,2 21-37,0-1 0,1 0 0,0 0 0,0 0-1,0 0 1,1 0 0,0 1 0,0-1 0,0 1 0,1-1-1,0 1 1,0 0 0,0 0 0,0 0 0,1 1 0,0-1-1,0 1 1,0 0 0,1 0 0,-1 0 0,1 0 0,0 1-1,0 0 1,0 0 0,0 0 0,1 1 0,-1 0 0,1 0-1,0 0 1,-1 1 0,1-1 0,0 2 0,0-1 0,10 0-1,-3 2 46,1 1-1,-2 0 0,1 1 0,17 5 0,-15-3-10,1-1 1,21 2-1,-32-5-55,0-1-1,1 0 1,-1 0 0,0-1 0,0 1 0,1-1 0,-1 0 0,0-1-1,0 1 1,0-1 0,5-2 0,-5 1-47,32-17-255,-34 18-83,0 0-1,0-1 0,-1 1 1,1 0-1,-1-1 1,1 1-1,-1-1 0,0 0 1,3-4-1,-5 6 151,0 0 1,0 0-1,0 0 0,1 0 1,-1 0-1,0 0 0,0 1 1,0-1-1,0 0 0,0 0 0,-1 0 1,1 0-1,0 0 0,0 0 1,0 1-1,-1-1 0,1 0 1,-1 0-1,1 0 0,0 1 0,-1-1 1,1 0-1,-2-1 0,-17-17-535,11 12 428,4 3 273,3 3-91,0 0 0,-1 0 0,1-1 0,0 1 0,0 0 1,0-1-1,0 1 0,0-1 0,0 1 0,0-1 0,0-2 0,-2-7-605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36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 10962,'3'-3'1153,"1"1"511,4 6-136,2 4-127,-1 7-113,3 2 8,-2 3-264,-1 1-127,1-1-305,-2-2-168,2-3-256,-2-4-80,0-4-168,-6-6-184,1 1-824,1-9-561,-1-9 801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36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23 15067,'-2'7'1128,"2"-4"745,5-3-1345,2 0-232,2-3-472,0 0-448,4-4-712,8-1 439,-5-4 177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0:36.9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0 182 13867,'4'21'1568,"1"7"689,9 8-361,4 2-231,-1 1-433,-1-1-200,4-6-344,-3-2-184,0-4-328,-4-2-80,-3-4-40,-2-2-40,-3-7-464,-2-3-288,-3-19-4049</inkml:trace>
  <inkml:trace contextRef="#ctx0" brushRef="#br0" timeOffset="1">210 1 13715,'0'10'1448,"6"8"1193,1 6-233,11 15-391,1 7-145,1 3-336,4 0-183,-2-3-377,-3-5-184,-3-2-312,-1-6-128,-5-6-160,-2-5-128,-3-11-728,-5-9-752,-6-9-2273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51.2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1056 8354,'1'2'433,"1"0"-1,0 0 1,-1 0 0,1 0 0,0-1 0,0 1 0,0-1-1,0 1 1,1-1 0,-1 0 0,0 1 0,0-1-1,1 0 1,-1-1 0,1 1 0,3 1 0,4-1-208,-1 0 0,1-1 0,11 0 0,18 1 529,-17 4-395,1 0-1,28 12 0,3 0 81,62 11 923,223 22-1,-81-10-858,-139-19-271,221 42 416,122 6-440,-121-25-124,-306-38-71,219 32 84,-198-32 40,1-3 0,86-7-1,515-29 867,-634 34-930,0-2 0,0-1 0,0-1-1,0 0 1,-1-2 0,38-13 0,204-101 196,-224 98-250,-1-1 0,39-29 0,-60 36-4,6-4-3,50-30 0,-61 41-13,14-7-4,37-26 0,-51 30 103,-2-1 0,1-1 0,-2 0 0,0-1 0,0 0 0,-1 0-1,10-21 1,-18 32-91,-1 0-1,1 0 0,-1 0 1,0 0-1,1-1 1,-1 1-1,-1 0 0,1-1 1,0 1-1,-1 0 1,0-1-1,1 1 0,-1-1 1,-1 1-1,1 0 1,0-1-1,-1 1 0,0 0 1,0-1-1,0 1 1,0 0-1,0 0 0,-1 0 1,1 0-1,-1 0 1,0 0-1,0 0 0,-2-3 1,-63-60 212,-21-24 46,76 77-269,-142-152-425,135 148 371,-1 1 0,0 1 1,-1 1-1,0 0 0,-1 2 0,-46-19 0,6 12 100,-88-16-1,0 1 104,-37-23-104,-52-13-54,185 57-79,0 3-1,-87-6 1,-174 28-213,193-3 281,-255-2 16,296-11 7,0-4-1,-126-29 1,49-9 7,-16-4-20,141 43 6,0 1-1,0 2 0,-48-1 0,45 7-9,-1 1 0,1 1-1,0 2 1,1 2 0,-1 1 0,1 2 0,-57 26 0,-232 99 28,301-128 3,3-1 2,0 1-1,1 0 1,0 2 0,-19 12-1,34-19-11,-1 0-1,1 1 1,0-1-1,0 1 1,0 0-1,1 0 1,-1 0-1,1 1 1,0-1-1,0 1 1,0 0-1,1 0 1,0 0-1,0 0 1,0 0-1,1 0 1,-1 0-1,1 1 1,0-1-1,0 11 1,2-1 2,0 0 1,1 0-1,1-1 1,0 1-1,6 13 1,29 71 14,-35-91-18,10 23 48,1-2 1,1 0-1,1-1 1,2 0-1,23 27 0,-31-43-316,1-1 0,0-1 0,1 0 0,0 0-1,18 10 1,-20-14-522,1 0-1,0-1 1,0-1 0,1 0-1,0 0 1,-1-1-1,20 3 1,45-1-2301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53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227 1062 9330,'0'3'125,"0"1"0,1-1-1,-1 0 1,1 0 0,0 0 0,0 0 0,0 1 0,0-1-1,1-1 1,-1 1 0,1 0 0,0 0 0,0 0-1,0-1 1,0 1 0,0-1 0,0 0 0,1 0-1,-1 1 1,4 1 0,0-1 96,1 0 0,-1 0 0,1-1 0,0 0-1,-1 0 1,1 0 0,0-1 0,10 0 0,42 5 777,73 8 1114,392 61 1821,-470-68-3742,345 24 1147,30 5-725,-59 12 316,2-20-201,37-32-297,-342-2-237,0-3 0,-1-3 0,0-3 0,67-24 0,-80 20 21,101-38 197,-132 47-378,0-2 1,-1 0 0,0-1-1,31-24 1,-30 15 33,-1-1 1,0-1-1,-2-1 1,24-41 0,-38 59-42,-1-1 0,0 0 0,-1 0 1,0 0-1,0-1 0,2-8 1,5-53 148,-8 52-135,-1 9-31,-1 1 0,-1 0 1,1 0-1,-1 0 1,-1-1-1,1 1 1,-1 0-1,-5-11 0,-29-60 23,32 71-30,-9-15 3,0 1 1,-1 0 0,-2 1-1,0 1 1,-1 0-1,-32-28 1,23 26-2,-1 2 1,-1 1 0,-1 1 0,-51-24 0,39 24 22,-76-20 1,-47 0 61,135 31-75,-316-97 11,183 50-41,97 36 4,0 2-1,0 4 0,-124-8 1,70 17-10,-157 18 0,252-13 21,-322 24-8,245-23 3,-149-15-1,48-17-21,-64-6-56,247 34 67,0 1-1,0 0 1,0 1 0,1 1 0,-1 1 0,0 1 0,1 0 0,0 2 0,-22 8-1,13-1-1,1 2-1,0 0 0,0 1 1,-42 38-1,-90 86 3,124-106 13,1 1 1,-39 55-1,59-71 5,1 1-1,0 0 1,1 1 0,1 0 0,1 1 0,1 0-1,1 1 1,1 0 0,1 0 0,2 0-1,0 0 1,1 1 0,1-1 0,1 1 0,1-1-1,1 1 1,7 28 0,-6-39-40,1 0 1,0 0-1,1-1 1,1 1-1,-1-1 1,2 0-1,0-1 1,0 0-1,1 0 1,15 16-1,-8-14-322,0 1 0,1-2 0,0 0 0,0-1-1,1-1 1,30 14 0,71 21-2182,17-9 922,-132-35 1594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57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486 859 10738,'0'1'193,"1"0"0,0 0-1,0 0 1,0-1 0,-1 1 0,1 0-1,0 0 1,0-1 0,0 1 0,0-1-1,0 1 1,0-1 0,0 1-1,0-1 1,0 0 0,0 1 0,0-1-1,1 0 1,-1 0 0,0 0 0,0 0-1,0 0 1,0 0 0,0 0-1,0 0 1,0 0 0,1-1 0,0 1-1,5-2 307,1 0 0,12-6 0,-17 7-288,18-8 425,0 0 138,0 1 0,28-7 1,-9 6-65,0 2 1,59-3-1,-87 9-637,0 0-1,1 0 1,-1-1 0,0-1-1,0 0 1,-1 0-1,1-2 1,-1 1 0,0-1-1,18-11 1,-23 12-66,0-1 1,0 1-1,-1-1 1,0 0-1,0 0 0,0 0 1,-1-1-1,1 0 1,-1 0-1,-1 0 0,1 0 1,-1 0-1,0-1 0,-1 0 1,1 1-1,-1-1 1,-1 0-1,1 0 0,0-11 1,1-8 20,-2 19-20,0 0-1,0 0 0,-1 0 1,0 0-1,0 0 0,0 1 1,-1-1-1,0 0 0,-1 0 1,-1-7-1,-6-5 15,-1 0-1,0 0 1,-18-23 0,-45-50 13,21 29-30,16 20-4,-2 1 0,-55-45 0,82 78 5,-1 0 1,0 1-1,0 1 1,-1-1-1,0 2 1,0 0 0,-1 0-1,0 2 1,0-1-1,0 2 1,-15-2-1,13 2 18,-1 2 0,1 0 0,-1 1 0,0 1 0,1 0 0,-1 1 0,1 1 0,0 1 0,-22 7 0,-50 14 70,59-18 9,-50 20 0,70-23-87,0 0 0,1 1 0,-1 0 0,1 0-1,0 1 1,1 0 0,-1 0 0,1 1 0,-9 12 0,8-10-12,0 1 0,1 0-1,1 1 1,0-1 0,0 1 0,1 1-1,0-1 1,1 1 0,1-1 0,-1 1 0,-1 18-1,1-4 109,1 1 0,2-1 0,0 1 0,2-1-1,5 36 1,0-35 129,1 0-1,2 0 1,0-1 0,24 47-1,-25-59-107,0-1 0,1 0 0,0 0 0,2 0-1,-1-2 1,1 1 0,1-1 0,0-1 0,26 18-1,-21-18 2,1 0-1,1-1 1,0 0 0,39 10-1,-45-16-245,1-1 1,-1 0-1,1 0 0,-1-2 1,1 1-1,0-2 0,-1 0 1,21-4-1,54-15-4065,-40 1 2593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00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1 12067,'-5'3'568,"1"0"-1,-1 0 1,1 0 0,0 1 0,0 0 0,0 0 0,1 0 0,-1 0 0,1 1 0,0-1 0,0 1 0,-3 8 0,3-6-348,0-1 0,0 1 0,1 0 0,0 0 0,1 0 0,-1 1 0,1-1 0,0 14 0,2-20-213,-1 0 0,0 0 0,0 0 1,0 0-1,0 0 0,1 0 0,-1 0 0,1 0 0,-1 0 1,1 0-1,-1 0 0,1-1 0,-1 1 0,1 0 0,-1 0 1,1 0-1,0-1 0,0 1 0,-1 0 0,1-1 0,0 1 1,0-1-1,0 1 0,0-1 0,0 1 0,0-1 0,0 0 1,0 1-1,0-1 0,0 0 0,0 0 0,1 1 0,4-1-1,0 0-1,0 0 1,0 0-1,8-2 0,-6 2 12,23-3-8,1 1 1,44 5-1,-62-2 42,1 1 0,-1 1 0,0 0 0,1 1 0,-1 0 0,-1 1 0,20 10 0,-29-12 32,0-1 0,0 1 0,0 0 0,0 0-1,0 1 1,-1-1 0,0 1 0,1-1 0,-1 1 0,-1 0 0,1 1 0,-1-1 0,1 0-1,-1 1 1,0-1 0,-1 1 0,1 0 0,-1-1 0,0 1 0,0 0 0,0 0 0,-1 0-1,0 6 1,0-4 7,-1-1 1,1 0-1,-2 0 0,1 1 0,-1-1 0,1 0 1,-2 0-1,1-1 0,-1 1 0,0 0 0,0-1 1,0 0-1,-1 1 0,0-2 0,0 1 0,0 0 1,-9 7-1,3-5-42,0-1 1,0 0-1,0 0 0,-1-1 0,0 0 1,0-1-1,-22 5 0,12-4-156,-1-2-1,0 0 1,-28-1-1,46-2-75,0 0 0,0 0 0,0 0 1,0-1-1,0 1 0,-7-3 0,10 2 72,0 1-1,1 0 0,-1-1 1,0 0-1,0 1 0,0-1 0,1 0 1,-1 1-1,0-1 0,0 0 1,1 0-1,-1 1 0,1-1 0,-1 0 1,1 0-1,-1 0 0,1 0 1,0 0-1,-1 0 0,1 0 1,0 0-1,0 0 0,-1 0 0,1 0 1,0 0-1,0 0 0,0 0 1,0 0-1,1 0 0,-1 0 0,0-2 1,1 0-290,0-1 0,0 0 1,0 0-1,4-6 0,13-18-907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2:01.0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375 708 10106,'0'0'142,"0"0"0,0 0-1,-1 0 1,1 0 0,0 0 0,0 0-1,-1 0 1,1 0 0,0 0-1,0 0 1,0 0 0,-1 0 0,1-1-1,0 1 1,0 0 0,0 0 0,-1 0-1,1 0 1,0 0 0,0-1 0,0 1-1,0 0 1,-1 0 0,1 0-1,0-1 1,0 1 0,0 0 0,0 0-1,0 0 1,0-1 0,0 1 0,0 0-1,0 0 1,0-1 0,0 1-1,0 0 1,0-1 0,9-1 2201,20 2-1069,-27 0-1010,9 2 63,0 0-1,-1 0 0,1 1 1,-1 0-1,12 5 0,18 6 290,-23-9-451,0-1-1,1-1 1,-1-1-1,1 0 1,-1-2-1,1 0 1,28-3-1,-34 1-100,-1 0-1,-1-1 1,1 0 0,0 0-1,-1-1 1,1-1 0,-1 0-1,-1 0 1,1-1 0,-1 0-1,0 0 1,0-1 0,10-11-1,-14 12-23,-1 1-1,0-1 1,0 0-1,-1 0 1,0 0-1,0 0 1,0-1-1,-1 1 1,0-1-1,0 0 1,1-12-1,0-7-24,-1-47-1,-2 53 13,-1-9 75,-1 0-1,-1 0 1,-2 0 0,0 0-1,-12-31 1,10 39-59,-1-1 0,-1 1 1,-2 0-1,0 1 0,0 0 0,-30-35 0,35 48-42,-1 0-1,1 0 1,-2 1-1,1 0 1,0 1 0,-1-1-1,0 1 1,0 1-1,-1 0 1,-15-6-1,11 6 7,-1 1-1,1 1 0,-1 0 0,0 0 0,1 2 0,-24 1 0,-116 15 35,135-12-29,-1 0-1,1 1 1,1 1 0,-1 1 0,1 0-1,-19 12 1,26-13 17,0 2 0,1-1 0,0 1 0,1 0 0,0 1 1,0 0-1,-8 13 0,-42 74 368,48-78-316,-8 21 102,1 0-1,2 1 1,2 1 0,-9 48 0,18-72-91,1 0 0,0 1 0,2-1 0,0 1 0,0-1 0,5 34 0,-2-41-26,1 0 0,-1 0 1,1 0-1,1 0 0,0-1 0,0 1 0,1-1 0,0 0 1,1-1-1,0 1 0,0-1 0,1 0 0,7 7 1,-7-9-3,0 1 1,1-2-1,-1 1 1,1-1 0,0 0-1,0-1 1,1 0 0,0 0-1,-1-1 1,1 0 0,0 0-1,0-1 1,1 0 0,-1-1-1,0 0 1,0 0 0,1-1-1,-1 0 1,1-1-1,17-3 1,35-12 240,94-36-1,-20 5-4186,-91 32 2351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2:03.7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 16291,'10'-3'801,"13"-3"615,16 4-1512,-10 0 112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2:35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322 909 10250,'-6'3'165,"4"-2"52,1 0-1,-1 0 0,1 0 1,-1 1-1,1-1 0,-1 0 1,1 1-1,-2 1 0,3-2-137,0-1-1,-1 1 1,1 0-1,0-1 1,0 1-1,0 0 1,0-1-1,0 1 0,0-1 1,0 1-1,0 0 1,0-1-1,0 1 1,0 0-1,1-1 1,-1 1-1,0-1 1,0 1-1,1 0 0,-1-1 1,0 1-1,1-1 1,-1 1-1,0-1 1,1 1-1,-1-1 1,1 0-1,-1 1 0,1-1 1,-1 1-1,1-1 1,0 1-1,34 25 1456,0-1 0,71 37-1,-83-51-1250,0 0 0,2-2 0,-1 0 0,1-2 1,0-1-1,32 4 0,160 4 967,-125-10-749,490 64 734,-506-57-1085,0-3 1,1-4-1,0-3 1,79-9-1,-129 5-77,-1-2 0,0 0 0,0-2 0,0-1 1,-1-1-1,28-13 0,-35 12 67,0 0 0,-1-1 0,0-1 1,-1 0-1,0-2 0,-1 1 0,-1-2 1,20-25-1,-2-4 130,-12 16-82,30-33 1,-37 47-144,8-7 89,-1 0 1,-2-2-1,0 0 1,22-37-1,-40 59-132,10-18 111,8-21 0,-16 33-104,1-1 1,-1 1-1,-1-1 0,1 0 1,-2 1-1,1-11 0,0 13-1,-1 0-1,-1-1 0,1 1 0,-1 0 0,0 0 1,0 0-1,0 0 0,-1 0 0,0 0 0,0 0 1,0 0-1,0 0 0,-1 1 0,0-1 0,0 1 0,0 0 1,-5-5-1,-32-29 21,-2 2 1,-47-32-1,-21-17-42,73 54 11,-73-58-6,93 76 16,-2 2-1,0-1 1,-1 2-1,-28-11 1,14 10-9,-1 2-1,-55-8 1,-73 1-4,-22-3 3,135 10-8,-69-8-11,27 13-2,1 5 0,0 3 0,-119 21 1,19 25-10,-18 2 6,101-39 39,58-9-3,-52 13 0,92-15-17,-1 1 0,0 1 0,1 0 0,0 0 0,0 1 0,0 0 0,1 1 0,0 0 0,0 1 0,0 0 0,1 0 0,0 0 0,0 1-1,1 1 1,0-1 0,0 1 0,1 0 0,-6 11 0,-8 20-27,2 2-1,2-1 1,1 2-1,-13 65 1,24-87 26,1 1-1,1-1 1,1 0 0,0 1 0,2-1-1,1 1 1,0-1 0,7 25 0,1-6 9,2 0 0,2-2 0,24 50 0,-24-60 18,1-1 0,1 0 0,1-1 0,1-1 0,2-1-1,0-1 1,25 22 0,-30-32-44,1 0 1,0-2-1,1 1 0,0-2 0,0 0 0,1-1 0,1-1 1,-1-1-1,2-1 0,-1 0 0,38 5 0,-36-8-529,1-2-1,0-1 0,0-1 0,0-1 1,0-1-1,0 0 0,-1-2 0,0-1 1,0 0-1,28-13 0,25-19-1330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2:51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250 897 12291,'-1'0'88,"0"1"0,0 0 0,0 0 0,0 0 0,0 0 0,1 0 0,-1 0 1,0 0-1,1 0 0,-1 0 0,0 0 0,1 0 0,-1 0 0,1 0 0,0 1 1,-1-1-1,1 0 0,0 0 0,0 1 0,0-1 0,0 0 0,0 0 0,0 1 1,0-1-1,0 0 0,0 0 0,1 1 0,-1-1 0,0 0 0,1 0 0,-1 0 1,1 0-1,-1 0 0,2 2 0,0 0 49,0 1 1,1-1-1,-1 0 1,1 0 0,0 0-1,0 0 1,0-1-1,0 1 1,0-1-1,5 3 1,2-1 126,0 0 1,0 0 0,0-1-1,0-1 1,0 1 0,1-2-1,15 2 1,77-4 1126,-92 1-1265,80-6 694,-28 2-391,0 2-1,63 6 0,-55 7-167,-1 2-1,96 33 0,-136-37-241,1-2 0,-1 0 0,1-2 1,40 1-1,-47-6-13,-1 0 0,1-2 0,-1-1-1,1-1 1,-1-1 0,27-9 0,-21 3 158,0-1 1,-1-1-1,-1-1 1,0-2-1,-1-1 1,32-26-1,-51 38-100,-1-1 1,0 1-1,0-1 1,0-1-1,-1 1 1,0-1-1,0 0 1,-1 0-1,0 0 1,0 0 0,0-1-1,-1 0 1,0 1-1,-1-1 1,0-1-1,0 1 1,-1 0-1,1-13 1,-1 5-34,-2-1 0,0 0 0,-2 0 1,1 1-1,-2-1 0,0 1 1,-10-24-1,-5-5 13,-32-55 0,32 67-31,-1 1 0,-2 1-1,-34-39 1,37 50-9,0 1 0,-2 1 0,0 0 0,-1 2 0,-36-20 0,-2 3 8,-2 4-1,-1 2 1,-2 3-1,-99-23 1,108 35-10,-1 2 0,0 3 0,0 3 0,-1 2 1,-97 9-1,129-3 0,0 0 1,0 2 0,1 0-1,-1 2 1,1 1 0,1 0-1,0 2 1,1 1 0,0 1-1,0 1 1,1 1 0,1 1-1,1 1 1,0 0 0,2 2-1,0 0 1,-23 32 0,12-9 94,2 0 0,1 2 1,-30 75-1,51-106-62,0 1-1,1 0 1,0 0 0,1 0-1,-1 28 1,4-32-19,0-1 1,1 1 0,0-1-1,1 0 1,0 1 0,0-1-1,1 0 1,0 0 0,1 0-1,4 8 1,3 1 31,0-1 0,1 0 0,1-1 0,0 0 1,1-1-1,1 0 0,1-2 0,29 22 0,-19-18 14,0-1 1,1-2-1,1 0 0,0-2 0,42 12 1,-26-13-47,2-2-1,-1-2 1,1-2 0,63-1 0,186-21-2105,-178 6 1521,-21-3-26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2:54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3 931 9562,'39'1'3746,"48"-1"-1269,141-8 1120,-156 10-2895,84 13 0,-73-3-408,128 18 250,-147-25-413,86-2 0,-59-9 21,160-30-1,-189 22 26,-1-3 0,0-2 0,82-39 0,-114 44-36,-2-2 1,0 0-1,-1-1 1,30-27-1,-41 30-100,0 0 0,-1-1-1,0-1 1,-1 0-1,-1-1 1,-1 0 0,14-28-1,-21 35 29,-1 1 1,1-1-1,-1 0 0,-1 0 0,0 0 0,0 0 1,-1-1-1,-1 1 0,0 0 0,0-1 1,-1 1-1,0 0 0,0 0 0,-4-12 0,0 8-3,0-1-1,0 1 1,-2 0-1,1 1 1,-2-1-1,0 1 0,-1 1 1,-19-23-1,-4 4-1,-1 1-1,-72-48 1,60 46-35,27 19-12,-1 1 1,0 1-1,-1 1 0,0 1 1,0 1-1,-42-12 0,30 14-4,0 0 0,0 2 0,-1 2 0,-33 1 0,-157 17 83,-39 0-11,200-16-78,-319 14 31,361-12-42,1 0 0,0 2 1,0 1-1,0 0 0,1 1 0,0 1 0,0 0 0,0 2 0,1 0 0,-21 15 1,19-8-6,0 0-1,-25 28 1,-29 42-5,58-68 13,1 1 0,-15 27-1,25-38 2,0-1-1,1 1 0,0-1 0,0 1 1,1 0-1,0 0 0,0 0 0,1 0 1,0 0-1,0 11 0,1-16-2,1 1 0,-1-1-1,1 0 1,0 0 0,0 1-1,0-1 1,0 0 0,0 0 0,1 0-1,-1 0 1,1 0 0,0-1-1,3 5 1,-1-3-2,0 0 0,0-1 1,0 1-1,0-1 0,1 0 0,-1 0 0,10 3 1,4 1-275,1-1 0,-1-1 0,34 5 0,-33-7-278,30 5-1037,6-1 514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02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30 278 10722,'-1'0'255,"-1"-1"0,0 1 0,0-1 0,0 0 0,1 1 0,-1-1 0,0 0 0,1 0 0,-1 0 0,-2-3 0,4 4-75,-1-1-1,0 0 0,1 1 1,-1-1-1,0 0 0,1 0 1,-1 1-1,1-1 1,-1 0-1,1 0 0,0 0 1,-1 0-1,1 0 1,0 0-1,-1 0 0,1 0 1,0 1-1,0-1 1,0 0-1,0 0 0,0 0 1,0-2-1,1 3-69,0-1 0,0 1 0,-1 0 0,1-1 0,0 1-1,0 0 1,0 0 0,0-1 0,-1 1 0,1 0 0,0 0 0,0 0 0,0 0 0,0 0 0,0 0-1,1 1 1,2-1 225,18-2 178,0-2 1,0 0-1,-1-1 0,25-9 0,80-39 334,-29 11-315,4 6-53,-81 31-393,0 0 1,0 1-1,29-1 0,-9 4-78,-23 1-163,0 0 1,-1-1-1,20-5 0,-30 5-298,-1 0 0,1-1 0,-1 0 0,0 0 0,0-1 1,0 1-1,0-1 0,-1 0 0,1 0 0,-1-1 0,0 1 0,0-1 0,7-8 0,-1 1-849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03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12099,'4'3'4406,"18"12"-2016,-8-9-1742,1-1 1,-1 0 0,1-1-1,1-1 1,-1 0 0,0-1-1,19 0 1,-15-1-336,0 1 0,-1 1 0,1 0 0,23 9 0,-40-12-298,-1 1 0,1-1 0,0 1 0,0 0 0,-1 0 0,1 0 0,0 0 0,-1 0 0,1 1 0,-1-1 0,1 0 0,-1 1 0,0-1 0,0 1 0,0-1 0,1 1 0,-1-1 0,-1 1 0,1 0 0,1 3 0,-1-3 1,-1 1 1,0 0-1,0 0 0,0 0 1,0-1-1,0 1 1,0 0-1,-1 0 1,1-1-1,-1 1 0,0 0 1,-2 4-1,-2 4 9,-1-1 0,-1 1-1,1-1 1,-2-1 0,-11 14 0,-10 10-107,-15 16-597,38-42 43,-1-2-1,1 1 1,-1-1-1,0 0 1,-9 5-1,15-10 545,1 0 0,0 0 0,0 1 0,0-1 0,-1 0 0,1 0 0,0 0 0,-1 0 1,1 0-1,0 0 0,0 0 0,-1 0 0,1 1 0,0-1 0,0 0 0,-1 0 0,1 0 0,0 0 0,-1 0 0,1-1 0,0 1 0,0 0 0,-1 0 0,1 0 1,0 0-1,0 0 0,-1 0 0,1 0 0,0 0 0,0-1 0,-1 1 0,1 0 0,0 0 0,0 0 0,0 0 0,-1-1 0,1 1 0,0-1 0,-1-9-1705,3-5 509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03.6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10458,'-5'5'1745,"0"3"1015,2 3-487,5 4-233,7 6-424,3 1-119,6 9-265,-2 0-152,-1-2-360,4 4-167,-5-9-249,-1 2-88,-5-6-920,5-5-977,6-9 913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05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223 94 8434,'2'-8'877,"0"-1"0,-1 0 0,0-11 0,-1 17-549,0 0 0,0 1 1,-1-1-1,1 0 1,0 0-1,-1 1 0,0-1 1,0 1-1,0-1 1,0 1-1,0-1 0,0 1 1,0-1-1,-4-3 1,5 6-216,-1-1 0,0 1 1,1-1-1,-1 1 0,0-1 0,0 1 1,1-1-1,-1 1 0,0 0 1,0 0-1,0-1 0,1 1 0,-1 0 1,0 0-1,0 0 0,0 0 1,0 0-1,1 0 0,-1 0 1,0 0-1,0 1 0,0-1 0,0 0 1,1 0-1,-1 1 0,0-1 1,0 0-1,0 1 0,-23 16 802,18-12-666,-7 6-77,0 2 0,0-1 0,1 2 0,1 0 0,0 0 1,-14 26-1,13-18-147,1 0 1,1 0 0,1 1-1,-7 30 1,15-47-19,-1 1 0,1-1-1,0 1 1,1 8 0,0-14-6,0 0 0,0 0 0,0 0 0,0 0 0,0 0 0,0 0 0,0 0 0,0 0-1,0 0 1,1 0 0,-1 0 0,0-1 0,1 1 0,-1 0 0,1 0 0,-1 0 0,1 0 0,-1 0 0,1-1 0,0 1 0,-1 0 0,1 0 0,0-1 0,0 1-1,-1-1 1,1 1 0,0-1 0,0 1 0,0-1 0,0 1 0,0-1 0,0 0 0,0 1 0,2-1 0,2-1 4,0 0 0,1 0 0,-1 0 0,0-1 0,1 0 0,-1 0 0,0 0 0,-1-1 0,10-6 0,-2 2 1,37-22 7,-27 15-6,1 1-1,0 1 1,30-12 0,-48 23 65,0-1 0,1 1 0,-1 0 0,1 1 0,-1-1 0,1 1 0,-1 0 0,1 0 0,-1 1 0,1 0 0,5 1 0,-9-1-39,0-1 0,0 1 0,0 0 0,0-1 0,0 1 0,0 0 0,0 0 0,0 1 0,0-1 0,-1 0 0,1 1 0,-1-1 0,1 1 0,-1-1 0,1 1 0,-1 0 0,0-1 0,0 1 0,0 0 0,0 0 0,0 0 0,0 0 0,0 0 0,-1 0 0,1 0 0,-1 0 0,1 0 0,-1 0 0,0 1 0,0-1 0,0 3 0,-1 1 48,0 0 1,0 0-1,0 0 0,-1 0 0,0 0 0,0 0 0,-1 0 0,-6 10 1,-3 4 10,-16 18 1,23-32-79,-49 54 45,-1 3-656,47-56-819,7-7 1368,1 0 0,0 0 0,0 0 0,0 0 0,0 0 0,0 0 0,0 0 0,-1-1 0,1 1 0,0 0 0,0 0 0,0 0 0,0 0 0,0 0 0,0 0 1,0 0-1,0-1 0,0 1 0,0 0 0,-1 0 0,1 0 0,0 0 0,0 0 0,0 0 0,0-1 0,0 1 0,0 0 0,0 0 0,0 0 0,0 0 0,0 0 0,0-1 0,0 1 0,0 0 0,0 0 0,1 0 0,2-22-2876,-2 19 2695,5-28-1084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05.5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 12771,'0'0'228,"0"-1"1,0 1 0,0-1 0,0 1-1,0 0 1,0-1 0,0 1 0,0-1-1,0 1 1,1 0 0,-1-1 0,0 1-1,0 0 1,0-1 0,1 1 0,-1-1-1,0 1 1,0 0 0,1 0 0,-1-1-1,0 1 1,1 0 0,-1-1-1,0 1 1,1 0 0,-1 0 0,0 0-1,1-1 1,0 2-48,-1-1 0,1 0 0,-1 1 0,1-1 0,-1 0 0,0 1 1,1-1-1,-1 1 0,0-1 0,1 1 0,-1-1 0,0 1 0,1-1 0,-1 1 0,0-1 0,1 2 0,6 26 1652,-7-11-1415,-1-12-374,1 0-1,0 0 0,0 0 0,1 0 1,1 8-1,-2-12-42,1 0 0,-1 0 0,0 1 0,1-1 0,0 0 0,-1 0 0,1 0 0,0 0 0,-1 0 0,1 0 0,0-1 0,0 1 0,0 0 0,0 0 0,0 0 0,0-1 0,0 1 0,0 0 0,0-1-1,0 1 1,0-1 0,0 0 0,0 1 0,1-1 0,-1 0 0,0 1 0,0-1 0,2 0 0,-2 0 0,1 0-1,-1 0 1,1 0-1,-1 0 1,1 0-1,-1-1 1,1 1-1,-1 0 1,1-1-1,-1 1 1,0-1 0,1 0-1,-1 1 1,0-1-1,1 0 1,-1 0-1,2-2 1,-1 1-2,0 0 0,0 0 0,-1 0 1,1-1-1,0 1 0,-1-1 0,0 1 1,2-6-1,-1 0-2,0-1 0,0 1 0,-1-1 0,0 1 1,0-11-1,-1 12 0,1 6 5,-1-1 1,0 1-1,0-1 1,0 1-1,0-1 1,0 1-1,-1 0 1,1-1-1,0 1 1,-1-1-1,1 1 1,-1-1 0,1 1-1,-1 0 1,1-1-1,-3-1 1,3 3-2,0 0 0,0 0 1,0 0-1,-1 0 0,1 0 1,0 0-1,0 0 0,-1 0 1,1 0-1,0 0 0,0 0 1,0 0-1,-1 1 0,1-1 1,0 0-1,0 0 0,0 0 1,-1 0-1,1 0 0,0 0 1,0 1-1,0-1 0,0 0 1,-1 0-1,1 0 0,0 0 1,0 1-1,0-1 0,0 0 1,0 0-1,0 0 0,0 1 1,-1-1-1,1 0 0,0 0 1,0 0-1,0 1 0,0-1 1,0 0-1,0 0 0,0 1 1,0-1-1,0 0 0,0 0 1,0 0-1,0 1 0,1-1 1,-1 0-1,0 0 0,0 1 1,1 0 31,-1 1 0,1-1 0,0 1 1,-1-1-1,1 0 0,0 1 0,0-1 1,0 0-1,0 0 0,0 0 0,1 0 0,-1 0 1,0 0-1,0 0 0,1 0 0,-1 0 1,1-1-1,-1 1 0,1 0 0,-1-1 1,1 1-1,-1-1 0,1 0 0,-1 1 0,1-1 1,-1 0-1,1 0 0,-1 0 0,1 0 1,0 0-1,-1-1 0,1 1 0,-1 0 1,1-1-1,1 0 0,-2 1-29,-1-1 0,0 1 0,1-1 0,-1 0 0,0 1 0,0-1 0,1 1 0,-1-1 0,0 0 0,0 1 0,0-1 0,0 1 0,0-1 0,0 0 0,0 1 0,0-1 0,0 1 0,0-1 0,0 0 1,0 1-1,0-1 0,0 1 0,-1-1 0,1 0 0,0 1 0,0-1 0,-1 0 0,-6-14-5,6 14 18,4-2-1250,0 3 202,6 1-5673,-3-4 5956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00.6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0 15867,'-3'15'1103,"-1"0"-1,0-1 0,-1 0 0,-13 25 1,10-21-621,1 0 0,-7 22 1,12-34-386,1-1 0,0 1 0,1 0 1,-1 0-1,1 0 0,0 0 1,0 0-1,1-1 0,0 1 1,0 0-1,3 8 0,-2-9-67,0-1 0,0 1-1,0-1 1,1 0 0,0 0-1,0 0 1,0 0 0,1-1-1,-1 1 1,1-1 0,-1 0 0,1 0-1,0 0 1,1 0 0,-1-1-1,0 1 1,1-1 0,-1 0 0,1-1-1,0 1 1,0-1 0,-1 0-1,9 1 1,-6-1-20,0-1-1,-1 1 1,1-1 0,0 0-1,0-1 1,-1 0 0,1 0 0,0 0-1,-1-1 1,1 0 0,-1 0-1,0-1 1,1 0 0,-1 0-1,-1 0 1,11-8 0,-13 9-3,-1 0 0,0 0 0,0 0 0,0 0 0,-1 0 0,1-1 1,-1 1-1,1-1 0,-1 1 0,0-1 0,1 1 0,-1-1 0,-1 0 1,1 0-1,0 1 0,-1-1 0,1-5 0,-1 4 5,0-1-1,-1 1 1,0-1-1,1 1 1,-2 0-1,1-1 0,0 1 1,-1 0-1,0 0 1,-3-5-1,-1-2-88,-1 1 0,-1 0 0,0 0 0,0 1-1,-1 0 1,-1 0 0,-10-7 0,11 9-501,0 1 0,-1 1 0,1-1-1,-1 2 1,0-1 0,-1 1 0,1 1 0,-1 0 0,-11-2 0,27 2-2194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05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22 9490,'-8'-7'1096,"2"-1"737,1 5-121,2 1-360,-1 0-343,3 6-409,-3 1-224,3-1-664,2 1-304,9-5 311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06.6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50 219 9082,'-3'-1'603,"1"1"0,-1 1 0,0-1-1,1 0 1,-1 1 0,0-1 0,1 1 0,-1 0 0,1 0 0,-1 0 0,-2 1 0,4-1-386,-1 0 0,1 1 0,0-1-1,0 0 1,0 0 0,0 1 0,0-1 0,0 0 0,0 1 0,0-1 0,1 1 0,-1-1 0,0 1 0,1 0 0,-1-1 0,1 1 0,0-1 0,-1 1 0,1 3 0,0 3 106,0 1 0,1-1 0,-1 1-1,2-1 1,-1 1 0,1-1 0,1 0 0,-1 0-1,1 0 1,5 8 0,-6-11-226,0-1 0,1 1 1,0-1-1,-1 0 0,2 0 1,-1 0-1,0 0 1,1-1-1,0 1 0,0-1 1,0 0-1,0 0 0,0 0 1,1 0-1,-1-1 0,1 0 1,9 3-1,-9-4-55,0 0 0,0 0 0,0-1 0,0 1 1,0-1-1,-1-1 0,1 1 0,0-1 0,0 0 0,0 0 0,0 0 0,-1 0 1,5-3-1,-3 1-19,0 0 0,-1 0 1,0-1-1,1 0 0,-2 0 1,1 0-1,0 0 0,-1-1 0,7-9 1,-5 6-20,0-1 0,-1 0 0,0 0 0,-1 0 0,0-1 0,0 0 0,3-13 0,-6 19-2,0-1 0,0 0 0,-1 0 0,1 0 0,-1 0 0,0 0 0,-1 0 0,1 0 0,-1 0 0,0 1 1,0-1-1,0 0 0,-1 0 0,1 1 0,-1-1 0,0 1 0,-4-6 0,6 9-2,-1 1 0,1-1 0,0 1 0,0-1 0,-1 1 1,1-1-1,0 1 0,0 0 0,-1-1 0,1 1 0,-1 0 0,1-1 0,0 1 0,-1 0 0,1-1 0,-1 1 0,1 0 0,-1 0 0,1-1 1,-1 1-1,1 0 0,-1 0 0,1 0 0,-1 0 0,1 0 0,-1 0 0,1 0 0,-1 0 0,1 0 0,-1 0 0,1 0 0,-1 0 1,1 0-1,-1 0 0,1 0 0,-1 0 0,1 1 0,-1-1 0,0 1 0,0 0 0,1 0 0,-1 0 0,0-1 0,1 1 0,-1 0 0,1 0 0,0 0 0,-1 0 0,1 0 0,0 0 0,-1 0 0,1 1 0,0-1 0,0 0 0,0 0 0,0 0 0,0 0 0,1 2 0,0 6 1,2 0 0,-1-1-1,1 1 1,0-1 0,1 0 0,0 0 0,5 9 0,39 52 2,-47-68-3,50 63 38,28 38 146,-71-88-150,1-1 0,-2 1 1,0 1-1,0 0 0,7 29 0,-12-39-29,-1 0-1,-1 0 1,1 0-1,-1 0 1,0 0-1,0 0 1,0 0-1,0 0 1,-1 0-1,-2 9 1,2-13-3,0 1 0,1 0 0,-1 0 0,0 0 0,0-1 0,0 1-1,-1 0 1,1-1 0,0 1 0,-1-1 0,1 1 0,-1-1 0,1 0 0,-1 0 0,1 1 0,-1-1 0,0 0 0,0-1 0,0 1 0,1 0 0,-1 0 0,0-1 0,0 1 0,0-1-1,0 0 1,0 1 0,0-1 0,0 0 0,-4-1 0,1 1 0,0-1-1,-1 0 0,1 0 1,0-1-1,-1 0 1,1 0-1,0 0 1,0 0-1,1-1 0,-1 0 1,0 0-1,1 0 1,0 0-1,0-1 0,0 0 1,0 0-1,0 0 1,1 0-1,-4-6 1,-1-1 0,1-2 1,0 1-1,1-1 1,0 0 0,1 0-1,-5-18 1,5 12-5,1-1 1,1 0-1,1 0 0,1 0 1,2-36-1,0 40 1,2 1 0,-1-1 0,2 1 0,0 0 0,1 0 0,0 0 0,15-27 1,-17 37-1,0 0 1,1 0 0,0 0 0,0 0 0,0 1 0,0 0 0,1 0 0,0 0 0,-1 0 0,11-5 0,-13 8 5,1 0 1,-1 0-1,0 0 1,1 0-1,-1 0 0,1 0 1,-1 1-1,1-1 1,0 1-1,-1 0 0,1 0 1,-1 0-1,1 0 1,0 0-1,-1 1 0,1-1 1,-1 1-1,1-1 1,-1 1-1,1 0 0,-1 0 1,0 0-1,1 0 1,-1 1-1,0-1 0,0 1 1,2 1-1,3 4 41,0 0 1,-1 0-1,0 0 0,0 1 0,-1 0 0,0 0 0,0 0 1,-1 1-1,0 0 0,-1-1 0,0 1 0,3 13 0,-6-22-45,0-1 0,0 1 0,0 0-1,0 0 1,0 0 0,-1 0 0,1 0-1,0 0 1,0 0 0,0 0 0,0 0-1,0 0 1,0 0 0,0 0 0,0 0-1,0 0 1,0 0 0,0 0 0,0 0-1,-1 0 1,1 0 0,0 0 0,0 0-1,0 0 1,0 0 0,0 0 0,0 0-1,0 0 1,0 0 0,0 0-1,0 0 1,-1 0 0,1 0 0,0 0-1,0 0 1,0 0 0,0 0 0,0 0-1,0 0 1,0 0 0,0 0 0,0 0-1,0 0 1,0 0 0,0 0 0,0 0-1,0 1 1,0-1 0,-1 0 0,1 0-1,0 0 1,0 0 0,-6-9 6,2 1-5,1-1 0,0 0 1,1 1-1,-1-1 0,2 0 0,-1 0 1,1 0-1,1 0 0,0-1 0,0 1 1,0 0-1,4-15 0,-1 10 1,1 0 0,0 0 0,1 0 0,0 1-1,1 0 1,1 0 0,10-17 0,-13 24 63,1 1 0,-1 0 0,1 0 0,0 0 0,0 0 1,0 1-1,0 0 0,1 0 0,9-5 0,-11 7-18,0 0 0,-1 1 0,1-1 0,0 1 0,0 0 0,1 0 0,-1 1 0,0-1 0,0 1 0,0 0 0,0 0 0,0 0 0,1 0 1,-1 1-1,0 0 0,7 2 0,-9-2-24,1 0 1,-1 0-1,0 0 1,0 0-1,0 0 1,-1 1-1,1-1 1,0 1-1,0 0 1,-1-1-1,1 1 1,-1 0 0,0 0-1,1 0 1,-1 0-1,0 0 1,0 0-1,0 0 1,0 1-1,0 2 1,1 5-7,0-1 0,-1 1 0,1 16 0,-2-13-13,1 37-379,-1-49 324,0 0 0,0-1-1,0 1 1,0-1 0,0 1-1,0-1 1,1 1-1,-1-1 1,0 1 0,0-1-1,0 1 1,0-1 0,1 1-1,-1-1 1,0 1-1,0-1 1,1 1 0,-1-1-1,0 0 1,1 1 0,-1-1-1,0 1 1,1-1-1,-1 0 1,1 0 0,-1 1-1,1-1 1,-1 0 0,1 0-1,-1 1 1,1-1 0,-1 0-1,1 0 1,-1 0-1,1 0 1,-1 0 0,1 0-1,-1 1 1,1-1 0,-1-1-1,1 1 1,-1 0-1,1 0 1,-1 0 0,1 0-1,-1 0 1,2-1 0,13-16-949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08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91 634 9898,'10'-19'2072,"-4"8"-339,0-1 0,0-1 1,-1 1-1,4-17 0,-9 28-1672,0 1-1,0 0 1,0 0-1,0 0 1,1 0-1,-1-1 1,0 1-1,0 0 1,0 0-1,0 0 1,0-1-1,0 1 0,0 0 1,0 0-1,0 0 1,0-1-1,0 1 1,0 0-1,0 0 1,0 0-1,0 0 1,-1-1-1,1 1 1,0 0-1,0 0 1,0 0-1,0 0 0,0-1 1,0 1-1,0 0 1,0 0-1,-1 0 1,1 0-1,0 0 1,0 0-1,0-1 1,0 1-1,-1 0 1,1 0-1,0 0 0,0 0 1,-1 0-1,-8 4 927,-10 10-269,8-2-583,1 1-1,0 0 1,0 1-1,2-1 1,0 2-1,0-1 1,2 1-1,-1 0 1,2 1-1,0-1 1,1 1-1,-3 28 1,6-40-128,0 0-1,1 1 1,0-1 0,0 1 0,0-1-1,1 1 1,0-1 0,2 9 0,-3-12-7,1 0 1,-1 1-1,1-1 1,0 0-1,0 0 1,-1 0-1,1 0 1,0 0-1,0 0 1,0 0-1,0 0 1,0 0-1,1-1 1,-1 1-1,0 0 1,0 0-1,0-1 1,1 1 0,-1-1-1,0 0 1,1 1-1,-1-1 1,0 0-1,1 0 1,-1 1-1,0-1 1,1 0-1,-1 0 1,1-1-1,-1 1 1,2-1-1,5 0-14,-1-1-1,1-1 1,-1 0-1,0 0 1,1 0-1,-1-1 1,-1 0-1,1 0 1,-1 0-1,1-1 1,-1 0-1,-1-1 1,1 1 0,-1-1-1,0 0 1,0 0-1,-1-1 1,0 0-1,0 1 1,0-1-1,-1-1 1,0 1-1,0 0 1,-1-1-1,2-8 1,-4-4-103,0 15 90,0 1 1,0-1-1,0 0 0,2-6 0,1 9 9,1 6 8,5 10 3,-6-9 5,12 14 49,1-1 0,0-1 0,2-1 0,33 26-1,-4-4 73,-28-21-45,0 1-1,-1 1 1,-1 0-1,-1 2 1,-1-1-1,-1 2 1,-1 0-1,-1 1 0,0 0 1,-2 1-1,11 38 1,-18-51-39,-2 0 1,1-1-1,-1 1 1,-1 0-1,0-1 1,0 1-1,-1 0 1,-4 18-1,4-23-28,-1 1 0,0-1-1,0 0 1,-1 0 0,0 0 0,0 0 0,0 0-1,-1 0 1,0-1 0,0 0 0,0 0 0,0 0-1,-1 0 1,0-1 0,-6 5 0,8-7-5,0 0 1,0-1 0,-1 1-1,1-1 1,0 0-1,0 0 1,-1 0-1,1-1 1,0 1-1,-1-1 1,1 0-1,-1 0 1,1 0-1,0 0 1,-1 0-1,1-1 1,0 1-1,-1-1 1,1 0-1,0 0 1,0-1 0,-1 1-1,1-1 1,-4-2-1,3 2 0,0-1-1,1 0 1,-1 1 0,1-1-1,0 0 1,0-1 0,0 1-1,0 0 1,1-1 0,-1 0-1,1 0 1,0 0 0,0 0-1,0 0 1,0 0 0,1 0-1,0 0 1,-1-7 0,1 1-6,1 1 1,0-1-1,1 1 1,0-1 0,0 1-1,1-1 1,4-8 0,25-64-13,-14 42 13,-5 9 7,51-147-3,-57 157 3,-1 0-1,-1-1 1,-2 1-1,0-1 1,-1 0-1,-2-32 1,-1 42-3,1 1 1,-2 0-1,0 1 1,0-1 0,-6-14-1,7 21-1,1 1 0,-1 0 0,0-1 1,0 1-1,0 0 0,0 0 0,-1 0 0,1 0 0,-1 1 0,1-1 0,-1 1 0,0-1 0,0 1 0,0 0 0,-1 0 0,1 0 0,0 1 0,-1-1 0,-4-1 0,7 3 1,0 0-1,-1 0 0,1 0 1,-1 0-1,1 0 1,0 0-1,-1 0 1,1 1-1,-1-1 0,1 0 1,0 1-1,-1-1 1,1 1-1,0-1 0,0 1 1,-1 0-1,1-1 1,0 1-1,0 0 0,0 0 1,0 0-1,0 0 1,0 0-1,0 0 0,0 0 1,0 0-1,1 1 1,-1-1-1,0 0 0,1 0 1,-1 1-1,1-1 1,-1 2-1,-1 3 2,0 0-1,1-1 1,0 1 0,0 0-1,0 0 1,1 10 0,0-12 6,1 0 0,-1 1 0,1-1 0,0 0 0,0 0 1,1 0-1,-1 0 0,1 0 0,0 0 0,0 0 0,0 0 1,0-1-1,0 1 0,1-1 0,0 1 0,0-1 0,0 0 1,0 0-1,0 0 0,1-1 0,-1 1 0,1-1 0,0 0 1,-1 0-1,1 0 0,0-1 0,7 3 0,-5-3 5,-1 1-1,1-1 1,0 0-1,0-1 1,0 1-1,0-1 0,0 0 1,0-1-1,0 1 1,0-1-1,0-1 1,0 1-1,0-1 0,-1 0 1,1 0-1,0-1 1,-1 1-1,0-1 1,6-5-1,3-4 95,-1 0 0,-1-2-1,0 1 1,-1-1 0,14-22 0,-8 10 346,-16 25-425,0-1 0,0 1 1,0 0-1,0 0 1,0 0-1,0 0 0,0 0 1,0 0-1,0 0 1,0 1-1,0-1 0,1 0 1,1 0-1,-2 0-22,-1 1 0,1 0 0,0 1 0,-1-1 0,1 0-1,0 0 1,-1 0 0,1 0 0,0 0 0,-1 1 0,1-1 0,0 0-1,-1 1 1,1-1 0,-1 0 0,1 1 0,0-1 0,-1 1 0,1-1-1,-1 1 1,0-1 0,1 1 0,-1-1 0,1 1 0,-1 0 0,0-1-1,1 1 1,-1 0 0,0 0 0,3 4 24,0 1-1,-1 0 1,0-1-1,-1 1 1,1 0-1,-1 0 1,1 8-1,-1 45 168,-1-42-160,8-42-8,15-99-25,-19 108-23,1 1 0,0 0 0,1 0 0,1 0 0,15-25 1,-20 37 9,0 0 1,1 0-1,-1 0 1,1 1-1,-1-1 1,1 1-1,0-1 1,0 1 0,0 0-1,5-3 1,-6 4 4,0 1 0,0-1 0,0 1 0,0-1 1,0 1-1,0 0 0,0-1 0,0 1 0,0 0 0,0 1 0,0-1 1,0 0-1,0 0 0,0 1 0,0 0 0,0-1 0,0 1 1,0 0-1,0 0 0,-1 0 0,3 1 0,3 2 2,0 0-1,0-1 1,0 0-1,0 0 1,0 0-1,1-1 1,-1 0-1,1-1 1,11 2-1,-14-3 3,-1 0 0,1 0 0,-1-1 0,1 1 0,-1-1 0,0 0 0,1 0-1,-1-1 1,0 1 0,0-1 0,1 0 0,-1 0 0,-1 0 0,1-1 0,0 0 0,-1 1 0,1-1 0,2-4-1,-1 2 12,0-1 0,0-1-1,-1 1 1,0-1-1,0 0 1,-1 1 0,5-16-1,-1-1 58,5-29 0,-10 41-60,-1 1 1,0-1-1,0 0 1,-1 0 0,0 1-1,-1-1 1,-1 0-1,1 1 1,-2-1 0,1 1-1,-1-1 1,-7-12 0,10 22-9,0 0 1,-1 0-1,1 0 1,-1 1-1,1-1 1,-1 0 0,1 1-1,-1-1 1,0 0-1,1 1 1,-1-1 0,0 0-1,-1 0 1,2 1-1,0 0 1,-1 0-1,1 0 0,0 0 1,0 0-1,-1 0 1,1 0-1,0 0 0,-1 0 1,1 0-1,0 0 1,-1 0-1,1 0 0,0 0 1,-1 0-1,1 0 1,0 0-1,-1 1 0,1-1 1,0 0-1,0 0 1,-1 0-1,1 0 0,0 1 1,-1-1-1,0 2 2,0-1-1,0 1 1,0-1 0,0 1-1,0 0 1,0-1 0,0 1 0,1 0-1,-1 0 1,1 0 0,-1 3-1,0 4 5,0 0 0,0 0 0,1 0 0,1 1 1,0-1-1,0 0 0,0 0 0,1 0 0,1 0 0,-1-1 0,1 1 0,1-1 0,0 1 0,0-1 0,8 12 0,-8-15 3,0 0-1,0 0 1,0-1 0,0 1-1,1-1 1,-1 0-1,1 0 1,0-1-1,1 1 1,-1-1-1,1 0 1,-1 0-1,1-1 1,0 0-1,0 0 1,0 0 0,0-1-1,0 0 1,0 0-1,0 0 1,0-1-1,1 0 1,-1 0-1,7-2 1,-7 1 17,0-1 0,0 0-1,-1 0 1,1 0 0,-1-1 0,1 0 0,-1 0 0,0 0-1,0-1 1,0 1 0,0-1 0,-1 0 0,1-1 0,-1 1-1,0-1 1,-1 0 0,5-7 0,-2 3 4,-1 0 1,0 0-1,-1-1 1,0 0-1,-1 1 1,0-1-1,0-1 1,-1 1-1,1-15 0,-3 13-11,-1 1-1,-1-1 0,0 1 1,0 0-1,-1 0 0,-9-21 0,10 27 93,2 0-2494,10 7-66,-10-2 2431,19 6-1515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15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16 8434,'-2'-15'12682,"5"24"-11612,36 167 3033,-30-124-3722,-2 4-275,-5-51-1988,-5-16-422,-12-23-3996,5 7 4221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15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15 12195,'0'-1'149,"-1"0"1,0 0 0,1 0 0,-1 0 0,0 0 0,0 0-1,0 0 1,0 1 0,1-1 0,-1 0 0,0 0-1,0 1 1,0-1 0,-1 1 0,1-1 0,0 1 0,0 0-1,0-1 1,0 1 0,0 0 0,-1 0 0,1-1-1,0 1 1,0 0 0,0 0 0,0 1 0,-1-1 0,1 0-1,0 0 1,0 0 0,0 1 0,0-1 0,0 1-1,0-1 1,-1 1 0,1-1 0,0 1 0,-1 0 0,-1 2 31,0 0 1,0 1 0,0-1-1,1 1 1,-1-1 0,1 1 0,-1 0-1,1 0 1,-1 5 0,-10 24 184,3 1 0,0 0 0,2 0-1,2 1 1,1 0 0,2 1 0,1-1 0,2 0 0,1 1 0,8 40 0,-6-52-201,2 0 0,0-1 0,11 29 0,-14-47-137,1 1 0,-1-1 0,1 1 0,0-1 0,0 0-1,0 0 1,1 0 0,0 0 0,0-1 0,0 0 0,0 1-1,1-1 1,-1-1 0,1 1 0,0-1 0,0 0 0,1 0 0,9 4-1,-5-4 21,1-1-1,0 0 1,-1-1 0,1 0-1,0-1 1,0 0-1,0-1 1,-1 0-1,1 0 1,0-1 0,-1-1-1,1 0 1,10-4-1,-9 2 54,-1 0-1,0-1 0,0 0 0,0 0 0,-1-2 1,1 1-1,-2-1 0,1-1 0,-1 1 1,15-21-1,-18 20-29,0-1 0,-1 0 0,0 0 0,-1 0 0,0 0 0,-1-1 0,0 1 0,-1-1 1,2-16-1,-1-2 48,-2-1 1,-3-37-1,1 49-75,-1 1 0,-1-1 0,0 0-1,-1 1 1,-12-30 0,11 37-34,1 0 0,-2 0 0,1 0 1,-2 1-1,1 0 0,-1 0 0,0 1 0,-1 0 1,0 0-1,-12-9 0,10 10-4,0 0 0,-1 1 0,0 0 1,0 1-1,0 0 0,0 1 0,-1 0 0,0 1 0,0 0 0,0 1 1,-16-2-1,20 4-20,0 0 0,0 0 1,0 1-1,0 0 0,0 0 0,0 1 1,0 0-1,1 0 0,-1 1 0,1 0 1,-1 0-1,1 1 0,0 0 1,0 0-1,1 1 0,-1 0 0,-11 11 1,18-15-4,-24 25-731,23-24 541,-1 0 0,1 0 0,0 0 0,0 0 0,0 0 0,0 0 0,0 0 0,0 0 0,1 0 0,-1 0 0,1 0 0,0 1 0,-1 1 1,1-3 118,0-1 0,0 1 1,0-1-1,1 0 0,-1 1 1,0-1-1,0 1 0,0-1 1,0 0-1,1 1 0,-1-1 1,0 0-1,0 1 1,1-1-1,-1 0 0,0 0 1,0 1-1,1-1 0,-1 0 1,0 0-1,1 1 0,-1-1 1,0 0-1,1 0 0,14 5-1451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16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30 153 11715,'-17'3'1943,"7"-2"49,10-1-1929,0 0 1,0 0-1,0 0 1,0 0-1,0 0 0,-1 0 1,1 0-1,0 0 1,0 0-1,0-1 1,0 1-1,0 0 0,0 0 1,0 0-1,0 0 1,-1 0-1,1 0 1,0 0-1,0 0 0,0 0 1,0 0-1,0 0 1,0 0-1,0 0 1,0-1-1,0 1 0,0 0 1,0 0-1,0 0 1,0 0-1,0 0 1,0 0-1,0 0 0,0 0 1,0-1-1,0 1 1,0 0-1,0 0 1,0 0-1,0 0 0,0 0 1,0 0-1,0 0 1,0-1-1,0 1 1,0 0-1,0 0 1,0 0-1,0 0 0,1-1 141,0 0-1,1 0 1,-1 0-1,0 1 0,1-1 1,-1 1-1,0-1 1,1 1-1,-1-1 0,1 1 1,-1 0-1,1-1 1,-1 1-1,3 0 0,1 0 184,168-20 4303,-34 7-3012,29-16 51,39-6-61,-129 33-1386,-23 1-558,-52 0-169,1 1 1,-1-1 0,0 0-1,0 1 1,0-2 0,0 1-1,0 0 1,4-3 0,-3 2-1052,-1 0 0,0 0 0,0-1 0,0 1 0,0-1 1,3-3-1,2-7-2285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16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1 7786,'-2'0'4864,"-6"5"-362,2 8 174,0 0-3158,0 17-272,1 1-1,1-1 0,1 56 1,0-17-606,-17 116-1719,14-167-1209,6-17 2224,0-1-1,0 0 0,-1 0 0,1 1 0,0-1 0,0 0 0,-1 0 0,1 0 1,0 1-1,-1-1 0,1 0 0,0 0 0,-1 0 0,1 0 0,0 0 0,-1 0 0,1 0 1,0 0-1,-1 0 0,1 0 0,0 0 0,-1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17.7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1098 22 10282,'1'-9'2106,"-1"0"3145,-1 9-5055,0-1 0,1 1 0,-1 0 0,1-1 0,-1 1-1,0 0 1,1 0 0,-1 0 0,0-1 0,1 1 0,-1 0 0,0 0 0,1 0 0,-1 0 0,0 0 0,0 0 0,0 0 0,-16 0 1538,-4 0-709,-1 0 0,-27 5 0,-119 13-44,39-6-544,-55 3 242,147-16-540,1 0 1,-1-3 0,-37-7-1,43 4-75,-1 1 0,0 2-1,0 2 1,-58 2 0,84 0-195,0 2 0,0-1 1,-1 1-1,1 0 0,0 0 1,1 0-1,-1 1 0,0 0 1,1 0-1,-1 1 0,1 0 1,0-1-1,0 2 0,0-1 0,-5 7 1,26-27-5546,1-5 6307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18.1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7 9906,'4'-6'5636,"-5"18"-2153,11 91 1392,-7-20-3298,0-43-827,-1-1-1,-3 1 0,-9 68 0,0-70-325,7-29-376,0 0 0,1 0 0,0 0 0,-1 16 0,3-25-78,0 1 0,0-1 0,0 1-1,0-1 1,0 0 0,0 1 0,1-1 0,-1 1-1,0-1 1,0 1 0,0-1 0,0 0 0,0 1-1,1-1 1,-1 1 0,0-1 0,0 0 0,1 1-1,-1-1 1,0 0 0,0 0 0,1 1 0,-1-1-1,0 0 1,1 1 0,-1-1 0,1 0 0,-1 0-1,0 0 1,1 1 0,-1-1 0,1 0 0,-1 0-1,1 0 1,16-1-1084,-13 0 887,30-7-820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25.0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151 144 6153,'-2'-6'746,"1"0"0,-1 0 0,1-1 0,0 1 1,0 0-1,1-1 0,0 1 0,1-10 0,0 8-199,-1-1 1,0 1 0,0 0-1,-3-10 1,3 17-360,0 0 0,-1-1 0,1 1 0,-1 0 0,1-1 0,-1 1 0,1 0 0,-1 0 0,0 0 0,1-1 0,-1 1 0,0 0 0,0 0 0,0 0 0,0 0 0,0 1 0,0-1 0,0 0 0,0 0 1,-1 0-1,1 1 0,0-1 0,0 1 0,-1-1 0,1 1 0,0 0 0,-1-1 0,-1 1 0,2 0-18,-1 0 0,0 0 0,0 0 0,0 0 0,0 0 0,0 1 0,1-1 0,-1 1 0,0-1 0,0 1 0,0 0 0,1-1 0,-1 1 0,1 0 0,-1 0 0,0 0 0,1 1 0,0-1 0,-3 3 0,0 1-72,0 0 0,1 1-1,0 0 1,0 0 0,0 0 0,1 0 0,0 0 0,0 1 0,-2 9 0,-5 60 374,9-69-410,-2 31 453,1 1-1,8 68 0,-22-287 1118,7 74-1633,8 101 9,-1 0-1,1 0 1,-1 0-1,-1 0 1,-1-6 0,3 11-6,0 1 0,-1-1 1,1 0-1,0 0 0,0 0 1,0 0-1,0 0 0,0 0 1,0 1-1,0-1 0,0 0 1,-1 0-1,1 0 0,0 0 1,0 0-1,0 0 0,0 0 1,0 0-1,0 1 0,-1-1 1,1 0-1,0 0 0,0 0 1,0 0-1,0 0 0,-1 0 1,1 0-1,0 0 0,0 0 1,0 0-1,0 0 0,-1 0 1,1 0-1,0 0 0,0 0 1,0 0-1,0 0 0,0 0 1,-1-1-1,1 1 0,0 0 1,0 0-1,0 0 0,0 0 1,0 0-1,0 0 0,-1 0 1,1 0-1,0-1 0,0 1 1,0 0-1,0 0 0,0 0 1,0 0-1,0 0 0,0-1 1,0 1-1,0 0 0,-1 0 1,1 0-1,0 0 0,0 0 1,0-1-1,0 1 0,0 0 1,-2 12 107,0 21 213,2 0 0,2 1 0,1-1 0,8 35 0,4 43 848,-14-104-1029,1 12 117,-3-16-169,-1-10-56,-24-104-2387,21 73 1441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01.0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1 12867,'-19'73'6822,"16"-59"-5742,0 1 0,0 29 0,3-38-980,0 1-1,1-1 1,0 1 0,0-1 0,0 1 0,1-1 0,-1 0 0,1 0 0,1 1 0,0-2 0,-1 1 0,2 0-1,-1 0 1,1-1 0,-1 0 0,2 0 0,-1 0 0,0 0 0,1-1 0,7 6 0,-6-6-73,0 0 0,1 0 0,0-1 1,0 0-1,0 0 0,0-1 0,0 0 0,1 0 1,-1 0-1,0-1 0,1 0 0,-1-1 0,1 0 1,0 0-1,-1-1 0,1 1 0,-1-2 1,0 1-1,11-4 0,-12 3 35,1 0 0,-1 0 0,0-1 1,0 0-1,0-1 0,0 1 0,0-1 0,-1 0 0,1 0 0,-1-1 0,0 0 1,-1 0-1,1 0 0,-1 0 0,0-1 0,0 1 0,-1-1 0,1 0 0,-1 0 1,-1-1-1,4-9 0,-5 12-31,0 0 1,-1 1-1,1-1 1,-1 0 0,0 1-1,0-1 1,0 0-1,0 1 1,-1-1 0,0 0-1,1 1 1,-1-1-1,-1 1 1,1-1-1,-4-6 1,3 6-13,-2-1 1,1 1-1,0 0 0,-1 0 1,0 0-1,0 1 1,0-1-1,0 1 0,-1 0 1,-4-3-1,-1 1-67,-1 0 0,1 1-1,-1 0 1,0 0 0,0 1 0,0 1 0,-1-1-1,1 2 1,-19-1 0,-9 6-607,29-2-73,1-1 0,-1-1 0,1 1-1,-11-2 1,9-4-585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26.8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51 8994,'0'0'103,"-1"-1"0,1 1 1,-1 0-1,1-1 0,0 1 1,-1 0-1,1-1 0,0 1 0,-1-1 1,1 1-1,0-1 0,0 1 1,-1-1-1,1 1 0,0-1 0,0 1 1,0-1-1,-1 1 0,1-1 1,0 1-1,0-1 0,8-4 1741,-1 2-598,-6 3-957,-1-1-1,1 1 0,-1 0 0,1-1 0,-1 1 1,0-1-1,1 1 0,-1-1 0,0 1 0,1-1 1,-1 1-1,0-1 0,0 1 0,0-1 0,1 0 1,-1 1-1,0-1 0,0 1 0,0-1 0,0 1 1,0-1-1,0 0 0,0 0-283,0 0 1,0 1-1,0-1 1,0 0-1,0 1 1,0-1-1,0 1 1,0-1-1,0 0 1,1 1-1,-1-1 1,0 0-1,0 1 1,1-1-1,-1 1 0,0-1 1,1 1-1,-1-1 1,1 1-1,-1-1 1,1 1-1,-1-1 1,1 1-1,-1 0 1,2-1-1,1 0 10,0 0 0,0 0 0,0 0 0,0 0 0,0 1 0,1-1 0,-1 1 0,5 0 0,-7 0 5,0 0 0,0 1 0,0-1 1,0 0-1,0 0 0,0 0 0,0 1 1,0-1-1,0 1 0,0-1 0,0 1 0,-1-1 1,1 1-1,0-1 0,0 1 0,0 0 0,-1-1 1,1 1-1,0 0 0,-1 0 0,1-1 1,-1 1-1,1 0 0,-1 0 0,1 0 0,-1 0 1,1 0-1,-1 0 0,0 0 0,1 0 0,-1 2 1,7 22 178,-6-23-182,0 0-1,0 0 1,0 1 0,-1-1-1,1 0 1,-1 0-1,1 1 1,-1-1-1,0 0 1,0 0-1,0 1 1,0-1 0,0 0-1,-1 0 1,1 1-1,0-1 1,-1 0-1,0 0 1,-1 5-1,-1-3 35,-2 5 4,1 0 0,0 1 0,0 0 1,1-1-1,-4 17 0,0-9 1408,8-15-1462,0-1 1,-1 0-1,1 1 0,0-1 1,-1 1-1,1-1 0,-1 1 1,1 0-1,-1-1 1,1 1-1,-1-1 0,0 1 1,0 0-1,0 2 0,0-1 6,0 0 0,-1 0-1,1 0 1,-1 0-1,1 0 1,-1 0 0,-2 3-1,3-6 14,0 1 0,0-1 0,0 0 0,0 0-1,0 1 1,0-1 0,0 0 0,0 1 0,0-1 0,0 0-1,0 0 1,0 1 0,0-1 0,0 0 0,0 0 0,0 1-1,0-1 1,0 0 0,1 0 0,-1 1 0,0-1 0,0 0-1,0 0 1,0 1 0,0-1 0,1 0 0,-1 0 0,0 1-1,1-1-5,-1 1 0,1-1 0,-1 1 0,0-1 0,1 1-1,-1-1 1,0 1 0,0-1 0,1 1 0,-1 0-1,0-1 1,0 1 0,0-1 0,0 1 0,0 0-1,0 3 132,0 0-1,0 0 0,-1 0 0,0 0 0,0 0 1,-2 6-1,5-4 25,-2-5-156,1 0-1,-1 1 0,1-1 1,-1 0-1,0 0 0,1 0 1,-1 0-1,0 0 0,0 1 1,0-1-1,0 0 1,0 0-1,0 0 0,0 2 1,0 2 29,-3 9-13,3-14-20,0 0-1,0 0 1,-1 0-1,1 0 1,0 1-1,0-1 1,0 0-1,-1 0 1,1 0 0,0 0-1,0 0 1,0 0-1,-1 1 1,1-1-1,0 0 1,0 0-1,0 0 1,-1 0-1,1 0 1,0 0-1,0 0 1,-1 0-1,1 0 1,0 0 0,0 0-1,0 0 1,-1 0-1,1 0 1,0 0-1,0-1 1,-1 1-1,1 0 1,0 0-1,0 0 1,0 0-1,-1 0 1,1 0 0,0 0-1,0-1 1,0 1-1,0 0 1,-1 0-1,1 0 1,0-1-1,0 1 1,0 0-1,0 0 1,0 0-1,0-1 1,0 1-1,-1 0 13,1-1-1,0 1 0,0 0 1,0-1-1,0 1 0,0 0 1,0-1-1,0 1 0,0 0 0,0-1 1,0 1-1,1 0 0,-1-1 1,0 1-1,0 0 0,0-1 1,0 1-1,0 0 0,1-1 0,-1 1 1,0 0-1,0 0 0,0-1 1,1 1-1,-1 0 0,0 0 0,1-1 1,-1 1-1,0 0 0,0 0 1,1 0-1,-1 0 0,1-1 1,10-6 180,-11 7-184,4-2 7,-1 1 1,1 0 0,0 0 0,-1 0 0,1 0 0,0 1 0,4-1-1,14-3 126,-10 0 140,22-11 1,-27 11-189,1 0-1,-1 1 0,1-1 1,0 2-1,0-1 0,15-1 1,-11 1 41,-9-2-2222,-3 4 1680,-1 0 0,1 0 0,-1 1 1,0-1-1,1 0 0,-1 0 0,0 0 0,1 1 0,-1-1 0,0 0 0,0 0 1,0 1-1,1-1 0,-1 1 0,0-1 0,-2 0 0,-6-5-1900,2 1 787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27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257 1 12131,'-8'0'425,"0"0"0,0 1 0,0 0 1,0 1-1,0 0 0,1 0 0,-1 0 1,1 1-1,-1 0 0,1 1 0,0 0 0,0 0 1,0 0-1,-7 8 0,4-4-118,1 2-1,0 0 1,0 0 0,1 0-1,1 1 1,0 0-1,-12 24 1,8-10 159,1 0 0,1 1 1,-8 31-1,15-44-284,-1 1 0,2 0-1,0-1 1,0 1 0,2 0-1,-1-1 1,2 1 0,3 17 0,-2-18-116,1 0-1,0 0 1,1-1 0,0 0 0,1 0 0,0 0 0,1 0 0,0-1 0,1 0 0,0-1 0,1 1 0,0-2 0,1 1 0,0-1 0,0-1 0,1 0 0,0 0 0,0-1 0,1-1 0,0 0 0,0 0 0,1-1 0,-1-1 0,1 0 0,0-1 0,0 0 0,19 1 0,-17-3 54,-1 0 0,1-2 1,-1 1-1,1-2 0,-1 0 0,1-1 1,-1 0-1,0-1 0,0-1 1,-1 0-1,1-1 0,-1 0 1,17-11-1,-18 8-17,1 1 0,-1-2 1,0 0-1,-1 0 0,0-1 0,-1 0 1,0-1-1,-1 0 0,-1-1 0,1 0 0,-2 0 1,0-1-1,-1 0 0,7-20 0,-8 19-38,0 0-1,-1 0 1,-1 0-1,-1-1 1,0 1-1,0-28 1,-3 34-56,0 0 1,0-1-1,-1 1 1,0 0 0,-1 0-1,0 0 1,0 0-1,-1 0 1,0 1 0,0 0-1,-1 0 1,-9-12-1,6 11-1,0-1-1,-1 1 1,0 1-1,-1 0 1,0 0-1,0 0 0,-17-8 1,11 8 8,-1 1 0,1 1 0,-1 0 0,-30-6 0,12 6 62,0 2 0,-1 1 1,0 3-1,-61 5 0,3 10-13,35-4-1735,57-11 1437,1 0 0,-1 1 1,1-1-1,0 0 1,-1 0-1,1 0 1,-1-1-1,1 1 1,-1 0-1,-1-1 1,-10-8-1417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29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250 888 8074,'7'9'5585,"-5"-6"-5218,0 0-1,0 0 1,1-1 0,-1 1 0,0 0 0,1-1 0,0 1 0,0-1-1,0 0 1,0 0 0,0 0 0,0 0 0,0-1 0,5 2-1,17 3 116,0-2 0,0-1 0,0-1-1,38-2 1,101-14 168,-159 13-625,47-5 231,64-17 0,-93 17-43,-1-2 0,0 0-1,0-1 1,-1-1 0,26-16-1,20-17 223,74-63 0,-127 93-355,-1 1 1,-1-2 0,17-23-1,-22 28-8,-2 0 0,1-1-1,-1 1 1,-1-1 0,1 0-1,-2-1 1,4-13 0,-6 19-45,-1 0 0,0 0 1,0 0-1,-1 0 0,1-1 0,-1 2 0,0-1 1,0 0-1,-1 0 0,1 0 0,-1 0 1,0 1-1,0-1 0,-1 1 0,-5-8 0,-4-5 5,-2 0-1,-20-20 1,29 33-31,-42-43 6,-105-81 0,119 105-11,-1 2-1,0 1 1,-2 1-1,-59-21 1,46 23 16,-81-15 0,98 27-13,0 1 0,0 1 1,-55 3-1,68 2-3,1 1 0,0 0 0,0 2 0,0 0 0,1 1 0,-1 1 0,1 0 0,1 1 0,0 1 0,0 1 0,0 0 0,1 1 0,-25 25 0,26-23 5,1 1 0,1 1 0,1 0 0,0 0 0,1 1 0,0 0 0,1 1 0,1 0 0,1 0 0,0 1 0,2 0 1,0 0-1,-5 34 0,8-21 60,2 1 0,1-1 0,2 0 0,0 0 0,2 0 1,15 49-1,-11-53 37,1-2 0,1 1 0,18 29 0,-20-40-49,0 0 0,2-1 0,0 0 1,0-1-1,1 0 0,18 14 0,-16-17-72,1 0 1,1 0-1,0-2 0,0 0 1,1 0-1,0-2 1,0 0-1,1-1 0,27 4 1,1-3-856,-1-2 1,77-3 0,14-8-382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32.6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80 9450,'3'-3'4535,"10"-9"-1658,-8 7-2291,-4 4-337,0 0 0,0 0 0,1 0 0,-1 0 0,0 0 1,0 1-1,1-1 0,-1 0 0,0 1 0,1-1 0,-1 0 0,1 1 1,-1 0-1,1-1 0,2 1 0,1-1-127,0-1 0,0 1 1,0-1-1,0 0 0,0-1 0,0 1 0,0-1 1,5-3-1,20-11 444,-26 15-464,1 1-1,0-1 1,0 1 0,0-1 0,0 2 0,7-2 0,-11 2-87,0 0-1,0 0 1,1 0-1,-1 0 1,0 1 0,0-1-1,0 0 1,0 0-1,0 1 1,0-1 0,0 1-1,0-1 1,0 1-1,0-1 1,0 1 0,0-1-1,0 1 1,0 0-1,0 0 1,-1-1 0,1 1-1,0 0 1,0 0-1,-1 0 1,1 0 0,-1 0-1,1 0 1,-1 0-1,1 0 1,-1 0 0,0 0-1,1 0 1,-1 0-1,0 1 1,0 1 0,1 11 22,-1 0 0,-1 0 1,0 0-1,-1 1 0,0-1 1,-1-1-1,-6 15 0,7-22-25,-2 2 17,4-8-29,0 0 0,0 0 0,0 0 1,0 0-1,0 1 0,0-1 1,0 0-1,1 0 0,-1 0 0,0 0 1,0 0-1,0 0 0,0 0 1,0 0-1,0 1 0,0-1 1,1 0-1,-1 0 0,0 0 0,0 0 1,0 0-1,0 0 0,0 0 1,1 0-1,-1 0 0,0 0 1,0 0-1,0 0 0,0 0 0,0 0 1,1 0-1,-1 0 0,0 0 1,0 0-1,0 0 0,0 0 1,0 0-1,1 0 0,-1 0 0,0 0 1,0-1-1,0 1 0,0 0 1,0 0-1,0 0 0,0 0 0,1 0 1,-1 0-1,0 0 0,0-1 1,0 1-1,0 0 0,22-10 6,-10 4 7,0 1 1,13-4-1,-20 7-8,-1 1-1,1 0 1,0 1-1,0-1 1,0 1-1,-1 0 1,1 0-1,0 1 0,6 0 1,-7 0 28,1 1 0,-1-1 1,0 1-1,0 0 0,1-1 0,-1 2 0,-1-1 0,1 0 1,0 1-1,0 0 0,-1 0 0,6 6 0,-8-8 24,0 1-1,0-1 0,0 1 0,0-1 0,0 1 0,0-1 0,0 1 0,0 0 0,-1 0 1,1-1-1,-1 1 0,1 0 0,-1 0 0,0 0 0,0-1 0,0 1 0,0 0 0,0 0 0,0 0 1,0 0-1,-1-1 0,1 1 0,-1 0 0,1 0 0,-1-1 0,1 1 0,-1 0 0,0-1 1,0 1-1,0 0 0,0-1 0,0 1 0,-2 1 0,-5 4 36,0 0 0,-1 0 0,0-1-1,0 0 1,0 0 0,-1-1 0,1-1 0,-22 8 0,-4 2-109,20-6-146,10-5-172,-1 0 0,0-1 1,0 1-1,0-1 1,0 0-1,0 0 1,0-1-1,-9 2 1,14-3 213,1-1 1,-1 1-1,0 0 1,1 0-1,-1 0 1,1 0-1,-1-1 1,1 1-1,-1 0 1,1-1-1,0 1 1,-1 0 0,1-1-1,-1 1 1,1 0-1,0-1 1,-1 1-1,1-1 1,0 1-1,-1 0 1,1-1-1,0 1 1,0-1-1,-1 1 1,1-1-1,0 1 1,0-1-1,0 0 1,0 1 0,0-2-1,0-16-2177,0 17 2149,1-18-1192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1:33.3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249 52 11538,'-6'-9'334,"2"4"304,-1-1-1,1 0 1,-1 1 0,-7-7 0,11 11-500,0 0 0,0 0 0,-1 0 0,1 1 0,0-1 0,0 0 0,0 1 0,-1-1-1,1 1 1,0-1 0,-1 1 0,1 0 0,0 0 0,-1-1 0,1 1 0,0 0 0,-1 0 0,1 0 0,0 0 0,-1 1 0,1-1 0,0 0 0,-1 1 0,1-1 0,0 0 0,-1 1 0,1 0 0,0-1 0,-2 2 0,-6 6 266,1 0 0,0 0 0,0 1 0,0 0 0,1 0 0,1 1 0,-7 12 0,-1 0 141,-1 2-30,1 0 1,1 1-1,-10 28 1,17-37-363,1 0 1,1 1-1,0 0 1,1 0-1,1 0 1,0 22 0,2-5 166,1 0 1,2 1 0,2-1 0,16 60-1,-16-78-217,1 0 0,1 0-1,0-1 1,17 26 0,-17-31-45,0-1 1,0 0 0,1-1 0,0 0-1,1 0 1,0 0 0,18 11 0,-16-14-27,-1 0 1,1 0-1,0-1 1,1 0 0,-1-1-1,1 0 1,0-1-1,0-1 1,-1 0-1,1 0 1,21-2 0,-4-2 11,0-1 0,0-1 0,44-15 0,-55 14-21,0-1 1,-1-1-1,0-1 1,0 0-1,-1-1 1,0-1-1,-1 0 1,0-1-1,-1-1 1,14-15-1,-17 16-1,-1-1-1,-1 1 0,0-2 1,0 1-1,-1-1 0,-1-1 1,0 1-1,-1-1 0,-1 0 1,0-1-1,-1 1 0,2-22 1,-5 26-5,-1 0 1,0 0 0,-1 0 0,0 0 0,-1 1-1,0-1 1,-1 0 0,0 1 0,0-1-1,-1 1 1,-1 0 0,0 0 0,-9-15-1,-8-6 170,-1 2-1,-44-44 0,52 57-100,0 0 30,-1 0-1,-1 1 0,0 1 1,-37-23-1,47 33-91,-1 0 1,0 1-1,0-1 1,0 2-1,-1-1 1,1 1-1,-1 0 1,1 1-1,-1 0 1,0 0-1,1 1 1,-1 0-1,0 0 1,1 1-1,-15 3 0,10 0-15,1 0-1,0 1 0,0 0 0,1 1 0,-1 0 0,-9 8 0,-60 51-457,76-61 181,-19 19-615,22-22 593,1 1 1,0-1-1,0 0 0,0 1 0,0-1 0,0 1 0,1-1 0,-1 1 0,0 0 0,1-1 1,-1 1-1,1 0 0,-1-1 0,1 1 0,0 2 0,2 4-1677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2:55.4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43 808 9010,'-4'-3'641,"-1"1"1,1-1-1,0-1 0,-8-6 1,-2-2 1315,18 7 1592,17-7-2815,-10 6-239,1-2-214,1-1 0,-2-1 0,1 0-1,-1 0 1,9-13 0,48-64 860,-62 79-1049,48-67 760,86-110 634,-115 156-1503,1 0 0,2 3 0,1 0 1,33-23-1,138-84-5199,-144 100 4008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2:56.2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4 754 8282,'-1'-6'6032,"1"5"-5901,0 1 0,0 0 0,0 0 0,-1 0 0,1 0 0,0 0 1,0 0-1,0 0 0,0 0 0,-1 0 0,1 0 0,0 0 0,17-11 735,-10 6 27,-1-2-326,0 1 0,0-2 0,6-11 0,10-12 491,152-171 3063,-132 156-3368,3 1 1,1 2-1,2 3 0,62-40 0,114-95 1224,-211 164-1841,-12 10-109,1 0 0,-1 0 1,0 0-1,0 0 1,0 0-1,0 0 0,0-1 1,0 1-1,0 0 1,-1-1-1,2-1 0,-2 3-34,0 0 0,0 0 0,0 0 0,0 0 1,0 0-1,0 0 0,0 0 0,0 0 0,0 0 0,0 0 0,0 0 0,0 0 0,0 0 0,0-1 0,0 1 0,0 0 0,0 0 0,0 0 0,-1 0 0,1 0 0,0 0 0,0 0 0,0 0 0,0 0 0,0 0 0,0 0 0,0 0 0,0 0 0,0 0 0,0 0 0,0 0 1,0 0-1,0 0 0,0 0 0,0 0 0,0 0 0,0 0 0,0 0 0,0 0 0,-1 0 0,1 0 0,0 0 0,0 0 0,0 0 0,0 0 0,0 0 0,0 0 0,0 0 0,0 0 0,0 0 0,0 0 0,0 0 0,0 0 0,0 0 0,0 0 0,0 0 0,0 0 0,0 0 1,-1 0-1,1 0 0,0 0 0,0 0 0,-8 7-2213,5-2-449,4-3 906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02.1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577 1646 8842,'-24'6'3993,"23"-6"-3945,1 0 1,0 0 0,0 0-1,0 0 1,0-1 0,0 1-1,-1 0 1,1 0-1,0 0 1,0 0 0,0-1-1,0 1 1,0 0 0,0 0-1,0 0 1,-1-1-1,1 1 1,0 0 0,0 0-1,0 0 1,0-1 0,0 1-1,0 0 1,0 0 0,0 0-1,0-1 1,0 1-1,0 0 1,0 0 0,0 0-1,1-1 1,-1 1 0,0 0-1,0 0 1,0 0 0,0-1-1,0 1 1,0 0-1,0 0 1,1 0 0,-1 0-1,0 0 1,0-1 0,0 1-1,0 0 1,1 0-1,5-10 403,0 3 87,0 0 0,-1-1 0,0 1 0,0-1 0,3-9 0,2 0-283,0-1 0,1 2 0,1 0 0,18-19 0,1-2-197,45-55 19,55-75 312,-100 123-52,-12 19-130,-2-2 0,27-51-1,6-45 203,68-253 0,-110 342-286,-1-1 1,2-49-1,-9 69-88,0 0 1,0-1-1,-2 1 0,0 0 1,0 0-1,-1 0 0,-1 1 1,-7-17-1,9 25-29,-1 1 0,-1-1 0,1 1 0,-1 0 0,0 0 0,0 0 0,0 0 0,-6-4 0,-6-4 10,-21-13 0,3 1 23,18 14-40,-1 0 0,0 1 0,0 1 0,0 0 0,-1 2 0,-1 0 0,1 1 0,-1 0 0,0 2 0,-1 0 0,1 1 0,-1 1 0,1 1 0,-30 2 0,24 1 6,1 1 0,-1 2 0,1 0 0,0 2 0,0 0 0,0 2 0,1 0 0,0 2 0,1 0 0,-41 29 0,9 1-11,1 3 0,2 2 0,2 2 0,3 2 0,-43 59 0,75-89 3,2 0 0,1 1 0,0 1-1,2-1 1,0 1 0,-10 45 0,10-24 0,2 0-1,-3 82 1,10-83 12,2-1 0,2 0 0,2 0 1,2 0-1,1-1 0,2 0 0,2-1 0,1 0 0,35 65 0,-41-88 29,1-1 0,1 0-1,0 0 1,1-1 0,1-1 0,0 0 0,18 15 0,-23-22-29,0-1 0,0 0 0,1-1 1,0 0-1,-1 0 0,1-1 0,0 0 1,1 0-1,-1-1 0,0 0 1,1 0-1,-1-1 0,1 0 0,0-1 1,-1 0-1,1 0 0,9-2 0,-7 0-130,1-1 0,-1 0 0,-1-1 0,1 0 0,-1-1 0,1 0 0,-1 0 0,-1-1 0,14-10 0,8-10-1320,37-38 0,-31 28 296,31-30-52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02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2987 13891,'0'-1'67,"0"0"0,0 1 0,0-1-1,0 1 1,0-1 0,0 1 0,0-1 0,0 1 0,1-1 0,-1 0 0,0 1-1,0-1 1,0 1 0,1-1 0,-1 1 0,0-1 0,1 1 0,-1-1 0,0 1-1,1 0 1,0-1 0,0-2 189,10-12 379,1-1 1,15-15-1,3-3-152,-4 3-173,161-187 891,20 12-599,132-120 429,-242 215-625,28-29 151,64-55 259,101-112 250,-166 162-737,138-160-79,-235 274-238,322-353 952,-279 309-596,124-125 782,-151 160-748,1 2-1,85-53 1,-126 88-474,2 0-1,-1 0 0,0 1 1,1-1-1,-1 1 1,1 1-1,0-1 1,-1 0-1,1 1 1,0 0-1,0 0 1,6 0-1,-19-7-2005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03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0 11458,'-4'1'204,"0"-1"0,0 1 0,0 0 0,1 0 0,-1 0 0,0 0-1,0 1 1,1-1 0,-1 1 0,1 0 0,-1 0 0,1 0-1,0 1 1,0-1 0,0 1 0,0 0 0,0 0 0,0 0-1,1 0 1,0 0 0,-1 1 0,1-1 0,-1 5 0,-3 3-24,1 0 1,1 0-1,-1 1 1,2 0-1,0 0 1,-2 16-1,5-26-166,-1 0 0,1 0 0,0 0 0,0 0 0,0 1 0,0-1 0,0 0 0,1 0 0,-1 0 0,0 0 0,2 4 0,-1-5-2,0 0 1,0 0 0,0 0-1,0 0 1,-1-1-1,1 1 1,0 0 0,1 0-1,-1-1 1,0 1-1,0 0 1,0-1 0,0 1-1,0-1 1,1 0 0,-1 1-1,0-1 1,0 0-1,1 0 1,1 1 0,61 3 714,-45-4-362,0 1 1,0 1 0,28 7-1,-44-9-311,0 1 0,0 0 0,0 0 0,0 1-1,0-1 1,0 1 0,0-1 0,-1 1 0,1 0-1,-1 0 1,1 0 0,-1 0 0,0 0 0,0 1-1,0-1 1,0 1 0,0-1 0,0 1 0,-1 0-1,2 3 1,-2-2 4,0 0-1,0-1 1,-1 1-1,1 0 1,-1 0-1,0 0 1,0-1-1,0 1 1,-1 0-1,1 0 1,-1 0-1,0-1 1,0 1-1,0 0 0,-1-1 1,-1 6-1,0-6-9,1 1-1,0 0 1,-1-1 0,1 1-1,-1-1 1,0 0-1,0 0 1,0 0-1,-1 0 1,1-1-1,-1 1 1,1-1-1,-1 0 1,-6 3-1,8-5-90,0 1 0,0 0 0,0 0-1,0-1 1,0 0 0,0 1 0,-1-1 0,1 0-1,0 0 1,0 0 0,0 0 0,0 0-1,0-1 1,-1 1 0,1-1 0,0 1 0,0-1-1,0 0 1,0 0 0,0 0 0,0 0 0,1 0-1,-1 0 1,0 0 0,0-1 0,1 1-1,-1-1 1,1 1 0,-1-1 0,-1-2 0,2 2-202,1 1 0,-1-1 0,0 0 1,1 0-1,-1 0 0,1 0 0,0 0 0,-1 0 1,1 0-1,0 0 0,0 0 0,0 1 0,1-1 1,-1 0-1,0 0 0,1 0 0,-1 0 1,1 0-1,0 0 0,-1 0 0,3-2 0,8-13-1139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02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1 773 11763,'15'-12'1140,"-2"2"-558,-1-1-1,0 0 1,0-1 0,-1 0-1,11-15 1,0-8 345,-2-1 1,23-52-1,19-84 1117,-54 146-1833,-1-1 0,-1 0-1,3-38 1,-8 52-193,-1-1 0,0 1 0,-1-1 0,0 1 0,-1 0 0,0 0 0,-1 0 0,-1 0 0,-5-13 0,7 21-17,0 0 1,-1 0-1,0 0 0,0 0 0,-1 1 0,1-1 1,-1 1-1,-4-4 0,7 7 0,-1 0-1,1 0 1,0 0-1,0 0 0,0 0 1,-1 1-1,1-1 1,0 0-1,0 1 1,-1-1-1,1 1 1,-1 0-1,1-1 1,0 1-1,-1 0 1,1 0-1,-1 0 1,1 0-1,-1 0 1,1 0-1,-1 0 0,1 0 1,0 1-1,-1-1 1,1 1-1,0-1 1,-1 1-1,1-1 1,0 1-1,-1 0 1,1-1-1,0 1 1,0 0-1,0 0 1,-2 2-1,0 1 13,-1 0 1,1 1-1,-1 0 0,2 0 0,-1 0 1,0 0-1,1 0 0,0 1 0,0-1 1,1 1-1,0-1 0,-1 1 0,2 0 0,-1 7 1,0 12 155,4 47 0,-3-70-159,3 22 198,0 0 0,12 41 0,-11-53-138,0-1 1,0 1-1,1-1 0,1 0 0,0 0 0,0 0 0,10 11 0,-14-19-59,1-1-1,-1 1 0,1 0 0,0-1 0,0 0 0,0 1 0,0-1 0,0-1 0,0 1 0,1 0 0,-1-1 1,1 1-1,-1-1 0,1 0 0,4 0 0,-4 0-1,1-1 0,0 0 0,0 0 0,0-1 0,0 1 1,0-1-1,0 0 0,-1-1 0,1 1 0,5-3 0,3-3-9,0 0 1,-1 0-1,0-1 0,-1-1 1,1 0-1,16-18 1,-20 18-58,0 0 0,-1-1 0,0 0 1,9-18-1,17-46-406,-33 74 460,6-12-50,-6 12 52,1 0 0,-1 0 0,0 0 0,0 0 0,0-1 1,0 1-1,0 0 0,1 0 0,-1 0 0,0 0 0,0 0 1,0 0-1,0 0 0,1 0 0,-1 0 0,0 0 0,0 0 0,0 0 1,1 0-1,-1 0 0,0 0 0,0 0 0,0 0 0,1 0 1,-1 0-1,0 0 0,0 0 0,0 0 0,0 0 0,1 0 1,0 1 2,0 1 0,0-1 0,0 0 0,0 1 0,0-1 0,0 0 0,0 1 1,-1-1-1,2 3 0,3 6 41,-2-6 3,0 0 0,0 0-1,0 0 1,1-1-1,0 1 1,0-1 0,0 0-1,0 0 1,0 0-1,1-1 1,-1 1 0,1-1-1,0 0 1,-1-1 0,1 1-1,9 1 1,-10-2-203,0 0-1,0-1 1,0 1 0,0-1 0,0 0 0,0 0 0,0 0 0,0-1-1,0 1 1,0-1 0,0 0 0,0 0 0,0-1 0,0 1-1,0-1 1,-1 0 0,1 0 0,-1 0 0,1 0 0,-1 0 0,4-5-1,0-3-1882,-3 1 584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04.2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1 355 13211,'0'0'117,"0"0"1,0-1-1,0 1 1,1 0-1,-1 0 1,0 0 0,0 0-1,0-1 1,0 1-1,1 0 1,-1 0-1,0 0 1,0 0-1,1 0 1,-1 0-1,0 0 1,0 0-1,0 0 1,1 0-1,-1 0 1,0-1-1,0 1 1,1 0 0,-1 0-1,0 1 1,0-1-1,0 0 1,1 0-1,-1 0 1,0 0-1,0 0 1,1 0-1,-1 0 1,0 0-1,0 0 1,0 0-1,1 1 1,-1-1-1,0 0 1,0 0 0,0 0-1,0 0 1,1 1-1,-1-1 1,0 0-1,0 0 1,0 0-1,0 1 1,0-1-1,0 0 1,0 0-1,1 1 1,4 7 416,-2-6-506,-1 0 1,1 0 0,-1 0 0,1-1 0,0 1-1,0-1 1,0 0 0,0 0 0,0 0 0,0 0-1,0 0 1,1 0 0,-1-1 0,0 0 0,0 1-1,1-1 1,-1-1 0,0 1 0,0 0 0,0-1-1,1 1 1,-1-1 0,0 0 0,3-2 0,0 1-35,-1 0 1,0 0-1,0-1 1,0 0-1,0 0 1,-1 0-1,1 0 0,-1-1 1,0 0-1,0 0 1,0 0-1,0 0 1,3-6-1,11-29 19,-15 32-7,-1 1 0,1-1 0,1 1 0,-1 0-1,1 0 1,0 0 0,0 0 0,10-9 0,-13 14 9,0 0 1,1 0-1,-1 1 1,0-1-1,1 1 0,-1-1 1,0 1-1,1-1 1,-1 1-1,0-1 1,1 1-1,-1 0 1,1 0-1,-1 0 0,1 0 1,-1 0-1,0 0 1,1 0-1,-1 1 1,1-1-1,-1 0 1,0 1-1,1-1 0,-1 1 1,0 0-1,1-1 1,-1 1-1,0 0 1,2 1-1,3 3 98,0 0 0,0 0 0,10 12 0,-15-16-101,13 15 187,-1 0 1,0 1-1,13 24 1,-22-32-136,1 0 0,-2 0 0,1 0 0,-1 0 0,0 0-1,-1 1 1,0-1 0,-1 1 0,1 13 0,-2-13 3,1 11 44,-1-20-106,0 0 1,-1-1-1,1 1 1,0 0 0,0 0-1,0-1 1,0 1-1,-1 0 1,1-1-1,0 1 1,0 0 0,-1-1-1,1 1 1,-1 0-1,1-1 1,-1 1 0,1-1-1,-1 1 1,1 0-1,-2 0 1,2-1-3,-1 0 0,1 0 0,0 0 0,-1 0 0,1 0 0,-1 0 0,1 0 0,-1 0 0,1 0 0,-1 0 0,1 0 0,-1 0 0,1-1 0,-1 1 0,1 0 0,-1 0 0,1 0 0,0-1 0,-1 1 0,1 0 0,-1-1 0,1 1 1,0 0-1,-1-1 0,1 1 0,0 0 0,-1-1 0,1 1 0,0 0 0,0-1 0,0 1 0,-1-1 0,-8-18 37,8 16-32,-8-18-5,2-1 0,0-1-1,1 1 1,2-1 0,0 0 0,-1-29 0,5 41-10,0 0 1,0 0-1,1 0 1,1 0-1,0 1 0,0-1 1,1 0-1,0 1 1,1-1-1,0 1 1,1 0-1,0 0 0,0 1 1,1-1-1,9-10 1,-13 18 7,0 0 0,0 0 1,0 0-1,0 0 1,0 0-1,1 1 0,-1-1 1,1 1-1,-1-1 0,1 1 1,0 0-1,-1 0 1,1 0-1,0 0 0,0 1 1,-1-1-1,1 1 0,5-1 1,-5 2 10,-1-1 1,1 0-1,-1 1 1,0 0-1,1-1 1,-1 1-1,0 0 1,1 0-1,-1 1 1,0-1-1,0 0 1,0 1-1,0-1 1,0 1-1,-1 0 1,1-1 0,0 1-1,-1 0 1,1 0-1,-1 0 1,3 4-1,-2 0 83,1 1 0,0-1-1,1 9 1,-3-9-32,1-1 0,0 0 0,0 0 0,0 0 0,3 6 1,3-33 56,-5 10-79,0-1 0,1 1 0,0-1 1,1 1-1,0 1 0,12-19 1,-14 25 43,0 1 1,0 0 0,1 1 0,-1-1 0,1 1-1,0-1 1,-1 1 0,2 0 0,-1 0 0,0 1 0,1-1-1,-1 1 1,1 0 0,-1 0 0,1 1 0,0-1-1,0 1 1,0 0 0,0 1 0,6-1 0,85-4-3511,-61 4 2029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05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219 802 11370,'-3'0'348,"-1"0"0,1 1 0,0-1 0,0 1 0,0 0 0,0-1 0,0 1 0,0 0 0,0 1 0,0-1-1,0 1 1,1-1 0,-1 1 0,0 0 0,-2 3 0,-2 1-102,0 2 0,1-1 0,-9 14 0,6-7 10,-21 26 194,-29 43 374,53-73-677,1 0 0,0 0 1,0 0-1,1 1 0,1-1 0,-5 18 1,8-27-144,0-1 1,0 0-1,1 1 1,-1-1-1,0 0 1,0 1-1,0-1 1,0 0-1,0 1 1,0-1-1,1 0 1,-1 1 0,0-1-1,0 0 1,1 0-1,-1 1 1,0-1-1,0 0 1,1 0-1,-1 0 1,0 1-1,0-1 1,1 0-1,-1 0 1,0 0-1,1 0 1,-1 1-1,0-1 1,1 0-1,-1 0 1,0 0-1,1 0 1,-1 0 0,0 0-1,1 0 1,-1 0-1,1 0 1,-1 0-1,0 0 1,1 0-1,-1-1 1,0 1-1,1 0 1,-1 0-1,1 0 1,3-2 0,0-1 1,0 1 0,0 0-1,0-1 1,0 0 0,0 0-1,6-7 1,-2 2-1,9-8 7,30-39 0,-13 14-10,-33 39-2,0 1 1,1-1-1,-1 0 1,1 1-1,0-1 1,-1 1-1,1 0 1,0 0-1,0-1 1,0 1-1,0 1 1,0-1-1,0 0 1,0 0-1,0 1 0,0-1 1,0 1-1,1-1 1,-1 1-1,0 0 1,0 0-1,4 0 1,-3 1 2,1 0-1,-1 1 1,0-1 0,1 1 0,-1-1 0,0 1 0,0 0 0,0 0-1,0 1 1,0-1 0,0 0 0,4 6 0,4 4 30,167 193 2196,-169-193-2134,0-1 0,-1 1 1,-1 1-1,0-1 0,-1 1 1,5 15-1,-9-24-88,-1 0-1,0 0 1,0 0 0,-1 0-1,1 0 1,-1 1 0,0-1-1,0 0 1,0 0-1,-1 0 1,1 1 0,-1-1-1,0 0 1,0 0 0,-1 0-1,1 0 1,-1-1 0,0 1-1,0 0 1,0 0 0,0-1-1,-1 0 1,1 1-1,-6 4 1,3-3-2,0-1 1,0 0-1,-1-1 0,0 1 0,1-1 1,-1 0-1,0 0 0,0-1 0,-1 1 0,1-1 1,0-1-1,-1 1 0,1-1 0,-11 0 1,11-1-3,1 0 1,0 0-1,-1-1 1,1 1-1,-1-1 1,1 0-1,0-1 1,0 0-1,0 1 1,0-2-1,0 1 1,0 0-1,0-1 0,1 0 1,-1 0-1,1-1 1,-8-7-1,9 8-3,1-1-1,0 1 0,0-1 0,0 0 0,0 0 0,1 1 1,-1-1-1,1-1 0,0 1 0,0 0 0,1 0 0,-1 0 0,1 0 1,0-1-1,0 1 0,0 0 0,0 0 0,1 0 0,1-6 1,3-9-19,0 1 0,14-33 1,-17 46 16,40-93-20,29-78 183,-60 142-9,-1-1-1,-1 0 1,4-46-1,-12 77-134,0-3 6,-1 1 0,1-1 0,-1 0 0,0 1 0,-2-10 0,2 15-22,0 0 0,-1 0 1,1 0-1,0 0 1,-1 0-1,1 0 1,-1 0-1,1 0 0,-1 1 1,1-1-1,-1 0 1,1 0-1,-1 0 1,0 1-1,0-1 1,1 0-1,-1 1 0,0-1 1,0 1-1,0-1 1,0 1-1,0-1 1,1 1-1,-1-1 0,0 1 1,0 0-1,0 0 1,0-1-1,0 1 1,0 0-1,0 0 1,0 0-1,0 0 0,0 0 1,0 0-1,0 0 1,0 1-1,0-1 1,0 0-1,0 1 0,0-1 1,-2 1-1,-1 1 0,-1 0 0,1 1 0,0-1 0,-1 1 0,1 0 0,1 0 0,-1 1 0,0-1 0,1 1 0,0-1 0,0 1 0,0 0 0,0 1 0,0-1 0,1 0 0,0 1 0,0-1 0,0 1 0,-1 6 0,3-9 0,0 0-1,0 1 0,0-1 1,0 0-1,0 0 0,1 0 1,-1 0-1,1 0 0,-1 0 1,1 0-1,0 0 0,0-1 0,0 1 1,0 0-1,0 0 0,0-1 1,1 1-1,-1 0 0,1-1 1,-1 1-1,1-1 0,1 2 1,2 0 2,-1 0 1,1 0-1,-1 0 0,1-1 1,0 1-1,0-1 1,7 2-1,-3-2 55,-1-1 1,1 1-1,-1-1 1,1-1-1,0 0 1,-1 0-1,1-1 1,0 0-1,-1 0 1,1-1-1,-1 0 0,0-1 1,1 1-1,-1-2 1,0 1-1,-1-1 1,1 0-1,-1-1 1,1 0-1,-1 0 1,-1 0-1,1-1 1,5-7-1,-6 7 87,-1 0 0,2 0 0,-1 0 0,0 1 0,1 0 0,0 0 0,1 0 1,10-4-1,-17 9-140,0-1 0,0 1 1,0 0-1,0 0 0,0 0 1,0 0-1,0 0 0,-1 1 1,1-1-1,0 0 0,0 0 1,0 1-1,0-1 0,0 0 1,0 1-1,0-1 0,0 1 1,-1-1-1,1 1 0,0 0 1,0-1-1,-1 1 0,1 0 1,0-1-1,-1 1 0,1 0 1,0 0-1,-1 0 0,0-1 1,1 1-1,-1 0 0,1 1 1,2 4-6,-1-1 0,0 1 0,2 8 0,-4-13 0,0 0 0,0-1 0,1 1 0,-1 0 0,0 0 0,0-1 0,1 1 0,-1 0 0,0-1 0,1 1 0,-1 0 0,1-1 0,-1 1 0,1 0 0,-1-1 0,1 1 0,0 0 0,-1-1 1,1 0-1,-1 0 0,0 0 0,0 0 0,1 0 0,-1 0 0,0 0 0,1 0 1,-1 0-1,0 0 0,1 0 0,-1-1 0,0 1 0,1 0 0,-1 0 1,0 0-1,0 0 0,1-1 0,-1 1 0,0 0 0,0 0 0,1 0 1,-1-1-1,0 1 0,0 0 0,0 0 0,1-1 0,1-2 1,0-1-1,0 1 1,0-1-1,-1 0 1,2-4 0,9-34-25,-2 8-357,0 1 0,24-48 0,-33 78 336,1 0-1,-1 0 1,1 1 0,0-1 0,0 0 0,1 1-1,-1 0 1,0-1 0,6-3 0,-7 6 38,0-1-1,0 1 1,0-1 0,0 1-1,0 0 1,0 0 0,0-1-1,-1 1 1,1 0 0,0 0 0,0 0-1,0 0 1,0 0 0,0 0-1,0 0 1,0 0 0,0 1-1,0-1 1,0 0 0,0 1-1,0-1 1,0 0 0,0 1 0,0-1-1,0 1 1,-1-1 0,1 1-1,0 0 1,0-1 0,-1 1-1,1 0 1,0 0 0,-1-1 0,1 1-1,0 1 1,5 6-2,-1-1 9,0 0-1,0-1 1,1 1 0,11 9-1,-16-15 1,0 0 1,0 0-1,1 0 0,-1-1 1,0 1-1,1 0 0,-1-1 1,0 1-1,1-1 0,-1 1 1,1-1-1,-1 0 0,1 1 1,-1-1-1,1 0 0,0 0 1,-1 0-1,1 0 0,-1 0 1,1-1-1,-1 1 0,1 0 1,-1-1-1,1 1 0,-1-1 1,0 1-1,1-1 0,-1 0 1,0 0-1,1 1 0,-1-1 1,2-2-1,6-6 6,-1 0 0,0 0 0,-1-1 0,1 0 0,-2 0 0,0 0 0,0-1 0,-1 0 0,0-1 0,-1 1 0,0-1 0,-1 1 0,0-1 0,-1 0 0,0-1 0,-1 1 0,-1 0 0,0 0 0,0 0 1,-1-1-1,-1 1 0,-3-16 0,3 22-4,-1 0 1,1 0 0,-1 1-1,0-1 1,-5-6 0,8 10-4,-1 1 1,0 0-1,0 0 1,1 0-1,-1 0 1,0 0-1,0 0 1,0 0-1,0 0 1,0 0-1,-1 0 1,1 1-1,0-1 1,0 0-1,0 1 1,-1-1-1,1 1 1,0-1-1,-1 1 1,1-1-1,0 1 1,-1 0-1,1 0 1,-1 0-1,1 0 1,0 0-1,-1 0 1,1 0-1,-2 1 1,2-1-1,-1 1 0,1 0-1,0 0 1,0-1 0,0 1 0,0 0 0,1 0 0,-1 0 0,0 0-1,0 0 1,0 0 0,1 0 0,-1 0 0,1 0 0,-1 0-1,1 0 1,-1 1 0,1-1 0,-1 0 0,1 0 0,0 3 0,-1 27 6,1-30-2,0 4 32,0 1 1,1-1 0,0 0-1,0 1 1,0-1 0,1 0 0,-1 0-1,1 0 1,1 0 0,-1 0-1,1 0 1,-1-1 0,1 1-1,0-1 1,1 0 0,-1 0 0,1 0-1,0 0 1,0-1 0,0 1-1,1-1 1,-1 0 0,1 0 0,-1-1-1,1 1 1,0-1 0,0 0-1,0-1 1,0 1 0,6 0-1,-2-1 61,0-1-1,-1 0 0,1-1 1,0 0-1,-1 0 0,1-1 1,-1 0-1,0-1 1,1 0-1,-1 0 0,0 0 1,-1-1-1,1-1 0,-1 1 1,14-11-1,-5 1 114,1-1 1,-2 0-1,0-1 1,-1 0-1,15-24 0,-29 40-205,9-13 122,0 0 0,-1-1 0,6-15 0,-12 25-110,-1 0 0,0 0 0,1 0 0,-1 0 0,-1 0 0,1 0 0,-1 0 0,1 0 0,-1 0 0,0 0 0,-1 0 0,1-1 0,-1 1 0,0 0 0,0 0 1,-3-7-1,1 5-25,-1-1 1,0 1-1,0 0 1,0 1-1,-1-1 1,0 1-1,-9-8 1,-43-29-2018,49 37 1306,7 3 413,-1 1 1,0 0-1,0 0 0,0 0 1,0 0-1,0 0 1,-3 0-1,-23-1-1248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12.4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362 864 8970,'-5'-7'729,"4"5"-382,0 1 0,-1-1 1,1 0-1,0 1 0,-1-1 1,1 1-1,-1-1 0,1 1 1,-4-3-1,4 4 300,1 0-607,0 2 90,-1-1-1,1 0 1,0 0 0,0 0-1,0 0 1,0 1 0,1-1-1,-1 0 1,0 0 0,0 0 0,1 0-1,-1 0 1,1 1 0,-1-1-1,1 0 1,-1 0 0,1 0-1,-1 0 1,1 0 0,0-1 0,0 1-1,0 0 1,-1 0 0,1 0-1,0-1 1,0 1 0,0 0-1,0-1 1,0 1 0,0-1-1,3 2 1,7 3 507,1 0-1,21 5 1,-19-6-145,24 10 0,-26-9-400,0 0-1,-1-2 1,1 1-1,1-2 0,-1 1 1,13-1-1,77 1 208,-71-3-220,-17 0-51,226-3 523,-1-18-131,-140-1-40,-14 3-90,-42 11-168,18-4 349,96-4-1,-129 13-284,-1-1 1,0-1-1,0-1 0,0-1 0,-1-1 0,38-19 0,-33 13 129,0-1-1,0-2 1,-2-1-1,0-2 1,48-42-1,-73 58-279,-1 0-1,1 0 0,-1 0 0,0 0 0,0-1 1,0 1-1,0-1 0,-1 0 0,0 0 1,0 0-1,0 0 0,-1 0 0,1 0 0,-1 0 1,-1-1-1,1 1 0,-1 0 0,1-1 1,-2 1-1,1 0 0,-1-1 0,1 1 1,-4-9-1,-2-7 7,-2 1 0,-1 0 0,0 0 0,-18-28 0,8 17-74,12 17 35,0 1 1,-1 0-1,-1 1 0,0 0 1,-1 0-1,0 1 1,-1 0-1,0 1 0,-13-9 1,-9-2 12,-37-17 0,24 14-18,31 17-3,0 0 0,-1 1 0,0 0 0,-27-6 0,14 7-32,-54-2 0,36 5 40,1-2 0,-1-2 1,1-2-1,-54-17 0,70 16-5,0 1-1,-1 1 1,0 1 0,0 2 0,0 2 0,-1 0-1,1 2 1,0 2 0,-32 4 0,-120 29-42,67-12 39,46-9 3,0 2 0,-108 42 0,162-51-6,0 2-1,1-1 1,0 2 0,0 0 0,1 1-1,1 1 1,0 0 0,0 1 0,1 0-1,-18 26 1,7-4-1,2 0-1,1 2 0,-22 57 1,31-66 10,1 0 1,1 0-1,-7 42 1,15-60 2,-1 0 0,1 0 0,1 0 0,0 0 0,1 0 0,0 1 0,0-1 1,1 0-1,0 0 0,1-1 0,0 1 0,1 0 0,7 14 0,-1-9 8,1 0 1,0-1-1,0-1 0,2 0 0,0 0 0,0-2 1,1 1-1,0-2 0,1 0 0,0 0 0,18 7 1,-1-2-282,1-2 0,1-1 1,0-1-1,58 9 1,9-5-224,3-3-133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18.6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3064 10202,'-2'1'173,"0"-1"-1,0 0 0,1 0 1,-1 0-1,0-1 0,0 1 1,0 0-1,0-1 1,1 1-1,-1-1 0,0 0 1,0 1-1,1-1 1,-1 0-1,0 0 0,1 0 1,-1 0-1,1-1 1,0 1-1,-1 0 0,1-1 1,0 1-1,0 0 0,0-1 1,-1 0-1,2 1 1,-1-1-1,0 1 0,0-1 1,0 0-1,1 0 1,-1 0-1,1 1 0,0-1 1,-1 0-1,1 0 0,0 0 1,0 0-1,0 1 1,0-1-1,1-2 0,1-16 411,1 1-1,2 0 1,-1 0-1,2 1 1,11-27-1,-5 14-192,233-548 2304,-159 387-2661,45-92-447,46-37-296,15 8 916,-45 76 894,193-287 1514,-278 440-2410,147-214 1124,-208 296-1594,0 1 105,-1 1 0,0-1 0,0 1 1,1-1-1,-1 1 0,0-1 0,1 1 0,-1-1 1,0 1-1,1 0 0,-1-1 0,1 1 1,-1 0-1,1-1 0,-1 1 0,1 0 0,-1-1 1,1 1-1,-1 0 0,1 0 0,0-1 1,10 2-1462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19.2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 18 9842,'-1'-1'330,"1"0"-1,-1-1 1,0 1-1,0 0 1,0 0-1,0 0 0,0 0 1,0 0-1,0 0 1,0 0-1,-1 0 1,1 0-1,0 1 1,-1-1-1,1 0 1,0 1-1,-1-1 1,1 1-1,-1 0 1,-1-1-1,1 1-157,0 1 0,1-1 1,-1 0-1,0 1 0,0-1 0,0 1 0,1 0 0,-1 0 0,0 0 0,1 0 0,-1 0 0,0 0 1,1 0-1,0 0 0,-1 0 0,-1 3 0,-4 5 131,-1-1 0,2 1-1,0 1 1,0-1 0,0 1 0,1 0 0,1 1-1,-5 16 1,-1 6 606,-7 52-1,16-79-815,-2 7 79,1 1 1,0-1-1,1 0 0,0 0 0,2 1 1,-1-1-1,4 15 0,-4-27-164,0 1 0,1-1 0,0 1 1,-1-1-1,1 1 0,0-1 0,0 0 0,-1 1 0,1-1 0,0 0 0,0 0 0,1 1 0,-1-1 0,0 0 0,0 0 1,0 0-1,1-1 0,-1 1 0,1 0 0,-1 0 0,0-1 0,1 1 0,-1-1 0,1 1 0,-1-1 0,1 0 0,0 1 1,-1-1-1,1 0 0,-1 0 0,1 0 0,0 0 0,1-1 0,5 0-23,-1 0 1,1-1-1,-1 0 0,0-1 1,13-5-1,2-4-694,0-1 0,0 0 1,-1-2-1,-1-1 0,-1 0 1,34-38-1,-14 10-613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19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5 257 13907,'3'14'1016,"0"0"0,1 0-1,1 0 1,1-1 0,0 0 0,12 20 0,-11-17-490,-6-14-453,0 1 1,0-1-1,0 0 0,0 1 0,1-1 0,3 4 1,-6-15-36,-9-24-52,-7-21-107,3-1-1,-10-74 1,23 117 114,0 0 0,1 0 1,0 0-1,1 0 0,4-15 1,-5 24 34,1 1 1,-1 0-1,1-1 1,0 1-1,0-1 1,1 1 0,-1 0-1,0 0 1,1 0-1,-1 0 1,1 0-1,-1 0 1,5-3-1,-5 4 24,1 0 0,0 0 0,-1 0 0,1 1 0,0-1 0,0 1 0,0-1 0,-1 1 0,1 0 0,0 0 0,0 0 0,0 0 0,0 0 0,0 0 0,-1 0 0,1 1 0,0-1 0,0 0 0,0 1 0,-1 0 0,4 1 0,1 1 120,0 0 0,-1 1 0,1-1 0,-1 1 1,0 0-1,0 1 0,-1-1 0,7 9 1,33 47 692,-37-50-773,8 16 59,-11-19-135,0 0 0,0-1-1,1 1 1,0-1-1,0 0 1,0 0-1,11 9 1,-15-14-31,0-1 0,-1 1 1,1-1-1,0 1 0,-1-1 0,1 1 1,0-1-1,0 0 0,-1 0 0,1 1 1,0-1-1,0 0 0,-1 0 0,1 0 1,0 0-1,0 0 0,0 0 1,0 0-1,-1 0 0,1 0 0,0 0 1,0 0-1,0 0 0,-1 0 0,1-1 1,1 0-1,-1 1-228,0-1 0,-1 0 0,1 1 0,0-1 0,-1 0 0,1 0 0,-1 0 0,1 0 0,-1 0 0,0 1 0,1-1 0,-1 0 0,0 0 0,1 0 1,-1 0-1,0 0 0,0 0 0,0 0 0,0-2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20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2 165 11642,'-1'-9'1297,"1"-3"1055,1 1-231,7-1-465,1 1-256,2-2-479,4 0-265,3 1-304,-2-1-176,2 5-456,0-2-368,-2-3-1065,-1 0-351,1-2 1000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20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1 202 12011,'4'8'807,"0"0"1,0 0 0,1-1 0,0 1 0,1-1 0,0-1 0,11 12 0,1-3 506,32 19 0,8 7-670,-58-40-793,-3-1 60,-6-3-72,-1-2-33,1-1 1,-1-1-1,1 0 0,0 0 0,1-1 0,-14-15 1,10 8 23,0 0 1,2 0 0,-13-23-1,19 29 149,0 0 0,0-1 0,1 1-1,0 0 1,0-1 0,1 0 0,1 0-1,0 1 1,0-12 0,1 16 32,0-1 0,0 1 0,1 0 0,0 0 0,0 0 0,0 0 0,1 0 0,-1 0 0,1 0 0,1 1 0,-1-1 0,1 1 0,-1-1 1,1 1-1,0 0 0,1 0 0,-1 0 0,9-6 0,-11 8 30,0 1 1,1 0-1,-1 0 0,1 0 1,-1 0-1,1 0 0,0 0 1,0 1-1,-1-1 1,1 0-1,0 1 0,0-1 1,-1 1-1,1 0 0,0 0 1,0-1-1,0 1 1,0 1-1,0-1 0,-1 0 1,1 0-1,0 1 0,2 0 1,-2 0 16,0 0 1,0 0-1,-1 0 1,1 1-1,0-1 1,0 1-1,-1-1 1,1 1-1,-1 0 1,0 0-1,1-1 1,-1 1-1,0 0 1,0 0-1,0 0 1,-1 0-1,1 1 1,1 2-1,2 12 217,0 0 1,-1 0-1,-1 1 0,0 0 0,-2-1 1,0 1-1,-2 19 0,-4-15-51,4-19-97,1 0 0,0 0-1,0 0 1,1 1 0,-1-1 0,0 4-1,1-5-100,1-1 0,-1 0-1,0 0 1,0 0-1,1 0 1,-1 1-1,0-1 1,1 0-1,-1 0 1,1 0 0,0 0-1,-1 0 1,1 0-1,0 0 1,0 0-1,-1 0 1,1 0 0,0-1-1,0 1 1,0 0-1,2 1 1,-1-1-24,0 0 1,0 0-1,1-1 0,-1 1 1,0 0-1,1-1 0,-1 0 1,1 1-1,-1-1 1,0 0-1,1 0 0,-1 0 1,1-1-1,-1 1 1,0 0-1,1-1 0,-1 0 1,0 1-1,1-1 1,-1 0-1,4-3 0,1 0-252,1 0-1,-1-1 1,0 1-1,11-12 0,-7 5-1226,-1 0 0,11-18-1,-13 18 495,11-15-304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20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1 412 13859,'6'-2'1312,"3"-3"897,0 2-353,3-4-680,3-1-303,-2-2-529,-4 1-176,3-3-664,-2 2-833,-2-1 1249,13 1-568</inkml:trace>
  <inkml:trace contextRef="#ctx0" brushRef="#br0" timeOffset="1">251 0 15011,'6'5'1385,"3"3"847,0-1-264,5 6-503,2 1-321,-1 3-408,1 1-216,-1 0-312,-2 0-80,-2 0-192,-1-2-192,-5 0-512,-4-4-384,-1-9-969,-6-1-271,1-2 1264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21.2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2 317 16179,'-2'2'1601,"7"-2"839,15-17-655,11-6-273,11-16-504,6-5-184,-3-2-375,0 1-257,-11 9-913,-3 3-527,-5 13-4865,-10 4 3840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02.5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 14595,'0'0'920,"0"-5"89,8 2-257,5-5-1000,7 1-417,7 6-767,3 1 616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3:22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112 733 12891,'0'-2'4299,"-6"3"-2502,-8 5-522,7-1-1060,0 1 1,0-1 0,1 2-1,0-1 1,0 0 0,1 1-1,-1 0 1,2 1 0,-1-1-1,1 1 1,-4 9 0,4-7-73,0 0 1,1 0 0,0 0-1,1 1 1,0-1 0,0 1-1,2-1 1,-1 21 0,1-30-112,0 1 1,0 0 0,1-1 0,-1 1 0,0 0 0,1-1-1,-1 1 1,1 0 0,-1-1 0,1 1 0,0-1 0,0 1-1,-1-1 1,1 0 0,0 1 0,0-1 0,1 0 0,-1 1-1,0-1 1,0 0 0,1 0 0,-1 0 0,0 0-1,1 0 1,-1-1 0,1 1 0,-1 0 0,1-1 0,0 1-1,-1-1 1,1 1 0,-1-1 0,1 0 0,0 1 0,-1-1-1,1 0 1,3-1 0,2 1 6,0-1 0,-1-1 0,1 1 0,-1-1 0,1 0 0,-1 0 0,0-1 0,8-4 0,0-2-16,-1 0-1,1-1 0,-2 0 1,0-1-1,0-1 0,19-24 0,-19 20-16,-1 0 0,-1 0 0,-1-1 0,0 0 0,10-29 1,-14 32 1,-1 0 0,0-1 0,-1 1 0,-1-1 0,0 1 0,-1-1 0,-1 0 0,-1-17 0,1 31-6,0 0 1,-1 0 0,1 0-1,0 0 1,0 0 0,-1 0-1,1 0 1,-1 0 0,1 0 0,-1 0-1,1 0 1,-1 0 0,1 0-1,-1 0 1,0 0 0,0 1-2,1-1 1,-1 1-1,1 0 1,-1 0-1,1 0 1,0-1-1,-1 1 1,1 0-1,-1 0 1,1 0-1,-1 0 1,1 0-1,-1 0 1,1 0-1,-1 0 1,1 0-1,-1 0 1,1 0-1,-1 0 1,1 0-1,0 1 1,-1-1-1,0 0 1,-1 2 2,0-1-1,0 0 1,-1 1 0,1 0-1,1-1 1,-1 1 0,0 0-1,0 0 1,-2 4 0,0 1 24,0 0 0,1-1 0,-1 1 0,2 1 0,-1-1 1,1 0-1,0 1 0,0-1 0,0 11 0,2-16-19,0 1 0,-1-1 1,1 0-1,1 1 0,-1-1 0,0 1 0,1-1 0,-1 0 0,1 1 1,0-1-1,-1 0 0,1 1 0,0-1 0,0 0 0,1 0 0,-1 0 0,0 0 1,1 0-1,-1 0 0,1 0 0,0-1 0,0 1 0,0-1 0,-1 1 1,1-1-1,0 1 0,1-1 0,-1 0 0,0 0 0,0 0 0,0 0 0,1-1 1,3 2-1,1-1-5,0-1 0,-1 0 0,1 0 1,0 0-1,0 0 0,-1-1 0,1 0 1,0-1-1,-1 0 0,1 0 0,-1 0 0,9-5 1,1-1 4,0-1 0,-1 0 0,23-18 1,-28 18-6,0-1 0,0 1 0,-1-2 0,0 1 1,-1-1-1,0-1 0,-1 1 0,0-1 0,-1-1 1,6-15-1,-5 6 5,0 0 1,-2-1 0,0 0-1,-1 0 1,0-27 0,-3 36-1,-1 0 1,-1 0-1,-3-15 0,3 23-5,0 0-1,0 0 0,-1 0 1,0 0-1,0 0 0,-1 1 1,0-1-1,0 1 0,-4-7 0,6 11-2,0 0-1,0 0 1,0 0-1,1 0 1,-2 0-1,1 0 1,0 0-1,0 0 0,0 0 1,0 0-1,-1 1 1,1-1-1,0 0 1,0 1-1,-1-1 1,1 1-1,-1 0 0,1-1 1,0 1-1,-1 0 1,1 0-1,-1 0 1,1 0-1,-1 0 1,1 0-1,0 0 1,-1 1-1,1-1 0,-1 0 1,1 1-1,0-1 1,-1 1-1,1 0 1,-2 0-1,1 1 1,0-1-1,0 1 1,0-1-1,1 1 1,-1 0-1,0 0 1,1 0-1,-1 0 1,1 0-1,0 0 1,0 0-1,-1 1 1,2-1-1,-1 0 1,0 1-1,0-1 1,1 0-1,-1 6 1,1-3 0,0 1 0,1-1 0,0 0 1,0 1-1,0-1 0,1 0 0,-1 0 0,1 0 1,1 0-1,-1 0 0,1 0 0,0-1 0,0 1 1,0-1-1,0 0 0,8 8 0,-5-7 1,0 1 0,0-1 1,0 0-1,1-1 0,-1 1 0,1-1 0,0-1 1,0 1-1,1-1 0,-1 0 0,9 1 0,-10-3 1,-1 0 0,1-1 0,0 1 0,0-1 0,-1-1 0,1 1 0,0-1-1,0 0 1,-1 0 0,1-1 0,-1 0 0,1 0 0,-1 0 0,0 0-1,0-1 1,0 0 0,0 0 0,0 0 0,0-1 0,-1 0 0,7-6 0,-5 3 8,0-1 1,0 1 0,-1-1 0,1 0-1,-2 0 1,1-1 0,-1 0 0,-1 0-1,1 0 1,-2 0 0,1 0 0,1-13-1,-2 1 9,0 0 0,-2 0 0,0 1 1,-4-22-2,3 33-14,0 1 0,-1-1 0,0 1 0,0 0 0,-1 0 0,0 0 0,-1 0 0,0 0 0,0 1 0,0 0 0,-1 0 0,-8-9 0,13 15-4,-1 0 0,1 1-1,-1-1 1,0 0 0,0 1 0,1-1 0,-1 1 0,0-1 0,0 1 0,0-1 0,1 1 0,-1-1 0,0 1 0,0 0 0,0 0 0,0-1 0,0 1 0,0 0 0,0 0 0,-1 0 0,1 0 1,0 1-1,0-1 1,0 0-1,1 1 1,-1-1-1,0 1 1,0-1-1,1 1 0,-1-1 1,0 1-1,1-1 1,-1 1-1,1 0 1,-1-1-1,1 1 1,-1 0-1,1 0 1,-1 0-1,-1 3 9,1 0 0,-1 0 0,1 1 0,0-1 1,0 0-1,1 0 0,-1 9 0,1-6 8,1-1 1,0 1 0,1 0-1,-1 0 1,1 0-1,0-1 1,1 1-1,0-1 1,0 0 0,0 1-1,1-1 1,0-1-1,0 1 1,0-1-1,1 1 1,0-1 0,0-1-1,6 6 1,-5-5-12,0-1 1,0 0 0,0 0 0,0 0-1,1-1 1,-1 0 0,1 0 0,0-1-1,0 0 1,0 0 0,0-1 0,0 0-1,0 0 1,1 0 0,-1-1-1,0 0 1,12-2 0,-14 1-2,-1 0 0,1-1 0,-1 1 0,1-1 0,-1 0 0,0 0 0,0-1 0,0 1 0,0-1 0,0 0 0,-1 0 0,1 0 0,-1 0 0,0-1 0,0 0 0,0 1 0,0-1 0,-1 0 0,1 0 0,2-7 0,2-6 34,-1 0 1,-1-1 0,6-35-1,-7 31 25,-4 22-53,0-1-1,0 1 0,0-1 0,0 1 0,0 0 0,0-1 1,0 1-1,0-1 0,0 1 0,0-1 0,1 1 0,-1 0 1,0-1-1,0 1 0,0 0 0,1-1 0,-1 1 0,0 0 1,0-1-1,1 1 0,-1 0 0,0-1 0,1 1 1,-1 0-1,0 0 0,1-1 0,-1 1 0,1 0 0,0 0 4,-1 0 1,1 0-1,-1 1 0,1-1 0,-1 0 0,1 1 0,-1-1 0,1 1 0,-1-1 0,0 0 1,1 1-1,-1-1 0,1 1 0,-1-1 0,0 1 0,1 0 0,10 26 359,-9-19-320,0-1 0,-1 1 0,0 0 0,-1 0-1,1-1 1,-2 1 0,1 0 0,-1 0 0,0-1 0,0 1-1,-1-1 1,0 1 0,-1-1 0,0 0 0,0 1 0,0-1-1,-1-1 1,-5 9 0,8-14-100,0 1 1,-1-1-1,1 0 0,-1 1 0,1-1 0,-1 0 0,0 0 1,1 0-1,-1 0 0,0 0 0,0 0 0,0 0 1,1-1-1,-1 1 0,0-1 0,0 1 0,0-1 1,0 0-1,0 0 0,0 0 0,0 0 0,0 0 1,0 0-1,0 0 0,0-1 0,0 1 0,0-1 1,0 0-1,0 1 0,-3-3 0,3 2-350,0 0-1,0-1 1,-1 1-1,1-1 1,0 1-1,0-1 1,1 0-1,-1 0 1,0 0-1,1 0 1,-1 0-1,1 0 1,0 0-1,-1 0 1,1-1-1,0 1 1,0-1-1,1 1 1,-1-1-1,0 1 1,1-1-1,0 1 1,-1-5 0,4-10-2266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03.1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34 13419,'0'-2'117,"0"1"0,-1-1 0,1 1-1,0-1 1,-1 1 0,1-1 0,-1 1 0,0 0 0,1-1 0,-1 1 0,0 0 0,0-1-1,0 1 1,0 0 0,0 0 0,0 0 0,0 0 0,0 0 0,0 0 0,-1 0 0,1 0-1,0 0 1,0 1 0,-1-1 0,1 0 0,-1 1 0,1-1 0,-1 1 0,1 0 0,-1-1-1,1 1 1,-1 0 0,1 0 0,-1 0 0,1 0 0,-1 0 0,1 0 0,-4 1-1,1 0-2,0 0-1,0 0 1,0 1-1,0-1 1,0 1-1,0 0 1,1 0-1,-1 0 0,0 0 1,1 0-1,0 1 1,-1 0-1,-3 5 1,1-1-35,1 0 1,0 0 0,1 1 0,0 0 0,0 0-1,0 0 1,1 0 0,0 1 0,1 0 0,0-1-1,1 1 1,-1 0 0,1 10 0,1-13-47,0 0-1,1 0 1,0 0 0,0-1 0,0 1-1,0 0 1,1-1 0,0 1 0,0-1-1,1 0 1,0 0 0,0 0 0,0 0-1,0 0 1,1 0 0,-1-1 0,1 0-1,0 0 1,1 0 0,-1 0 0,8 4-1,0-1 42,0-1 1,0-1-1,0 0 0,23 6 0,-24-8-46,-1 0 0,1 1 0,0 0 0,-1 0 0,0 1 0,0 1 0,13 9 0,-22-14-24,1 0 0,-1 0 1,1 1-1,-1-1 0,0 1 0,1-1 0,-1 1 1,0 0-1,0 0 0,0-1 0,0 1 0,-1 0 1,1 0-1,0 0 0,-1 0 0,1 0 0,-1 0 1,0 0-1,0 0 0,0 2 0,0-1 2,0 0 0,-1 0-1,0 0 1,0 0 0,0 0 0,0 0-1,0-1 1,-1 1 0,1 0-1,-1-1 1,0 1 0,-2 3 0,0-2-2,1-1 1,-1 1 0,1-1-1,-1 1 1,0-1 0,-1 0-1,1-1 1,0 1 0,-1-1-1,0 0 1,1 0 0,-1 0-1,0-1 1,0 1 0,-9 0-1,12-2-2,-1 0 0,1 0 0,-1 0-1,1-1 1,0 1 0,-1-1-1,1 1 1,0-1 0,0 0 0,-1 0-1,1 0 1,0 0 0,0-1 0,0 1-1,0 0 1,-2-3 0,1 1 3,1 0-1,0 0 1,0 0 0,0 0 0,0 0 0,0-1 0,1 1 0,-1-1 0,-1-5 0,0-5 46,1 0 1,0-1 0,1 1 0,1-18-1,0 32-50,2-48 207,9-51 0,2-23 1150,-13 120-1328,0 1 0,0 0 0,0-1 0,0 1 0,0 0 0,0-1 0,0 1 1,0-1-1,0 1 0,-1 0 0,1-1 0,-1 1 0,1 0 0,-1 0 0,1-1 1,-1 1-1,0 0 0,1 0 0,-1 0 0,0 0 0,0 0 0,0 0 0,0 0 1,-1-1-1,0 1-30,1 1 1,-1 0 0,1 0-1,-1-1 1,1 1 0,-1 0-1,1 0 1,-1 0 0,1 1-1,-1-1 1,1 0 0,-1 0-1,1 1 1,-1-1-1,1 1 1,-1 0 0,1-1-1,0 1 1,-1 0 0,-1 1-1,-2 2-139,-16 7-5398,31-7 5472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03.5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 15603,'4'0'4537,"-4"-3"-4017,-4 3-240,4-3-536,0 1-648,6 2 3833,-1 3-2577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03.9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40 670 15091,'-10'10'1513,"2"0"983,-6-4-391,10-1-833,0 0-240,9-10-896,2-8-568,3-3-376,3-6-1433,9 4 1217</inkml:trace>
  <inkml:trace contextRef="#ctx0" brushRef="#br0" timeOffset="1">152 235 15587,'-1'-14'1177,"4"-9"663,7-3-296,9-10-311,-1 0-193,2 1-232,-1 6-144,-4 9-312,-3 9-144,-7 6-208,-2 5 0,-5 7-312,-3 2-288,-3 5-544,-2-1-697,0 0-551,1 1-169,0-1 1225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04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0 7674,'-10'33'3218,"7"-26"-2245,1 0 0,0 0 0,0 1 0,0-1 0,1 0 0,1 1 0,-1 7 0,1-14-898,0-1 0,1 1 0,-1 0 0,0-1 0,0 1 0,1-1 0,-1 1 0,0-1 1,1 1-1,-1-1 0,1 1 0,-1-1 0,1 1 0,-1-1 0,1 0 0,-1 1 0,1-1 0,-1 0 0,1 1 0,-1-1 0,1 0 0,0 0 0,-1 1 0,1-1 0,-1 0 1,1 0-1,0 0 0,-1 0 0,1 0 0,0 0 0,-1 0 0,1 0 0,0 0 0,-1 0 0,1 0 0,-1 0 0,1-1 0,0 1 0,31-9 699,-25 7-478,-2 0-203,1 0 1,-1 1 0,1 0-1,-1 0 1,1 1 0,-1-1-1,1 1 1,0 0 0,-1 1-1,1-1 1,0 1-1,7 2 1,-9-1-42,0 0 1,0 0-1,0 0 0,0 1 0,-1-1 1,1 1-1,-1 0 0,1 0 0,-1 0 1,0 0-1,0 0 0,-1 1 1,1-1-1,0 1 0,-1 0 0,3 5 1,-4-6 13,0 0-1,0 0 1,0 0 0,0 0 0,0 0 0,0 0 0,-1 0 0,1 0 0,-1 0 0,0 0-1,0 0 1,0 0 0,0 0 0,-1 0 0,1 0 0,-2 5 0,0-4-7,1 0 0,-1-1 1,0 1-1,0 0 0,-1-1 1,1 0-1,-1 1 0,0-1 1,0 0-1,-6 5 0,2-3-103,0 0-1,-1 0 1,1-1-1,-1 0 1,0 0-1,0-1 1,0 0-1,-1-1 1,1 0 0,0 0-1,-10 1 1,17-3-80,0 0 1,1 0 0,-1 0 0,0 0 0,0-1 0,0 1 0,1 0 0,-1 0 0,0 0-1,1-1 1,-1 1 0,0 0 0,1 0 0,-1-1 0,0 1 0,1-1 0,-1 1 0,0-1 0,1 1-1,-1-1 1,1 1 0,-1-1 0,1 0 0,-1 1 0,1-1 0,0 1 0,-1-1 0,1 0-1,0 0 1,-1 1 0,1-1 0,0 0 0,0 1 0,0-1 0,0 0 0,0-1 0,-1-1-277,1 0 1,0 0 0,0 0 0,1 0 0,-1 0-1,1 0 1,-1 0 0,1 1 0,1-4-1,14-21-899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04.7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 12251,'0'-2'421,"1"1"0,0 0 1,0-1-1,-1 1 0,1 0 1,0-1-1,0 1 1,0 0-1,0 0 0,1 0 1,1-1-1,-3 1-271,1 1 1,0 0 0,-1 0-1,1 0 1,-1 0-1,1 0 1,0 0-1,-1 0 1,1 0-1,0 0 1,-1 0-1,1 0 1,0 0-1,-1 1 1,1-1-1,-1 0 1,1 0-1,0 1 1,-1-1-1,1 0 1,-1 1-1,1-1 1,-1 0-1,1 1 1,-1-1-1,1 1 1,-1-1-1,0 1 1,1-1 0,-1 1-1,0 0 1,1 0-1,32 49 3023,-7-9-2152,8 9-920,-2 0 0,-2 2 0,29 68 0,-85-179-12054,8 29 9477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05.1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1 11514,'0'0'276,"-1"0"0,0 1-1,1-1 1,-1 0-1,0 1 1,1-1-1,-1 1 1,1-1-1,-1 1 1,1-1-1,-1 1 1,1-1 0,-1 1-1,1-1 1,-1 1-1,1 0 1,0-1-1,-1 1 1,1 0-1,0-1 1,0 1-1,0 0 1,-1 0 0,-4 22 1272,4-18-944,-6 29 1228,-3 66-1,9-71-1321,0-18-315,-1 35 411,2-44-565,0 1 0,1 0 0,-1-1 0,0 1 1,1-1-1,0 1 0,0-1 0,0 1 0,0-1 0,0 1 0,0-1 0,0 0 1,1 0-1,1 3 0,-2-5-26,0 1 0,0 0 0,0-1-1,0 1 1,0 0 0,0-1 0,0 1 0,0-1 0,0 0 0,1 1 0,-1-1 0,0 0 0,0 1 0,0-1-1,0 0 1,1 0 0,-1 0 0,0 0 0,0-1 0,0 1 0,1 0 0,-1 0 0,0-1 0,0 1 0,0 0-1,0-1 1,0 1 0,2-2 0,3-1 30,1-1-1,-1-1 1,9-6-1,-8 5-19,59-47-683,94-96-1,-157 145 38,0 1 0,1 0-1,-1-1 1,1 1 0,0 1-1,0-1 1,0 1 0,0-1-1,5-1 1,15-2-2000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07.7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38 13251,'-1'-3'414,"1"-1"-1,-1 1 1,-1 0 0,1-1-1,0 1 1,-4-6 0,5 9-351,-1-1 1,1 0-1,-1 1 1,0-1-1,1 1 1,-1-1-1,1 0 1,-1 1-1,0-1 1,0 1-1,1 0 1,-1-1-1,0 1 1,0 0-1,1-1 1,-1 1-1,0 0 1,0 0-1,0 0 1,0-1-1,1 1 1,-1 0-1,0 0 1,0 0-1,0 1 1,0-1-1,1 0 1,-1 0-1,0 0 1,0 0-1,0 1 1,1-1-1,-1 0 1,-1 2-1,-3 1-30,0 0-1,1 0 1,-1 1-1,1 0 1,0 0-1,0 0 1,0 1-1,0-1 1,1 1-1,0 0 1,-4 8-1,0 0-24,1 0-1,1 0 1,-5 21-1,7-25 12,1 0-1,0 0 0,1 0 1,0 0-1,0 1 0,2 12 1,-1-20 17,0 1 1,1 0 0,-1-1 0,1 1 0,0-1-1,0 1 1,0-1 0,0 1 0,1-1 0,-1 0 0,1 1-1,-1-1 1,1 0 0,0 0 0,-1 0 0,1 0-1,0-1 1,1 1 0,-1 0 0,0-1 0,0 1 0,1-1-1,-1 0 1,0 0 0,6 2 0,8 1 274,0-1 1,0 0-1,26 1 1,-20-3-25,24 6 0,-44-7-271,1 1-1,-1-1 0,1 1 1,-1 0-1,0 0 1,0 0-1,1 0 0,-1 0 1,0 0-1,0 1 0,0-1 1,0 1-1,2 2 1,-3-3-13,0 1 0,0 0 0,0-1 0,0 1 0,0 0 0,-1 0 0,1-1 0,-1 1 0,1 0 0,-1 0 0,0 0 1,1 0-1,-1 0 0,0 0 0,0 0 0,0 0 0,-1 2 0,0 1 3,0 0-1,0 0 1,0 0-1,-1-1 1,0 1 0,0 0-1,0-1 1,0 0 0,-1 1-1,0-1 1,-6 8-1,7-10 2,0 0-1,0-1 0,0 1 0,0 0 0,0-1 0,0 1 0,0-1 0,0 0 0,-1 1 0,1-1 1,-1 0-1,1-1 0,-1 1 0,1 0 0,-1-1 0,1 1 0,-1-1 0,0 0 0,1 0 1,-1 0-1,0 0 0,1 0 0,-1-1 0,-2 0 0,4 1 7,0-1 1,0 1-1,0-1 0,0 0 1,0 1-1,0-1 0,0 0 1,1 1-1,-1-1 0,0 0 0,1 0 1,-1 0-1,0 0 0,1 0 1,-1 0-1,1 0 0,-1 0 1,1 0-1,0 0 0,-1 0 1,1 0-1,0 0 0,0-1 1,-2-29 346,2 26-294,7-88 730,-4 72-630,0 1 1,-2 0 0,0-1-1,-2 1 1,-4-34 0,4 50-163,0 0-1,-1 0 1,1 0-1,-1 0 1,0 0 0,0 1-1,0-1 1,0 0 0,-1 1-1,0 0 1,1 0 0,-1 0-1,0 0 1,0 0-1,-6-4 1,8 7-17,0-1-108,0 0 0,1 0 0,-1 0 0,1 0 0,-1 1 0,0-1 0,1 0 0,0 0 0,-1 0 0,1 0 0,0 0 0,-1 0-1,1 0 1,0 0 0,0 0 0,0 0 0,0-1 0,0 1 0,0 0 0,0 0 0,0-1 0,1 0-160,-1 0-1,1 1 1,-1-1 0,1 0 0,-1 1-1,1-1 1,0 1 0,0-1-1,0 1 1,0-1 0,0 1 0,1-2-1,12-5-951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08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15459,'-2'6'1201,"-1"-1"2247,6-5-3152,4 0-440,4-2-720,-1 1-784,5 1 800</inkml:trace>
  <inkml:trace contextRef="#ctx0" brushRef="#br0" timeOffset="1">190 162 15483,'-4'13'1593,"-1"-3"919,4 0-335,-3-5-993,0-3-384,4-6-1208,18-9 272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08.7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1 215 13187,'0'0'3329,"3"-12"-1433,2 1-104,5-9-519,0-4-209,-1-1-416,1-3-168,2 4-312,-1 1-64,-3 3-368,-1 4-296,-7 9-768,-2 3-689,-3 5 1105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02.9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7 888,'0'-2'72,"0"1"-88,-1-1-208,1 0 136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09.3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7986,'-8'44'10930,"10"-36"-7872,1 8-2851,-3-16-202,0 7 9,0-1 1,0 0-1,1 1 0,3 11 1,-4-17-10,0 0 0,0 0 1,1 0-1,-1 0 0,1 0 0,-1 0 0,1 0 1,-1 0-1,1 0 0,-1-1 0,1 1 1,0 0-1,0 0 0,-1 0 0,1-1 1,0 1-1,0-1 0,0 1 0,0 0 1,0-1-1,-1 1 0,1-1 0,0 0 1,0 1-1,0-1 0,0 0 0,1 0 0,-1 1 1,0-1-1,0 0 0,0 0 0,0 0 1,0 0-1,0-1 0,0 1 0,0 0 1,0 0-1,2-1 0,29-10 299,-17 6 66,0 0 0,1 1 0,18-2 0,-30 5-243,0 1 0,0 0 1,1 0-1,-1 0 1,0 0-1,0 1 0,0 0 1,0 0-1,0 0 0,0 0 1,0 1-1,0-1 0,0 1 1,0 0-1,-1 0 1,8 5-1,-10-6-75,0 0 0,1 1 0,-1-1 0,0 0 1,0 0-1,0 1 0,0-1 0,0 1 0,0-1 0,-1 1 0,1-1 0,0 1 0,-1-1 1,1 1-1,-1 0 0,1-1 0,-1 1 0,0 0 0,0 1 0,0 0 23,0 0 0,-1-1 0,1 1 0,-1-1 0,0 1 0,0-1 0,0 1-1,0-1 1,0 0 0,0 1 0,-3 2 0,-1 2 88,-1-1 1,0 1-1,0-1 0,-1 0 1,1 0-1,-12 6 1,7-5-135,0 0 1,-1-1 0,0 0-1,0-1 1,0 0 0,-1-1-1,-24 5 1,36-9-144,-1 0 0,1 0 0,-1 0 0,1 0 0,-1 0 0,0 0 0,1 0-1,-1-1 1,1 1 0,-1-1 0,1 1 0,-1-1 0,1 0 0,0 1 0,-1-1 0,1 0 0,0 0 0,-1 0 0,1 0 0,0 0 0,0 0 0,0 0-1,0 0 1,0-1 0,0 1 0,0 0 0,0-1 0,1 1 0,-1 0 0,0-1 0,0-1 0,1 1-28,0 0 1,0 0-1,0 0 0,0 0 0,1-1 1,-1 1-1,1-2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10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214 45 12979,'0'-3'424,"-1"0"1,0-1 0,0 1-1,0 0 1,-1-1-1,1 1 1,-1 0 0,1 0-1,-4-3 1,4 5-278,0 0 0,-1 0 0,1 0 0,0 0 0,-1 0 0,1 1 0,-1-1 0,1 0 0,-1 1 0,1-1 0,-1 1 0,0 0 1,1-1-1,-1 1 0,0 0 0,1 0 0,-1 0 0,1 0 0,-1 1 0,0-1 0,1 0 0,-3 1 0,-1 1 56,1-1-1,0 1 1,0-1-1,0 1 1,0 1-1,1-1 1,-1 0-1,1 1 1,-1 0-1,-4 4 0,-29 36 1048,33-39-1158,-7 10 166,1 0-1,0 1 1,1 0 0,1 0 0,-12 30 0,19-42-236,0 1 1,0-1-1,0 0 0,1 1 1,-1 5-1,1-8-21,0 0 0,0-1 0,0 1 1,0 0-1,0 0 0,0-1 0,0 1 0,1 0 0,-1-1 1,0 1-1,0 0 0,1-1 0,-1 1 0,0 0 0,1-1 1,-1 1-1,1-1 0,-1 1 0,1-1 0,-1 1 0,1-1 1,-1 1-1,1-1 0,-1 1 0,1-1 0,0 0 0,-1 1 1,1-1-1,0 0 0,-1 1 0,1-1 0,0 0 0,-1 0 0,1 0 1,1 0-1,2 0-5,0 0-1,0-1 1,1 1 0,-1-1 0,0 0-1,0 0 1,0-1 0,-1 1-1,1-1 1,0 0 0,-1 0 0,1 0-1,-1-1 1,1 1 0,3-5 0,2 0-18,0-2 1,-1 1 0,-1-1-1,10-13 1,-4-1-49,-10 18 66,-1-1 0,1 1 0,0 0-1,1 1 1,-1-1 0,1 0 0,0 1-1,8-7 1,-11 10 12,-1 1 1,1 0-1,0 0 0,0-1 1,-1 1-1,1 0 0,0 0 0,0 0 1,-1 0-1,1 0 0,0 0 0,0 0 1,0 0-1,-1 0 0,1 0 1,0 1-1,0-1 0,-1 0 0,1 0 1,0 1-1,0-1 0,-1 1 1,1-1-1,1 1 0,15 15 187,-14-12-155,17 19-297,-1 1 0,-1 1 0,-1 1 1,-1 1-1,13 29 0,-22-38-2151,10 30 1,-5-11 893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54:11.3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543 1553 12651,'-8'5'1057,"-1"0"-1,1-1 1,-17 6 0,119-39 3726,152-61-3977,37-48-381,-230 108-261,0-2 0,-2-3 0,49-43 0,-31 15 239,-3-2 0,-2-4 0,-4-1 0,52-81 0,-92 119-342,-1-1 0,-2-1 0,-1-1 0,13-41 0,-20 46-54,-1 0 1,-2 0-1,0-1 0,-3 0 0,1-46 0,-4 65-5,-1 0 0,0 0 0,-1 0 0,0 1 0,-1-1 0,0 0 0,-1 1 0,0 0 0,-1 0 0,-10-18 0,10 21-1,-2 0 0,1-1-1,-1 2 1,0-1 0,-1 1 0,0 0-1,0 1 1,0 0 0,-1 0 0,1 1-1,-2 0 1,-15-6 0,-7 0 58,-1 1 0,0 1 1,0 2-1,-1 2 0,1 1 1,-1 1-1,-45 3 0,23 3 104,0 3 0,1 3 0,-89 25-1,125-28-146,1 0 0,1 2 0,0 0 0,0 1 0,0 1-1,-23 18 1,-82 81-16,79-68 3,-265 239 1,130-119 16,76-60-5,85-81-9,1 1 0,1 0 1,-18 33-1,-50 122 2,74-154-7,2 1 0,0 0 0,2 1 0,0-1 1,2 1-1,-1 24 0,4-31 27,0 0 0,1 0 0,4 18-1,-4-29-2,1 0 0,-1 1 0,2-1 0,-1 0 0,1 0 0,0 0 0,0 0 0,0-1-1,1 1 1,7 8 0,-3-7 41,0 0-1,0 0 0,0-1 1,1 0-1,0 0 0,0-1 1,0 0-1,1-1 0,0 0 1,0 0-1,0-1 0,17 3 1,1-2 127,0-1 0,0-2 0,44-2 0,-19-3-7,0-2-1,0-2 1,-1-2 0,0-3 0,-1-2 0,-1-2-1,0-3 1,-1-1 0,50-32 0,-24 7 142,-2-3 0,-3-3 0,-1-4 0,108-115 0,-170 164-328,3-3 0,-1-1 0,-1 1 0,0-1 0,8-15 0,-15 24-35,0 1 0,-1 0 0,1 0 0,-1 0 0,1 0 0,-1-1 1,0 1-1,0 0 0,0 0 0,1-1 0,-1-1 0,0 3-2,0 0 0,-1-1-1,1 1 1,0 0 0,0-1 0,0 1 0,0 0-1,0-1 1,0 1 0,-1 0 0,1 0 0,0-1-1,0 1 1,0 0 0,-1 0 0,1-1 0,0 1 0,0 0-1,-1 0 1,1 0 0,0-1 0,-1 1 0,1 0-1,0 0 1,-1 0 0,1 0 0,-1 0 0,0 0-129,-1 0 0,0 0 0,1 0 1,-1 0-1,0 1 0,1-1 0,-1 0 0,1 1 1,-1 0-1,1-1 0,-1 1 0,1 0 0,-1 0 1,1-1-1,-2 3 0,-20 14-1482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4T13:33:03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16460,'8'14'6441,"-11"-2"-4913,-2-9-175,3 1-905,2-4-96,0 0 1256,0 0-1160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0:12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363 1226 8882,'-7'1'1274,"10"2"-143,13 3 63,13 0-173,0-2-1,1 0 0,-1-2 1,1-2-1,-1 0 1,1-2-1,35-6 0,10-12-308,-52 13-478,1 1-1,-1 1 1,33-3 0,4 7 324,107 14 0,-114-7-426,-1-2 1,103-5-1,-93-6 52,0 3 1,0 2-1,64 6 0,138 29 96,-87-9-132,-101-19 67,128-6-1,-127-2-48,125 11-1,-32 20 467,-99-15-158,140 10 0,-13-27-33,17 0 87,244-7 310,-347 4-617,1 6 0,184 20 1,362 31 31,-592-47-160,0 4 0,86 19 0,-96-13-72,101 21-9,-135-31-9,0 0 1,1-2-1,0-1 1,40-5-1,163-40-163,-179 31 137,-32 9 48,-1 1 0,0 0 1,18-1-1,104-5-103,-119 8 113,1-2-1,21-5 0,-23 4-60,0 1 0,29-2-1,-42 6 35,0 0-1,0 1 0,0-1 1,1 1-1,-1 0 0,0 1 1,0-1-1,0 1 0,6 3 0,-6-3-9,0 0 0,0 0 0,0 0 0,0-1 0,1 0 0,-1 0 0,1 0 0,6 1 0,-10-3 6,1 1-1,-1 0 1,1-1 0,-1 1-1,1-1 1,-1 0-1,1 1 1,-1-1 0,0 0-1,1 0 1,-1 0 0,0 0-1,0 0 1,0 0-1,1 0 1,0-2 0,18-25 57,-11 15-77,28-26 53,-32 33 13,1 5-147,-6 1 101,1 0 1,-1 0-1,0 0 0,0 0 1,1 0-1,-1 0 0,0 0 1,0 0-1,1 0 0,-1 0 1,0 0-1,1 0 0,-1 0 1,0 0-1,0 0 0,1 0 1,-1 0-1,0-1 0,0 1 1,1 0-1,-1 0 0,0 0 1,0 0-1,1-1 1,5-5-6,-1 0 0,1-1 0,-1 0 0,-1 0 0,7-12 0,1-3-14,19-40-15,-27 53 49,-1 1 0,-1 0 0,1-1 0,-1 0 0,1-14 1,4-30-179,-5 39 2,6-22 0,-6 26 83,1 0 1,-2-1 0,1 1 0,-1-11 0,-1 17 69,0 0 0,-1 1 0,1-1 0,-1 0 0,0 1 1,0-1-1,0 1 0,-1-1 0,1 1 0,-1-1 0,0 1 0,0 0 0,0 0 0,0 0 0,-4-4 0,-12-9 10,0 0 0,-1 1 0,-22-13-1,18 12 12,-41-35 0,37 24-42,-2 1 0,0 1 0,-58-36 0,41 35 88,-159-102-92,169 102 48,-1 2 0,-1 2 1,-47-21-1,60 32-34,0 2 0,-1 1-1,0 0 1,-1 2 0,0 1 0,-38-1-1,-81 10 4,101-1 19,0-1 0,-59-7-1,42-6-236,2-2 0,-74-27-1,80 22-35,-2 2-1,-110-16 0,124 29 56,-79 6-1,-40 15 66,-51 3 181,-166-35-50,247 6-70,-64-8 27,-112-4 93,125 22-118,-207-11 4,-106-40-866,400 45 651,-176 15 0,88 0 131,-50-8 162,0-20 22,147 4-48,-95-12 42,129 21 1,-75 2 0,104 4-38,0 1-1,1 1 1,-1 1 0,1 1-1,0 1 1,1 1 0,-26 13-1,-135 85-34,163-93 60,-14 8-9,1 2 0,2 2 1,-39 38-1,49-41 9,1 0 1,1 1 0,1 1-1,1 1 1,-15 32-1,14-21 6,1 1 0,2 1-1,1 0 1,-13 74-1,18-46 87,3 0-1,4 91 1,2-132-52,1 1 0,1 0 0,7 29-1,-8-47-34,1 0 0,-1 0-1,1 0 1,1 0 0,0-1-1,0 0 1,0 1 0,1-1-1,0-1 1,0 1 0,0-1 0,1 0-1,11 9 1,-9-9 25,0-1 0,1-1 1,-1 1-1,1-1 0,0-1 0,0 0 1,17 4-1,-10-4 29,0-1 0,0-1 0,0 0 0,17-2 0,7-3 108,-1-2 0,70-20 1,-39 6-3,81-21 173,-117 34-346,0 1 0,52-2-1,39 12-2342,-60 0 34,16-3 610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0:32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184 794 9330,'0'0'55,"0"0"-1,0-1 1,0 1 0,0 0 0,0 0-1,1 0 1,-1 0 0,0 0-1,0 0 1,0 0 0,0-1-1,0 1 1,0 0 0,0 0 0,0 0-1,1 0 1,-1 0 0,0 0-1,0 0 1,0 0 0,0 0-1,0 0 1,1 0 0,-1 0 0,0 0-1,0 0 1,0 0 0,0 0-1,0 0 1,1 0 0,-1 0-1,0 0 1,0 0 0,0 0 0,0 0-1,0 0 1,1 0 0,-1 0-1,0 0 1,0 0 0,0 0-1,0 0 1,0 0 0,0 0 0,0 1-1,1-1 1,-1 0 0,0 0-1,8 5 661,3 6-265,1-1 0,0-1 0,13 9-1,-19-15-367,0 0 0,-1-1-1,1 1 1,0-1 0,1 0 0,-1-1-1,0 0 1,0 0 0,1 0 0,8 0-1,16-4 181,-1 0 0,1-2 0,-1-2 1,35-11-1,-46 13-162,154-51 422,-135 42-475,-1-3 0,52-30 0,-80 41-43,1-1-1,-1 1 1,0-1 0,-1-1 0,0 0-1,0 0 1,-1 0 0,0-1-1,0 0 1,-1-1 0,0 0-1,-1 1 1,0-2 0,0 1-1,-1-1 1,3-14 0,2-6 11,-3 0 0,6-54 0,-12 76-11,1 0 1,-1 0 0,-1 1 0,0-1 0,0 0 0,0 1 0,-1-1 0,-1 1-1,1 0 1,-1-1 0,-1 1 0,0 1 0,0-1 0,0 0 0,-7-7-1,1 4 12,-1 0 0,-1 1 0,1 1 0,-1 0 1,-1 1-1,0 0 0,0 1 0,-17-7 0,-115-37 305,139 49-305,-308-73 406,306 74-423,-30-8 0,-1 3 0,-59-3 0,87 9 7,-1 0-1,1 1 0,-1 0 0,1 1 1,0 0-1,0 1 0,-1 0 0,2 0 1,-1 2-1,0-1 0,1 1 0,0 1 1,-11 7-1,18-10 20,-1 0 0,1 0-1,-1 0 1,1 0 0,0 1 0,1-1 0,-1 1 0,0 0-1,1 0 1,0 0 0,0 0 0,-3 8 0,3-2 69,0 1 1,0-1-1,1 0 1,1 0-1,0 12 1,17 154 1003,-9-114-791,-3-21-120,16 109 460,-15-117-438,2-1 1,17 48-1,-20-68-159,1 0 0,0 0 0,0-1 0,1 0 0,0 0 0,1 0 0,1-1 1,-1 0-1,14 11 0,-14-15-24,0 0 1,1 0-1,-1-1 1,1 0-1,0 0 1,0-1-1,1-1 1,-1 1-1,1-1 1,0-1-1,0 0 1,17 1-1,-6-2-25,0-1-1,-1-2 1,1 0-1,-1-1 1,38-11-1,98-42-470,-140 49 367,90-35-1059,3-2 464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0:36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847 3308 8826,'-2'0'166,"0"0"1,-1 0 0,1 1-1,0-1 1,0 1-1,0-1 1,0 1-1,0 0 1,0 0-1,0 0 1,-3 2-1,4-3-82,0 1-1,0 0 0,0 0 1,1-1-1,-1 1 0,0 0 0,0 0 1,0 0-1,1 0 0,-1 0 0,1 0 1,-1 0-1,1 0 0,-1 0 0,1 0 1,-1 0-1,1 0 0,0 0 0,0 0 1,-1 0-1,1 0 0,0 1 0,0 1 1,1-3-27,-1 1 0,1 0 0,-1 0 0,0 0 0,1 0-1,0 0 1,-1 0 0,1-1 0,0 1 0,-1 0 0,1 0 0,0-1 0,0 1 0,-1-1 0,1 1 0,0 0 0,0-1 0,0 0 0,0 1 0,0-1 0,1 1 0,23 5 514,30 1 73,110 0 0,-115-6-582,-9-2-8,0-2 0,67-12 0,78-30-41,-177 43-19,81-24 84,-1-3-1,-2-5 1,-2-3 0,125-74-1,-186 97-71,211-138 2,-197 127-4,0 1 1,65-30 0,-72 38 6,-1-1 0,-1-1 0,-1-2 0,41-36 0,-21 10 58,59-73-1,-79 83-43,-3 0-1,-1-2 1,-1-1-1,-3-1 0,24-63 1,-29 60 19,-2-1 0,9-60 0,4-94 110,-23 176-139,17-196 598,-11-356 0,-15 502-506,-3 0 0,-3 0 0,-3 1 0,-3 0-1,-30-74 1,40 124-87,-1 0-1,-1 1 0,0 0 1,-2 1-1,0 0 0,-1 1 0,-1 0 1,-1 1-1,0 1 0,-1 0 1,-1 1-1,-35-24 0,6 12 101,-59-23 0,48 23-62,-5-3-6,-2 3 0,-1 3 1,-124-30-1,142 47-69,0 1 1,-1 3-1,1 2 1,-1 2 0,-55 8-1,35 1 47,0 4 1,-129 44-1,34-2-19,-41 16 41,167-58-52,0 1 0,2 3 0,0 0 0,0 3 0,2 1 0,1 1 0,-51 47 0,-151 176-151,185-198 131,-106 111 24,123-123 0,1 2 1,-39 64-1,42-51 8,2 1 0,-20 59 0,-25 116 112,-9 117 4,68-271-145,3 2 0,3 128-1,30 80 88,-13-207 142,38 125 1,-36-160-61,2 0 1,1-1-1,31 52 1,-37-76-112,0 0 1,1 0-1,1-1 1,0 0-1,1-1 1,0-1 0,1 0-1,1-1 1,0 0-1,21 11 1,-15-13-26,0-1 0,0-1 0,1-1-1,0 0 1,0-2 0,0-1 0,42 3 0,-30-6-42,0-1 0,0-2-1,-1-1 1,56-13 0,77-35-1755,-98 28 556,22-7 197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0:53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1357 1876 7234,'-158'-6'1737,"156"6"-1703,-9-1 269,4 0 25,0 1 0,0-1 1,0 1-1,0 1 0,0-1 1,0 1-1,0 0 0,-8 3 1,14-3-222,-1 0 0,1-1 0,0 1 1,0 0-1,0 0 0,0 0 1,0 0-1,0 0 0,1 0 0,-1 0 1,0 0-1,0 1 0,1-1 0,-1 0 1,0 0-1,1 0 0,0 1 0,-1-1 1,1 0-1,0 1 0,-1-1 1,1 0-1,0 1 0,0-1 0,0 1 1,0-1-1,0 0 0,1 1 0,-1 1 1,1 2-23,0-1 0,1 1 0,-1-1 0,1 0 0,0 1 0,0-1 0,3 5 0,0-3 62,0 0 0,0 0 0,1 0 1,-1-1-1,1 0 0,1 0 0,-1-1 0,1 1 1,-1-2-1,1 1 0,13 5 0,0-2 179,0-1 1,0-1-1,25 3 0,-5-3-138,0-2 0,1-2 0,-1-2 0,0-1 0,1-3 0,69-16 0,231-86 196,-262 79-255,27-11-13,188-96 0,-65 13-116,-212 112 1,0-1 1,-1 0-1,-1-2 1,0 1 0,-1-2-1,0 0 1,20-26 0,-26 27 10,1 1 0,-2-1 0,1-1 0,-2 0 0,0 0 1,-1 0-1,0 0 0,-1-1 0,0 0 0,1-22 0,-4 19-6,0 0 0,-2 0-1,0 0 1,-1 0 0,-1 0-1,-1 0 1,-7-22 0,2 14 13,-2 1 1,0 0-1,-2 1 1,-18-26-1,-98-121 54,-11 11-13,69 81-54,19 21-11,-4 3 1,-1 2-1,-3 2 1,-2 3-1,-118-68 1,165 108 9,-148-79 73,132 73-62,0 1 0,-1 2 0,-49-12 0,12 12-3,-124-5 0,-71 18 102,178 2 73,-113 19-1,156-15-164,0 2-1,1 2 0,0 2 0,-58 27 1,79-29-26,0 0 0,1 1 0,0 1 0,1 1 0,1 1 0,-29 32 0,-82 122 4,125-164 0,-171 276 44,157-249-37,2 2-1,1 0 0,2 1 0,-11 43 1,18-51 11,1 1 0,1 0 0,1 1 0,2-1 0,1 0 0,4 33 0,2-22 53,2-1 0,1 0 0,2-1 0,2 0 0,1-1 0,27 50 0,-15-41 63,2-1 0,2-1 0,1-2 0,52 53 0,-65-78-82,0 0 0,2-1 1,-1-1-1,2 0 0,0-2 1,38 18-1,-31-19 28,1-1-1,0-1 1,1-2-1,-1-1 1,33 3-1,-20-7 30,0-1 0,0-2 0,0-1-1,0-3 1,0-1 0,-1-3 0,0-1-1,52-18 1,1-8-533,-17 5-1308,0 5-3286,-15 9 2343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0:56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14307,'35'14'592,"12"-4"128,12-3-80,18-1-423,17 7-1482,-2-3 745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0:58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1075 1912 10466,'59'-2'1937,"62"-10"-1,58-17-1029,-76 11-684,-70 13-171,430-86 813,-338 60-688,149-45 34,-247 66-181,-1-2-1,0 0 0,0-2 1,-2 0-1,1-2 0,-2 0 1,-1-2-1,0-1 0,36-39 1,-31 24 71,-2-1 1,-1-1-1,-1-1 1,-3-1-1,-1-1 1,22-65-1,-34 83-81,-1-1-1,-1 0 0,-1 0 0,0 0 0,-2 0 0,-2-44 1,-2 39-4,-2 1 0,0 0 1,-2 0-1,-1 1 0,-16-40 1,7 29-24,-1 1 0,-2 1 0,-1 1 0,-47-58 0,36 55-9,-2 1-1,-2 1 1,-62-46 0,17 23 14,-2 3 0,-2 4 0,-141-61 1,197 99 93,-1 2 1,-1 1-1,0 1 1,0 2-1,0 1 1,0 1-1,-56 1 1,30 5 214,1 3 0,-1 3-1,-85 22 1,-160 74 197,211-69-477,-167 73-58,208-83 3,0 1 0,2 3 0,-46 35 0,47-25-9,-77 83 0,-28 58 19,112-129 15,1 2 0,-59 111 1,82-132 43,2 0-1,0 1 1,3 0 0,0 1 0,2 1 0,2-1 0,-3 40 0,8-46 33,1-1 0,1 1 1,2 0-1,0-1 0,2 0 0,1 0 1,1 0-1,1-1 0,2 0 0,0 0 1,2-1-1,27 44 0,-19-40-35,2-1 0,1 0 0,1-2 0,1 0 0,1-2 0,1-1-1,1-1 1,2-2 0,0 0 0,0-3 0,2 0 0,0-2 0,1-1 0,1-2-1,-1-1 1,2-1 0,0-3 0,0 0 0,62 2 0,-32-8-91,-1-3 0,99-16 0,128-42-896,-88 7-235,-9-1 381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03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26 7234,'0'-6'2839,"1"-9"2179,-1 15-4951,0-1 1,0 1-1,0 0 0,0 0 0,-1-1 0,1 1 0,0 0 1,0 0-1,0 0 0,0-1 0,0 1 0,-1 0 1,1 0-1,0 0 0,0-1 0,0 1 0,-1 0 1,1 0-1,0 0 0,0 0 0,0 0 0,-1 0 0,1 0 1,0-1-1,0 1 0,-1 0 0,1 0 0,0 0 1,0 0-1,-1 0 0,1 0 0,0 0 0,0 0 0,-1 0 1,1 0-1,0 0 0,0 0 0,-1 1 0,1-1 1,0 0-1,0 0 0,-1 0 0,1 0 0,0 0 1,0 0-1,0 1 0,-1-1 0,1 0 0,0 0 0,0 0 1,0 0-1,-1 1 0,-12 8 365,0 1 0,1 0 0,0 1 0,1 0 0,0 1 1,1 0-1,-17 26 0,25-35-425,0-1 0,1 0 1,-1 1-1,1-1 0,0 1 0,0 0 1,0-1-1,0 1 0,1 0 0,-1 0 1,1-1-1,-1 5 0,1-5-3,0-1-1,1 0 0,-1 1 0,0-1 1,1 0-1,-1 1 0,1-1 1,-1 0-1,1 0 0,0 1 1,0-1-1,-1 0 0,1 0 0,0 0 1,0 0-1,0 0 0,0 0 1,0 0-1,0-1 0,0 1 0,1 0 1,-1-1-1,0 1 0,0 0 1,0-1-1,1 1 0,1-1 0,3 2-24,1 0-1,-1-1 1,1 0-1,-1 0 0,1-1 1,0 0-1,8-1 0,-11 1-40,-1 0-1,0-1 0,1 1 1,-1-1-1,0 0 0,1 0 1,-1 0-1,0-1 0,0 1 0,0-1 1,0 0-1,0 0 0,0 0 1,-1 0-1,5-4 0,-6 4 60,0 0-1,0 0 1,0 1-1,-1-1 0,1 0 1,-1 0-1,1 0 1,-1 0-1,0 0 1,0 0-1,0 0 1,0 1-1,0-1 1,0 0-1,0 0 0,0 0 1,-1 0-1,1 0 1,-1 0-1,0 0 1,1 1-1,-1-1 1,0 0-1,0 1 1,0-1-1,0 0 0,0 1 1,-1-1-1,1 1 1,0 0-1,-1-1 1,1 1-1,-1 0 1,0 0-1,1 0 1,-1 0-1,-2-1 0,4 2 11,-1-1-1,1 1 1,0 0-1,0 0 1,0 0-1,0 0 1,0 0-1,0 0 1,-1 0-1,1 0 0,0 0 1,0 0-1,0 0 1,0 0-1,0 0 1,-1 0-1,1 0 1,0 0-1,0 0 0,0 0 1,0 0-1,0 0 1,0 0-1,-1 0 1,1 0-1,0 1 1,0-1-1,0 0 1,0 0-1,0 0 0,0 0 1,0 0-1,-1 0 1,1 0-1,0 0 1,0 1-1,0-1 1,0 0-1,0 0 0,0 0 1,0 0-1,0 0 1,0 0-1,0 1 1,0-1-1,0 0 1,0 0-1,0 0 0,0 0 1,2 12 184,8 11 60,-9-22-231,41 100 1321,-6-35-400,-24-46-721,-1 0 0,0 1-1,-2 0 1,12 38-1,-20-54-197,0 0-1,-1 0 0,1 0 0,-1 0 0,0 0 0,-1 0 0,1 0 0,-1 0 1,0 0-1,0-1 0,-1 1 0,1 0 0,-1 0 0,0-1 0,0 1 1,-1-1-1,1 0 0,-1 0 0,0 0 0,0 0 0,0 0 0,-1 0 1,1-1-1,-8 6 0,4-4-76,0-1 0,0 1 0,0-1 1,0-1-1,0 1 0,-1-1 0,0 0 1,0-1-1,0 0 0,0 0 0,0-1 0,0 0 1,0 0-1,-13-1 0,19 0-65,0 0 0,-1 0 0,1-1 0,0 1 0,-1-1 0,1 1 0,0-1 1,-1 0-1,1 0 0,0 0 0,0 0 0,0-1 0,0 1 0,0 0 0,0-1 0,0 1 0,1-1 0,-1 0 0,0 0 0,1 1 0,-3-4 0,3 1-164,-1 0-1,1 0 1,-1 0-1,1 0 1,0 0-1,1 0 1,-1 0-1,1 0 1,0 0-1,0 0 1,0-1-1,1-3 1,8-36-919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1:19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376 1356 5833,'3'-2'577,"0"-1"-1,0 0 1,-1 0 0,1 0-1,-1 0 1,4-7 0,-4 5-243,1 1 1,0 0 0,0 0 0,5-6 0,-5 8-185,0 0-1,0 0 1,0 0 0,0 1-1,0-1 1,0 0 0,0 1 0,0 0-1,0 0 1,1 0 0,-1 0 0,0 1-1,1-1 1,-1 1 0,1 0 0,4 0-1,5 1 111,0 1-1,-1 1 1,15 4 0,5 1 90,5-2 231,0-1 0,72 0 1,75-15 518,14-1-282,-17 15-552,-56 0-24,135-13 1,-181 0-25,1 4 1,0 4-1,120 13 0,-131-2-132,64 7 237,-109-15-263,-1-2 1,1 0 0,39-7-1,-30 1-22,0 1-1,0 2 0,0 1 1,57 5-1,156 13 772,-221-16-793,0-2 0,0-1-1,0 0 1,0-2-1,26-9 1,26-1-70,-28 7 66,-48 8-10,0-1-1,-1 1 0,1 0 0,0-1 0,0 1 0,0-1 0,0 1 0,0-1 0,0 0 1,-1 1-1,1-1 0,0 0 0,0 1 0,-1-1 0,1 0 0,0 0 0,-1 0 0,1 1 1,-1-1-1,1 0 0,-1 0 0,0 0 0,1 0 0,-1 0 0,0-2 0,1-3 4,0 0 0,0-1-1,-1-8 1,1-12-1,1 20-3,1-1-1,-1 1 0,1-1 1,1 1-1,-1 0 1,1 0-1,0 1 0,7-9 1,5-3-5,24-23 1,-29 31-4,1-1 0,-2-1 0,1 0 0,-2 0 0,1-1 0,8-16 0,-12 16-28,1 0 0,1 0 0,0 1-1,1 0 1,0 0 0,16-15 0,-16 19 16,-1-1 1,1 1-1,-2-1 1,1-1-1,-2 0 1,1 0 0,-1 0-1,5-12 1,-9 16-15,1-1 0,-1 0 1,-1 0-1,1 0 0,-1 0 1,0 0-1,-1 0 0,0 0 1,0 0-1,0 0 0,-1 0 1,0 0-1,-1 0 0,-3-12 1,-3-2-12,-1 1 0,-1 0 0,-1 1 0,-1 0 0,0 1 0,-1 0 0,-1 1 0,-20-20 1,-10-4-114,-86-64 0,97 83 168,0 1-1,-1 1 0,-1 2 0,-1 2 0,-1 1 0,-47-12 0,-332-85-13,356 96-3,-1 2-1,-1 3 0,0 3 1,-66-1-1,-160 17-99,-19 0 80,242-9 17,-496 11-87,337 6 103,-88 9-5,257-19-13,8-1-20,-69 15 0,102-16 27,-1 0-1,1 1 1,0 1-1,1 0 1,-1 1-1,1 0 1,1 1-1,-23 18 1,27-21 0,1 1 0,1 1 0,-1-1 0,1 1 0,0 1 0,1-1 0,-1 1 0,1 0 1,1 0-1,0 0 0,0 1 0,0-1 0,1 1 0,-2 12 0,0 7 32,1 1 0,2-1 0,2 34 0,14 87 147,-11-129-112,1 0 0,0 0 0,2-1 1,0 1-1,2-1 0,0-1 0,1 1 1,0-1-1,2-1 0,0 0 0,15 18 1,-7-14 177,1-1 0,1-1 0,0 0 0,2-2 1,36 22-1,-41-28-54,2-2 0,-1 0 0,1-1 0,0-1 0,1-1 0,0 0 0,41 4 0,-25-7-341,0-2 0,0-1 0,71-11 0,-33-4-189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1:59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1 156 6977,'24'-25'585,"-2"3"650,28-23 0,-41 38-880,0 1 0,0 0 1,1 0-1,-1 1 0,1 1 0,0 0 0,13-4 0,7 2 166,0 1-1,1 1 1,-1 2-1,40 2 0,-23 0-181,-30 0-254,244 4 1000,-219-1-843,0 3 1,0 1-1,0 2 0,47 17 1,-33-6-86,0-4 1,1-1-1,88 9 0,118-10-7,21 2-25,-178-3 85,226 22 621,-248-31-627,-1-3 0,84-10-1,-124 4-148,182-17 209,2 18 120,-161 11 21,1 3-1,86 24 0,-18-3 261,-62-17-283,0-3 0,106 2 0,-173-13-245,-6 0-229,1 0 0,0 0 1,-1 0-1,1 0 0,-1 0 0,1 0 0,-1 0 0,1 0 0,0 0 0,-1 0 0,1 0 0,-1 0 0,1-1 1,-1 1-1,1 0 0,-1 0 0,1-1 0,-1 1 0,1 0 0,0-1 0,6-6-733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32.6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64 8970,'20'5'1395,"72"14"805,-33-13-1391,0-2 0,69-5 1,167-10 80,-199 12-498,103 16 1,265 35 933,-344-45-516,228-15 0,31-43 387,-6 0-442,26 39-83,3 32 923,-309-14-1012,-8 0-146,33 2 166,171-9 1,-146-12-423,119-8 187,2 18 203,-119 12-415,88 2-106,-183-11-12,0-2-1,80-15 0,-65 3-7,-18 3 104,50-5-1,-82 14-88,0 2 0,0-1 0,-1 2 0,1 0 0,0 1-1,-1 0 1,26 8 0,-34-8-38,0 0-1,-1 1 1,1 0 0,-1 0-1,0 0 1,0 1-1,0-1 1,0 1 0,0 1-1,6 7 1,-5-4-252,0 0 0,-1 1 0,0-1 0,0 1-1,6 16 1,1 3-1243,-2-8 433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4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 15347,'0'0'76,"0"0"0,-1 0 0,1 0-1,0 0 1,0-1 0,0 1 0,0 0-1,0 0 1,0 0 0,0 0 0,0 0 0,0 0-1,0 0 1,-1 0 0,1-1 0,0 1-1,0 0 1,0 0 0,0 0 0,0 0-1,-1 0 1,1 0 0,0 0 0,0 0 0,0 0-1,0 0 1,0 0 0,-1 0 0,1 0-1,0 0 1,0 0 0,0 0 0,0 0-1,0 0 1,-1 0 0,1 0 0,0 0 0,0 0-1,0 0 1,0 0 0,0 0 0,0 0-1,-1 1 1,0 7 1657,6 17-495,-4-21-921,9 44 953,3-1 1,24 58 0,52 84-278,-76-166-1065,0-1 1,31 40-1,-28-48-539,-16-14 561,0 1-1,0-1 1,1 0 0,-1 0-1,0 0 1,1 1-1,-1-1 1,0 0 0,1 0-1,-1 0 1,0 0 0,1 0-1,-1 0 1,0 0-1,1 0 1,-1 0 0,0 0-1,1 0 1,-1 0 0,0 0-1,1 0 1,-1 0-1,0 0 1,1 0 0,-1 0-1,0 0 1,1 0 0,-1-1-1,0 1 1,1 0-1,-1 0 1,0 0 0,1-1-1,-1 1 1,0 0 0,0 0-1,1-1 1,-1 1-1,0 0 1,0 0 0,0-1-1,1 1 1,-1 0 0,0-1-1,0 1 1,0 0-1,0-1 1,0 1 0,0 0-1,0-1 1,0 1-1,0 0 1,0-1 0,0 1-1,0-1 1,0 1 0,0-1-1,0-4-489,0 0-1,0-1 1,0 1 0,-1 0-1,0 0 1,0 0-1,-1-1 1,-1-4 0,-11-26-947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5.1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1 161 14115,'0'-4'362,"1"1"-1,0 0 1,1 0 0,-1 0 0,1 0-1,-1 0 1,1 0 0,0 0 0,0 0-1,0 1 1,0-1 0,1 1 0,2-3-1,6-4 691,23-15 1,-17 13-180,4-4 463,42-21 0,-56 32-1177,1 1 0,0-1 0,0 2 0,0-1 0,0 1 0,1 0 0,-1 1 0,1 0 0,13 0 0,-20 1-148,1 1-1,-1-1 1,0 0 0,1 1 0,-1-1 0,0 1-1,1 0 1,-1 0 0,0 0 0,0 0-1,0 0 1,0 0 0,0 1 0,0-1-1,0 1 1,0-1 0,0 1 0,2 3-1,-2-2-12,0 1 0,0 0-1,0-1 1,0 1 0,-1 0-1,0 0 1,0 1 0,0-1-1,0 0 1,0 7 0,0 15 9,-2 0 0,0-1 0,-7 33 0,-3 40-205,10-57-415,1-40 592,0-1 1,0 1-1,0-1 1,0 0-1,1 1 1,-1-1-1,0 0 0,0 1 1,0-1-1,0 0 1,1 1-1,-1-1 1,0 0-1,0 0 1,1 1-1,-1-1 1,0 0-1,0 0 0,1 1 1,-1-1-1,0 0 1,1 0-1,-1 0 1,0 1-1,1-1 1,-1 0-1,0 0 1,1 0-1,-1 0 0,0 0 1,1 0-1,-1 0 1,1 0-1,-1 0 1,0 0-1,1 0 1,-1 0-1,0 0 0,1 0 1,-1 0-1,0 0 1,1-1-1,0 1 1,15-5-219,4-5 144,0 2-1,0 0 1,24-4-1,-37 10 132,-1 1-1,1 0 0,0 0 0,0 1 0,-1 0 1,1 0-1,0 1 0,0 0 0,-1 0 1,1 0-1,0 1 0,-1 0 0,1 0 0,7 4 1,-11-4 11,0 0 0,-1 0 0,1 0 0,0 0 0,-1 0 0,1 1 0,-1-1 0,0 1 0,0-1 0,0 1 0,0 0 0,0 0 0,2 5 0,-2-2 13,0 0 0,0 0 0,0 0-1,-1 0 1,0 0 0,0 13 0,-1-6-9,-1 1 1,0 0 0,-1-1-1,-1 0 1,0 1 0,-6 14 0,5-18-48,0-1 1,0 0 0,-1 0 0,0 0 0,0-1 0,-13 14 0,16-19-78,0-1 1,-1 0-1,1 0 1,-1 0-1,0 0 1,0 0-1,0 0 0,1-1 1,-2 0-1,-3 2 1,4-2-62,1-1-1,0 1 1,0-1 0,-1 0 0,1 0-1,0 0 1,0 0 0,-1-1 0,1 1-1,0-1 1,0 1 0,-1-1 0,1 0-1,0 1 1,0-1 0,-4-3 0,3 2-164,0 0 0,-1-1 0,1 1 0,0-1 0,1 0 0,-1 0 1,0 0-1,1 0 0,-1-1 0,1 1 0,0-1 0,0 0 0,-2-6 0,-6-29-1115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5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1 231 14667,'28'83'6240,"-22"-61"-5132,-1 0 0,-1 1 0,3 38 0,-8-41-742,1-19-352,0 0-1,0 0 1,0 0 0,-1 0 0,1 0-1,0 0 1,-1 0 0,1 0 0,-1 0-1,1 0 1,-1 0 0,1 0 0,-1 0 0,0 0-1,0-1 1,-1 2 0,2-2-14,-1 0 1,1 0 0,0 0-1,-1 0 1,1-1 0,-1 1-1,1 0 1,-1-1-1,1 1 1,0 0 0,-1 0-1,1-1 1,0 1-1,-1-1 1,1 1 0,0 0-1,-1-1 1,1 1-1,0-1 1,0 1 0,0-1-1,-1 1 1,1-1-1,0 1 1,0 0 0,0-1-1,0 1 1,0-2 0,-6-18-17,6 19 15,-8-31-202,2 1-1,1-1 0,2 0 1,1 0-1,3-40 1,-1 65 154,1 0 0,1-1 0,0 1-1,0 0 1,0 0 0,1 0 0,4-8 0,-6 13 53,-1 1-1,1-1 0,0 1 0,0-1 0,0 1 1,0 0-1,0-1 0,0 1 0,0 0 0,0 0 1,1 0-1,-1 0 0,0 0 0,1 0 1,-1 0-1,1 0 0,-1 0 0,1 1 0,-1-1 1,1 1-1,0-1 0,-1 1 0,1 0 0,0-1 1,-1 1-1,1 0 0,0 0 0,-1 0 1,1 0-1,0 1 0,-1-1 0,1 0 0,0 1 1,-1-1-1,1 1 0,2 1 0,0 0 31,0 1 1,0 0-1,0 0 0,-1 0 0,1 0 1,-1 0-1,0 1 0,0 0 0,4 5 0,22 43 368,-16-26-175,-10-21-183,-1 0-23,1 0 0,0-1 0,0 1 0,0 0 1,1-1-1,-1 0 0,1 0 0,0 0 0,5 4 0,-9-8-19,1 0 0,-1 0 0,0 0 0,0 0 0,1 0 1,-1 0-1,0 0 0,0 0 0,1 0 0,-1 0 0,0 0 0,0-1 1,1 1-1,-1 0 0,0 0 0,0 0 0,0 0 0,1 0 0,-1 0 1,0-1-1,0 1 0,0 0 0,1 0 0,-1 0 0,0-1 0,0 1 0,0 0 1,0 0-1,0 0 0,0-1 0,1 1 0,-1 0 0,0 0 0,0-1 1,0 1-1,0 0 0,0 0 0,0-1 0,0 1 0,2-10 68,-1 0 0,0 1 0,-1-1 0,0-13 0,0-15 12,2 18-82,0-1-1,9-35 1,-9 49-18,1 0 1,-1 1 0,1-1-1,0 0 1,0 1 0,1-1-1,0 1 1,0 0 0,1 0 0,-1 1-1,7-6 1,-9 9 14,-1 1 1,1 0-1,-1-1 1,1 1-1,-1 0 1,1 0-1,0 0 0,0 0 1,-1 1-1,1-1 1,0 0-1,0 1 1,0-1-1,0 1 1,0 0-1,0-1 1,0 1-1,0 0 0,-1 0 1,1 0-1,0 1 1,0-1-1,0 0 1,0 1-1,0-1 1,0 1-1,0 0 1,-1-1-1,1 1 0,0 0 1,0 0-1,-1 0 1,3 2-1,3 4 53,0 0-1,-1 0 1,0 0 0,0 1-1,7 12 1,-2-3 170,-3-6-125,23 29 257,-28-36-340,1 0 1,-1-1 0,1 0 0,0 0-1,0 0 1,0 0 0,1 0-1,5 2 1,-10-5-77,1 0 0,-1 0-1,1 0 1,-1 0 0,1 0 0,-1 0-1,0 0 1,1 0 0,-1 0 0,1 0-1,-1 0 1,1 0 0,-1 0 0,1 0-1,-1 0 1,0 0 0,1 0 0,-1-1-1,1 1 1,-1 0 0,0 0 0,1-1-1,-1 1 1,1 0 0,-1 0 0,0-1-1,0 1 1,1 0 0,-1-1 0,0 1-1,1-1 1,-1 1 0,0 0 0,0-1-1,1 0 1,6-20-2905,-1 3 791,10 2 807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6.1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0 277 18028,'18'-20'4222,"-5"-3"-3479,-1-2 0,13-34 0,-20 44-480,0 0 0,-1 0 1,-1-1-1,-1 1 1,1-27-1,-3 39-270,0 1 0,0 0 0,0-1 0,-1 1 1,1 0-1,-1 0 0,1 0 0,-1-1 0,0 1 0,-1-2 0,2 3 5,0 1 0,0 0 1,-1 0-1,1-1 0,0 1 0,0 0 0,-1 0 0,1-1 0,0 1 1,0 0-1,-1 0 0,1 0 0,0-1 0,-1 1 0,1 0 0,0 0 1,-1 0-1,1 0 0,0 0 0,-1 0 0,1 0 0,0 0 0,-1 0 0,1 0 1,0 0-1,-1 0 0,0 0 1,0 1-1,0-1 1,0 1-1,0-1 1,0 1 0,0 0-1,1-1 1,-1 1-1,0 0 1,0 0 0,1-1-1,-1 1 1,0 1 0,-5 7 18,1-1 0,0 2 1,1-1-1,0 0 1,0 1-1,1-1 1,-2 12-1,2-6 32,0 0 1,1 0-1,1 1 0,0 15 0,2-25-19,-1-1 0,1 1 0,0 0 0,0-1 0,1 1 0,-1-1 0,1 1 0,1-1 0,-1 0 0,1 0 0,0 0 0,5 6 0,-6-8-47,0-1 0,0 0-1,0 1 1,0-1 0,1 0 0,-1-1-1,1 1 1,0 0 0,-1-1 0,1 1-1,0-1 1,0 0 0,0 0 0,0 0-1,0 0 1,0-1 0,0 1 0,0-1-1,0 0 1,0 0 0,1 0-1,-1 0 1,6-1 0,-3-1-325,1 0 0,-1 0-1,1-1 1,-1 0 0,0 0 0,0 0-1,10-8 1,-6 3-713,1-1 0,-2 0-1,10-11 1,7-13-473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6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98 15219,'-5'98'6108,"1"17"-2391,5-111-3563,-1 0 0,1 0 0,-1 0 0,3 7 0,-3-11-141,0 0-1,1 1 1,-1-1-1,0 0 0,0 0 1,0 1-1,0-1 1,0 0-1,1 1 1,-1-1-1,0 0 1,0 0-1,0 1 1,1-1-1,-1 0 1,0 0-1,0 0 1,1 1-1,-1-1 0,0 0 1,1 0-1,-1 0 1,0 0-1,1 0 1,-1 1-1,1-2-1,0 1-1,-1 0 1,1-1 0,-1 1-1,1 0 1,-1-1-1,1 1 1,-1-1-1,1 1 1,-1-1-1,1 1 1,-1-1 0,1 1-1,-1-1 1,0 1-1,1-1 1,-1 1-1,1-2 1,4-12 1,0 0 1,0 0-1,-2-1 1,5-28-1,-1 4-77,-4 18-82,2 1 0,1-1-1,1 1 1,0 1-1,17-32 1,-24 50 145,1 0-1,0-1 1,-1 1-1,1 0 1,0 0-1,0 0 1,0 0-1,0 0 1,0 0-1,0 1 1,0-1-1,0 0 1,0 0-1,0 1 1,0-1-1,0 1 1,1-1-1,-1 1 1,0-1-1,0 1 1,1 0-1,-1-1 1,0 1 0,2 0-1,-2 0 4,1 1 1,-1-1-1,0 1 1,0 0-1,1-1 1,-1 1-1,0 0 0,0 0 1,0 0-1,0-1 1,0 1-1,0 0 0,0 0 1,0 1-1,-1-1 1,1 0-1,0 0 1,-1 0-1,1 0 0,0 1 1,-1-1-1,0 0 1,1 2-1,4 18 115,0 0 1,-2 0-1,-1 0 0,0 28 0,0-19 197,4 33 0,-5-60-298,-1-1-1,1 0 1,-1 0-1,1 1 1,0-1-1,0 0 1,0 0-1,1 3 1,-1-5-14,-1 0 0,0 0 1,0 0-1,0 0 0,0 0 0,0 1 0,0-1 1,0 0-1,0 0 0,0 0 0,0 0 1,1 0-1,-1 0 0,0 0 0,0 0 0,0 0 1,0 0-1,0 0 0,0 0 0,0 0 0,1 0 1,-1 0-1,0 0 0,0 0 0,0 0 1,0 0-1,0 0 0,0 0 0,1 0 0,-1 0 1,0 0-1,0 0 0,0 0 0,0 0 1,0 0-1,0 0 0,0 0 0,1 0 0,-1 0 1,0 0-1,0 0 0,0 0 0,0-1 1,0 1-1,0 0 0,0 0 0,4-13 108,2-27-53,1 0-1,2 1 0,25-70 1,-32 104-14,0 0 1,1 0 0,-1 1-1,1-1 1,0 1 0,0 0-1,1-1 1,5-5 0,-7 9-28,-1 0 0,0 0 0,0 0 1,1 1-1,-1-1 0,1 0 1,-1 0-1,1 1 0,-1-1 1,1 1-1,-1 0 0,1-1 1,-1 1-1,1 0 0,0 0 0,-1 0 1,1 0-1,-1 0 0,1 0 1,0 0-1,-1 1 0,1-1 1,-1 0-1,1 1 0,-1-1 1,1 1-1,-1 0 0,1 0 0,-1-1 1,0 1-1,3 2 0,3 4-16,0 0 1,0 0-1,0 0 0,-1 1 0,-1 0 0,7 10 0,-6-8-1014,1 0 0,0 0 0,0-1 0,11 10 0,8 3-4446,-3 0 1975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7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7 12427,'-10'-2'1202,"-17"-3"4086,27 5-5223,0 0 0,0 1-1,-1-1 1,1 0-1,0 0 1,0 0 0,0 0-1,0 0 1,0 0 0,-1 0-1,1 0 1,0 0-1,0 0 1,0 0 0,0 0-1,0 1 1,0-1 0,0 0-1,0 0 1,0 0-1,-1 0 1,1 0 0,0 0-1,0 0 1,0 1 0,0-1-1,0 0 1,0 0-1,0 0 1,0 0 0,0 0-1,0 1 1,0-1-1,0 0 1,0 0 0,0 0-1,0 0 1,0 0 0,0 1-1,0-1 1,3 10 1167,6 10 148,71 117 2723,-45-82-3948,-3 1-1,36 89 0,-54-107-1605,-29-49-4602,-1-7 4528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7.4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1 565 17292,'1'1'158,"-1"0"1,1-1 0,0 1 0,0 0 0,0 0-1,0-1 1,0 1 0,0-1 0,0 1-1,0-1 1,0 1 0,0-1 0,0 0 0,0 1-1,1-1 1,-1 0 0,0 0 0,0 0-1,2 0 1,-1 0 128,1-1-1,-1 0 1,1 0-1,-1 0 0,0 0 1,0 0-1,1 0 1,-1 0-1,4-4 1,18-14 1089,-1-2 1,23-25 0,42-54 513,-65 72-1461,33-39 261,151-165-113,-199 224-698,-3 3-108,-1 0-1,2 1 1,-1-1-1,0 1 1,1 0-1,9-5 1,-14 9 92,0-1 0,0 1 1,1-1-1,-1 1 0,0 0 1,0-1-1,0 1 0,1 0 0,-1 0 1,0 0-1,0 0 0,0 0 1,1 0-1,-1 0 0,0 0 0,0 0 1,0 0-1,1 1 0,-1-1 0,0 1 1,0-1-1,0 1 0,0-1 1,0 1-1,0 0 0,0-1 0,0 1 1,0 0-1,0 0 0,0 0 0,1 1 1,1 2-369,0 1 0,0 0 1,0 1-1,-1-1 0,3 8 1,-1-4 684,11 27-1049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03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99 12819,'0'7'4847,"6"33"-2505,9 40-149,37 143 1070,-46-205-3095,1-1 0,0 0 0,18 28 0,-25-44-166,1 0-1,-1 0 0,1 0 0,0 0 1,-1 0-1,1 0 0,0 0 1,0-1-1,-1 1 0,1 0 0,0-1 1,0 1-1,0 0 0,0-1 1,2 1-1,-2-1-2,-1 0 0,1 0 0,-1 0 1,1 0-1,-1 0 0,1 0 0,0 0 0,-1 0 0,1 0 1,-1 0-1,1-1 0,-1 1 0,1 0 0,-1 0 0,1-1 1,-1 1-1,0 0 0,1-1 0,-1 1 0,1 0 0,-1-1 1,1 0-1,1-2-38,0 0 1,0 0 0,-1 0 0,1 0-1,-1-1 1,1 1 0,-1 0 0,0-4 0,6-20-397,-3 5-285,11-29 1,-14 49 703,0 1-1,0-1 1,0 1 0,0-1-1,0 1 1,0-1 0,1 1 0,-1 0-1,0-1 1,1 1 0,-1 0 0,1 0-1,-1 0 1,1 0 0,-1 1 0,1-1-1,0 0 1,0 1 0,-1-1-1,1 1 1,0-1 0,0 1 0,-1 0-1,4-1 1,6 1 22,0 0 0,0 1 0,12 2 0,0-1-41,-8-1 35,0 0 0,0-2 1,0 0-1,22-4 0,-32 4 0,0 0 0,0-1 1,-1 0-1,1 0 1,0 0-1,-1-1 0,1 1 1,-1-1-1,0 0 0,0 0 1,0-1-1,0 1 1,0-1-1,-1 0 0,0 0 1,5-7-1,-4 3 4,0 0 0,-1 0 0,0 0-1,0 0 1,-1-1 0,0 1 0,0-1 0,-1 1 0,0-1 0,-1 0 0,-1-14-1,0 1 11,-2 1 1,-1-1-1,-9-31 0,10 42 2,-1 0-1,0 1 1,0-1 0,-1 1 0,0 0 0,-1 1 0,-13-18-1,19 26 1,-1 1 0,0-1 0,1 0-1,-1 0 1,0 0 0,0 1 0,0-1 0,0 0-1,0 1 1,0-1 0,0 0 0,0 1-1,0-1 1,0 1 0,0 0 0,0-1 0,0 1-1,0 0 1,-2 0 0,2 0 5,0 0 1,0 1-1,0-1 1,1 1-1,-1 0 1,0-1-1,0 1 1,1-1-1,-1 1 1,1 0-1,-1 0 1,0-1-1,1 1 1,-1 0-1,1 0 1,0 0-1,-1-1 1,1 1-1,0 0 1,-1 0-1,1 0 1,0 0-1,0 0 1,0 0-1,0 0 1,0 0-1,0 1 1,-1 13 156,1 0 0,1 0 0,0 0 0,1 0 0,0 0 0,9 29-1,38 87 364,-34-99-341,24 42 1,-31-60-673,1-1 0,1 0 0,0 0 0,0-1 1,17 14-1,-21-25-4049,-1-1 3122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7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14499,'12'33'1664,"2"1"721,4 7-425,-1 2-247,-4-4-689,1 0-216,-7-4-392,1-6-216,-5-5-136,-1-2-56,0-11-600,-2-9-168,-2-15-2993,-1-12 1449,-1-1-233,-4-8 1425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8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0 286 9266,'6'0'576,"0"-1"1,-1 0 0,1 0-1,0-1 1,-1 1-1,1-1 1,-1-1-1,0 1 1,0-1-1,0 1 1,0-2-1,0 1 1,5-5-1,-1 1-119,0-2 0,0 0 0,-1 0 0,0 0 0,7-12 0,-7 8-148,-1 0 1,0-1-1,-1 0 1,-1 0-1,0-1 0,-1 0 1,0 0-1,-1 0 1,-1 0-1,0-29 0,0 43 644,1 6-443,6 13-92,-5-12-161,109 211 1436,-108-207-1786,-2-3-105,1 0 0,0 1 0,0-1 0,1-1 0,0 1 0,0-1 0,1 0 0,6 6-1,-7-9 49,0 0 0,0 0-1,1-1 1,10 4-1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8.7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0 215 13587,'7'10'852,"-1"0"0,0 1 0,-1-1 0,0 1 0,0 1 0,-1-1 0,-1 0 0,0 1-1,2 15 1,-2 4 191,-1 0-1,-2 40 0,0-70-1006,-2 21 353,2-22-379,0 1 0,0-1 1,0 1-1,0-1 0,0 1 1,0-1-1,0 0 0,0 1 1,0-1-1,0 1 0,0-1 1,0 1-1,-1-1 0,1 0 1,0 1-1,0-1 0,-1 1 1,1-1-1,0 0 0,0 1 1,-1-1-1,1 0 0,0 1 1,-1-1-1,1 0 0,0 0 1,-1 1-1,1-1 0,0 0 1,-1 0-1,1 0 0,-1 1 1,1-1-1,-1 0 0,0 0 1,1-1-5,-1 0 0,0 1 1,0-1-1,1 0 1,-1 0-1,0 0 0,1 0 1,-1 0-1,1 0 0,-1 0 1,1 0-1,-1 0 1,1 0-1,0 0 0,0 0 1,-1 0-1,1-2 1,-1-1-1,-1-8-36,0-1 0,0 1 0,1 0 0,0-1 0,2 1 0,-1-1 0,1 1 0,1 0 0,0-1 0,5-12 0,-5 16 22,1 0 1,1 0-1,0 0 1,0 0-1,0 1 1,1-1 0,1 1-1,-1 1 1,1-1-1,1 1 1,-1 0-1,1 0 1,13-9-1,-18 15 19,0-1 0,0 1 0,0 0-1,0 0 1,0-1 0,1 2 0,-1-1 0,0 0 0,1 0-1,-1 1 1,1-1 0,-1 1 0,1 0 0,-1 0-1,1 0 1,-1 0 0,1 0 0,-1 0 0,1 1-1,-1-1 1,0 1 0,1 0 0,-1 0 0,0 0 0,4 1-1,-2 1 42,0 0-1,0 0 0,-1 1 1,1-1-1,-1 1 0,0-1 1,0 1-1,0 0 0,0 0 0,-1 1 1,1-1-1,1 5 0,22 63 628,-5-141-96,3 12-614,-2-1 0,19-83 0,-41 141 31,0 0 0,0-1 0,0 1 1,0 0-1,0 0 0,0-1 1,0 1-1,0 0 0,0-1 0,0 1 1,0 0-1,0-1 0,0 1 0,0 0 1,1 0-1,-1-1 0,0 1 1,0 0-1,0-1 0,1 1 0,-1 0 1,0 0-1,0 0 0,1-1 1,-1 1-1,0 0 0,0 0 0,1 0 1,-1 0-1,0-1 0,0 1 0,1 0 1,-1 0-1,0 0 0,1 0 1,-1 0-1,0 0 0,1 0 0,0 0 0,0 1 0,0 0 0,0-1 0,0 1 0,0-1 0,0 1 0,0 0-1,0 0 1,-1 0 0,1-1 0,1 2 0,17 29 36,-18-30-27,45 101 636,0-2 331,-46-99-970,1 0 0,-1-1 0,0 1 0,1 0 1,-1-1-1,0 1 0,1 0 0,-1-1 0,1 1 0,0-1 1,-1 1-1,1-1 0,-1 1 0,1-1 0,0 1 0,-1-1 1,2 1-1,-2-1-6,0 0 0,1-1 1,-1 1-1,0 0 0,1 0 0,-1 0 0,0 0 1,1 0-1,-1 0 0,0-1 0,0 1 1,1 0-1,-1 0 0,0 0 0,0-1 1,1 1-1,-1 0 0,0 0 0,0-1 0,0 1 1,1 0-1,-1 0 0,0-1 0,0 1 1,0 0-1,0-1 0,2-5-81,0 0-1,-1 1 1,2-10-1,-1 5-173,6-47-2003,-5 36-149,0 0-1,7-23 1,-10 43 2281,1-1-1,0 0 1,-1 1-1,1 0 0,0-1 1,0 1-1,0-1 1,1-1-1,14-9-646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9.0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6 229 11450,'-1'0'151,"1"0"-1,0 0 1,0 0-1,-1 0 1,1 0 0,0-1-1,0 1 1,-1 0-1,1 0 1,0 0-1,0 0 1,-1 0-1,1-1 1,0 1-1,0 0 1,0 0-1,0 0 1,-1-1-1,1 1 1,0 0-1,0 0 1,0-1-1,0 1 1,0 0-1,0 0 1,0-1-1,-1 1 1,1 0-1,0 0 1,0-1-1,0 1 1,0 0-1,0-1 1,0 1-1,0 0 1,0 0-1,0-1 1,1 1-1,-1 0 1,0 0-1,0-1 1,0 1-1,0 0 1,0 0-1,0-1 1,0 1-1,1 0 1,-1 0 0,0 0-1,0-1 1,9-14 1565,-9 14-1461,12-17 1049,32-58 1898,-38 65-2932,-1 0-1,0 0 1,-1-1 0,0 0-1,2-12 1,-6 23-260,0-1 0,0 1-1,0 0 1,0 0 0,0-1 0,0 1 0,0 0 0,0 0 0,0-1-1,0 1 1,-1 0 0,1 0 0,0 0 0,-1-1 0,1 1 0,-1 0 0,-1-2-1,2 3-6,0 0 0,-1-1 0,1 1 0,0 0-1,0 0 1,-1 0 0,1 0 0,0-1-1,-1 1 1,1 0 0,0 0 0,0 0 0,-1 0-1,1 0 1,0 0 0,-1 0 0,1 0-1,0 0 1,-1 0 0,1 0 0,0 0 0,-1 0-1,1 0 1,0 0 0,-1 0 0,0 1-2,0 0 1,0-1 0,0 1 0,0-1-1,1 1 1,-1 0 0,0 0 0,0 0-1,1-1 1,-1 1 0,-1 1 0,-1 5 2,-1 0 0,1 0 0,0-1 1,0 2-1,1-1 0,0 0 1,1 0-1,-1 1 0,0 9 1,1 0 26,1-1-1,1 0 1,2 20 0,-2-30-10,0 1 0,1-1 0,-1 0-1,1 0 1,1 0 0,-1-1 0,1 1-1,0 0 1,5 7 0,-6-10-37,1-1 0,-1 1 0,1 0 0,0-1 0,-1 0 0,1 1 1,0-1-1,0 0 0,0 0 0,1-1 0,-1 1 0,0-1 0,1 0 0,-1 0 0,1 0 0,-1 0 0,6 0 1,-6-1-166,-1 0 0,1 0 0,-1 0 1,0 0-1,1-1 0,-1 1 0,1-1 0,-1 0 1,0 0-1,0 0 0,1 0 0,-1 0 1,0 0-1,3-3 0,3-2-1208,0-1-1,8-10 1,1 1-456,10-8 337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9.5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 12307,'6'10'1834,"0"0"0,0 0 0,6 14 1,-8-12-559,0 0 1,4 20-1,-4-4-88,-2 0 0,0 35-1,0-99-1169,2 0-1,2 0 0,13-44 1,-18 73-14,1 1 1,0 0-1,0 0 0,5-8 1,-7 13-3,1 1 0,-1-1 1,1 0-1,-1 1 0,1-1 1,-1 0-1,1 1 0,-1-1 1,1 1-1,0-1 0,-1 1 0,1-1 1,0 1-1,-1-1 0,1 1 1,0 0-1,0 0 0,1-1 1,-1 1-2,0 0 1,-1 0 0,1 1 0,0-1 0,0 0-1,0 0 1,0 1 0,-1-1 0,1 1 0,0-1-1,0 1 1,-1-1 0,1 1 0,0-1 0,-1 1-1,1 0 1,0-1 0,-1 1 0,1 0 0,-1-1-1,1 2 1,2 2-2,-1 0 0,0 0 0,0 1-1,0-1 1,0 0 0,-1 0 0,0 1 0,0-1 0,1 7 0,-1 4 104,-1 24 1,-1-26 98,3 26 0,-2-39-200,0 0 1,0 0-1,0 0 1,0 0-1,0 0 1,0 0 0,0 0-1,0 0 1,0 1-1,0-1 1,0 0-1,0 0 1,0 0 0,0 0-1,0 0 1,0 0-1,0 0 1,0 0-1,0 1 1,0-1 0,0 0-1,0 0 1,0 0-1,0 0 1,0 0-1,0 0 1,0 0 0,0 0-1,0 0 1,0 1-1,0-1 1,0 0-1,0 0 1,0 0 0,1 0-1,-1 0 1,0 0-1,0 0 1,0 0-1,0 0 1,0 0 0,0 0-1,0 0 1,0 0-1,0 0 1,1 0-1,-1 0 1,0 0 0,0 0-1,0 0 1,0 0-1,0 0 1,0 0-1,0 0 1,0 0 0,1 0-1,-1 0 1,0 0-1,0 0 1,0 0-1,0 0 1,0 0 0,0 0-1,5-9 53,2-14-51,-5 17 5,19-66 108,-18 63-76,1 1 1,-1 1-1,1-1 1,0 1-1,1-1 1,9-10-1,-13 16-4,1 0 0,0 0 0,0 1 0,0-1 0,0 0 0,1 1 0,-1-1 0,0 1 0,1 0 0,-1 0 0,1 0 0,-1 0 0,1 0 0,0 0 0,-1 1 0,1-1 0,0 1 0,-1 0 0,1 0 0,0 0 0,-1 0 0,1 0 0,0 1 0,0-1 0,-1 1 0,1-1 0,-1 1 0,1 0-1,-1 0 1,1 0 0,2 2 0,1 1 17,0 0-1,-1 0 0,1 1 0,-1-1 0,0 1 1,0 0-1,-1 0 0,1 1 0,-1 0 0,6 11 0,-3-3-151,-4-9-351,-1 1 0,1-1 1,-1-1-1,1 1 1,1 0-1,-1-1 0,1 1 1,4 3-1,3 4 338,-6 3-222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50.2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62 10210,'-4'-10'757,"-8"-16"1764,12 24-2208,-1 1 0,1 0 0,0 0 0,-1-1 0,1 1 0,0 0 0,0-1 0,-1 1 0,1 0 0,0-1 0,1 1 0,-1 0 0,0-1 0,0 1 0,1-2 0,-1 3-222,0-1 0,1 1-1,-1 0 1,0 0 0,0 0 0,0-1-1,1 1 1,-1 0 0,0 0 0,0 0 0,1 0-1,-1 0 1,0-1 0,0 1 0,1 0-1,-1 0 1,0 0 0,1 0 0,-1 0 0,0 0-1,0 0 1,1 0 0,-1 0 0,0 0 0,1 0-1,-1 0 1,0 0 0,0 0 0,1 1-1,-1-1 1,0 0 0,0 0 0,1 0 0,-1 0-1,0 1 1,11 5 884,-10-4-593,12 10 399,0 0 0,-1 1 0,-1 1 0,0 0-1,-1 1 1,9 16 0,-5-9-338,12 22 12,-2 1-1,33 89 0,-46-109-448,-8-19-190,0-1 0,-1 1 1,0 0-1,0 0 1,1 7-1,-3-12 108,0-1 1,0 0-1,0 1 0,0-1 0,1 0 1,-1 1-1,0-1 0,0 0 1,-1 1-1,1-1 0,0 0 1,0 1-1,0-1 0,0 0 1,0 0-1,0 1 0,0-1 0,0 0 1,0 1-1,-1-1 0,1 0 1,0 0-1,0 1 0,0-1 1,-1 0-1,1 0 0,0 1 1,0-1-1,-1 0 0,1 0 1,-11 0-2258,-13-12-1116,22 11 3102,-19-9-1551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50.6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0 464 16235,'7'8'1465,"8"-6"1247,12-2-151,11-20-305,13-12-159,16-21-593,1-9-272,11-3-607,-9 3-241,-13 8-288,-3 8-144,-15 13-312,-6 7-225,-10 12-679,-5 7-728,-5 12-1225,-2 5-216,7 21 1609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50.9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0 14491,'-4'20'2177,"-2"6"2584,-6 10-2817,-2 0-160,1 3-407,1-3-209,11-3-296,10-2-248,11-10-264,1-1-96,9-11-232,-1-4 24,7-5-296,2-1-256,-3-6-848,0-3-640,1-1 479,6-15 313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51.7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84 390 15803,'-2'0'413,"1"1"0,-1 0 0,1 0-1,0-1 1,-1 1 0,1 0-1,0 0 1,0 0 0,0 1-1,0-1 1,0 0 0,0 0 0,0 1-1,0-1 1,1 0 0,-2 3-1,-9 28 988,6-12-646,0-7-352,2-3-89,-1 0 0,0 0 0,-1 0 0,0-1 0,-6 9-1,10-18-307,1 0-1,0 0 0,0 0 0,0 0 0,-1 0 0,1 0 1,0 0-1,0 0 0,0 0 0,-1 0 0,1 0 0,0 0 0,0 0 1,0 0-1,0 0 0,-1 0 0,1 0 0,0 0 0,0 0 1,0-1-1,0 1 0,-1 0 0,1 0 0,0 0 0,0 0 0,0 0 1,0-1-1,0 1 0,0 0 0,-1 0 0,1 0 0,0 0 0,0-1 1,0 1-1,0 0 0,0 0 0,0 0 0,0-1 0,0 1 1,0 0-1,0 0 0,0 0 0,0-1 0,0 1 0,0 0 0,0 0 1,-3-14-11,2-1 0,0 0 0,1 1 1,1-1-1,0 0 0,1 1 0,1-1 1,5-17-1,1 7 12,0 0 1,1 1-1,18-29 1,-23 44 37,0 1 0,9-11 0,-11 16-6,-1 0 0,1 1 0,-1-1 0,1 1 0,0 0-1,0 0 1,0 0 0,0 0 0,0 0 0,4-1 0,-5 3-11,-1 0-1,0-1 0,0 1 0,1 0 0,-1 0 1,0 0-1,0 1 0,0-1 0,1 0 1,-1 0-1,0 1 0,0-1 0,0 0 1,1 1-1,-1 0 0,0-1 0,0 1 1,0-1-1,0 1 0,0 0 0,0 0 0,0 0 1,0 0-1,-1-1 0,1 1 0,0 0 1,0 0-1,-1 1 0,1-1 0,-1 0 1,1 0-1,0 2 0,2 4 131,0 0 0,0 1 0,2 12 0,-2-2 149,-1 0 0,0 1 0,-2 25-1,0-24-66,-3-35-31,8-134-164,-3 119-72,2 1-1,2 0 1,8-29-1,-11 50 19,0 0-1,0 0 1,0 1 0,1 0-1,5-8 1,-8 14 9,0-1 0,0 1 0,1-1 0,-1 1 0,0 0 0,1 0-1,-1 0 1,1-1 0,-1 1 0,1 1 0,-1-1 0,4-1 0,-4 1 0,0 1 0,0 0 0,0 0-1,1 0 1,-1 0 0,0 0 0,0 0 0,0 0-1,1 1 1,-1-1 0,0 0 0,0 1 0,0-1-1,0 0 1,0 1 0,0 0 0,0-1-1,0 1 1,0 0 0,0-1 0,2 2 0,2 3 4,0 1 1,0-1 0,-1 1-1,1-1 1,-1 1 0,0 1-1,4 9 1,17 48 131,-25-63-133,0 0-1,1 0-1,-1 1 0,0-1 1,1 0-1,-1 0 0,1 0 1,0-1-1,-1 1 0,1 0 1,0 0-1,-1 0 0,1 0 1,0 0-1,0-1 0,0 1 0,0 0 1,0-1-1,0 1 0,0-1 1,0 1-1,0-1 0,0 0 1,0 1-1,0-1 0,0 0 1,0 0-1,0 1 0,0-1 1,1 0-1,-1 0 0,0 0 1,2-1-1,0 1-103,1-1 1,0 0-1,-1 0 1,1-1-1,-1 1 1,1-1-1,-1 1 1,5-4-1,-7 4-266,5 1-2713,-4 8 3023,-2-8 88,0 1-1,0-1 1,0 1 0,0 0 0,0-1-1,0 1 1,0 0 0,0-1-1,1 1 1,-1 0 0,0-1 0,0 1-1,1-1 1,-1 1 0,1-1-1,-1 1 1,0 0 0,1-1 0,-1 0-1,1 1 1,-1-1 0,1 1 0,-1-1-1,1 0 1,-1 1 0,1-1-1,0 0 1,-1 1 0,1-1 0,0 0-1,-1 0 1,1 0 0,-1 1-1,1-1 1,0 0 0,-1 0 0,1 0-1,0 0 1,-1 0 0,1 0 0,0-1-1,0 1 1,0 0-344,0 0 1,0 0-1,0-1 0,0 1 1,0 0-1,0-1 1,0 1-1,0 0 0,0-1 1,0 1-1,0-1 0,0 0 1,0 1-1,0-1 1,-1 0-1,1 1 0,0-1 1,-1 0-1,2-1 1,10-9-3365,-2 10 2368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52.1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0 286 14675,'1'-3'478,"0"0"0,0 0 0,0 0 0,0 1 0,0-1 1,0 0-1,1 0 0,-1 1 0,1-1 0,2-2 0,1-3 118,10-17 1307,21-50 0,-30 60-1612,-1 0 0,-1-1 0,0 1 0,-1-1 0,1-17 0,-4 30-268,0 0 1,0 0-1,0 0 1,-1 0-1,1 0 1,-1 0-1,-1-3 1,2 6-17,0-1 0,0 1-1,0-1 1,0 1 0,-1-1 0,1 1-1,0 0 1,-1-1 0,1 1 0,0-1-1,-1 1 1,1 0 0,0-1 0,-1 1 0,1 0-1,0 0 1,-1-1 0,1 1 0,-1 0-1,0-1 1,1 1 1,-1 0 0,0 1 1,1-1-1,-1 0 0,0 0 0,1 0 0,-1 0 0,1 0 0,-1 1 0,0-1 1,1 0-1,-1 1 0,1-1 0,-1 0 0,1 1 0,-1-1 0,1 0 1,-1 1-1,1-1 0,-1 2 0,-1 0 25,0 1 0,0 0 0,0-1 0,0 1-1,1 0 1,-1 0 0,1 0 0,0 0 0,0 1 0,0-1 0,0 0-1,0 5 1,-1 6 268,1 23 0,1-20-46,0-10-162,0-1-1,0 1 1,1 0-1,0 0 1,1-1-1,-1 1 1,1-1-1,3 8 1,-4-11-84,1 0 0,-1 0 1,1-1-1,0 1 0,0-1 1,0 1-1,0-1 0,0 1 1,0-1-1,0 0 0,1 0 1,-1 0-1,1-1 0,0 1 1,-1 0-1,1-1 0,0 0 1,0 0-1,5 2 0,-4-2-158,1 0 1,-1 0-1,1-1 0,-1 0 0,1 1 0,0-1 0,-1-1 1,1 1-1,-1-1 0,1 0 0,-1 0 0,1 0 0,-1 0 1,1-1-1,-1 0 0,0 0 0,0 0 0,0 0 1,0-1-1,3-2 0,2-3-1488,-1 0 0,0-1 0,-1 0 1,0 0-1,-1 0 0,11-20 0,-3 2-591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04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1 180 12091,'0'-3'1704,"11"-8"1361,14-4-1721,16-10-768,8-2-632,5-6-744,0 0-296,11 1 495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52.7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0 266 11002,'1'-3'669,"0"0"1,1 0-1,-1 0 0,1 0 0,-1 0 0,1 0 0,3-3 1,-5 6-502,1-1 1,0 1 0,-1-1-1,1 1 1,0-1 0,-1 1 0,1 0-1,0-1 1,-1 1 0,1 0 0,0 0-1,0 0 1,-1-1 0,1 1 0,0 0-1,0 0 1,0 0 0,-1 0 0,1 0-1,0 0 1,0 1 0,0-1 0,-1 0-1,1 0 1,0 0 0,0 1-1,-1-1 1,1 0 0,0 1 0,-1-1-1,1 1 1,0-1 0,-1 1 0,1-1-1,0 2 1,2 0-11,0 1 0,0 0 0,0 0 0,-1 0 0,0 0 0,1 0 0,-1 0 0,0 1 0,0-1 0,-1 1 0,1-1 0,-1 1 0,2 5 0,-1 3 534,-1 0 0,1 0 1,-2 12-1,0-12-357,1-1 1,0 1-1,2 12 1,-2-24-337,-1 0 1,0-1 0,0 1-1,0 0 1,0 0 0,0 0-1,0 0 1,0 0 0,0 0-1,0 0 1,0 0 0,0 0-1,0 0 1,1 0 0,-1-1-1,0 1 1,0 0 0,0 0-1,0 0 1,0 0 0,0 0-1,0 0 1,1 0 0,-1 0-1,0 0 1,0 0 0,0 0-1,0 0 1,0 0 0,0 0-1,0 0 1,1 0 0,-1 0-1,0 0 1,0 0 0,0 0-1,0 0 1,0 1 0,0-1-1,0 0 1,0 0 0,1 0-1,-1 0 1,0 0 0,0 0-1,0 0 1,0 0-1,0 0 1,0 0 0,0 0-1,0 1 1,0-1 0,0 0-1,0 0 1,0 0 0,0 0-1,0 0 1,0 0 0,4-11-28,3-47-89,-5 30-31,1 0 0,2 1 0,1 0 1,11-32-1,-16 55 144,1 0 1,0 1 0,0-1 0,0 1 0,0-1 0,1 1 0,-1 0-1,1 0 1,0 0 0,0 0 0,0 0 0,0 1 0,1-1-1,-1 1 1,7-3 0,-8 4 11,0 0 0,0 0 1,0 1-1,1-1 0,-1 1 0,0 0 0,0-1 0,0 1 1,1 0-1,-1 1 0,0-1 0,0 0 0,0 0 1,1 1-1,-1 0 0,0-1 0,0 1 0,0 0 0,0 0 1,0 0-1,0 0 0,0 0 0,0 0 0,-1 1 0,1-1 1,0 1-1,-1-1 0,1 1 0,1 3 0,3 3 75,-1 1-1,-1 0 0,1-1 1,-2 1-1,1 1 1,-1-1-1,-1 1 0,1-1 1,-2 1-1,1 0 0,-1-1 1,-1 13-1,-4-50-71,3 6-17,1 0 0,7-39 1,-6 51-3,2 1 0,-1-1 0,1 1 0,0 0 0,1 0 0,0 0 0,1 0 0,9-14 0,-11 20 11,-1 0 1,1 0-1,0 0 1,0 0-1,0 0 1,0 1-1,1-1 1,-1 1-1,1 0 1,-1 0-1,1 0 1,0 1-1,0-1 1,-1 1 0,1 0-1,0 0 1,0 0-1,0 1 1,1-1-1,-1 1 1,0 0-1,0 0 1,0 0-1,0 1 1,0 0-1,0-1 1,0 1 0,0 1-1,0-1 1,0 0-1,-1 1 1,1 0-1,-1 0 1,1 0-1,-1 1 1,1-1-1,-1 1 1,0-1-1,4 6 1,2 3-124,-6-7 137,0 0 0,0 0 1,0-1-1,1 1 0,6 4 0,-9-7-137,0-1 1,0 1-1,0-1 0,-1 1 0,1-1 0,0 0 0,0 0 0,0 1 0,0-1 0,0 0 1,0 0-1,0 0 0,0 0 0,0 0 0,0 0 0,0 0 0,0 0 0,0-1 0,0 1 1,0 0-1,0 0 0,0-1 0,0 1 0,-1-1 0,1 1 0,0-1 0,0 1 0,0-1 1,-1 1-1,1-1 0,0 0 0,0 0 0,0-1 0,12-8-2348,12 3 945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53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 20596,'12'5'2929,"-4"0"2408,-8 0-3392,-7 1-433,-9-4-1568,0 1-456,4-5 296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56.9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3175 5982 11851,'29'-10'939,"-2"-2"0,0-1 0,49-31 0,67-62-224,-120 88-433,357-299 2275,-261 213-2049,134-91-1,-108 97-293,125-89 51,219-150-444,-109 60 392,-349 253-172,-13 9 217,0 0 1,0-1-1,24-31 0,-34 37-50,-1-1 0,0 0 0,0 0 0,-1-1 0,-1 0 0,0 0 0,0 0 0,3-15-1,-6 18-139,1-6 55,4-24 1,-7 35-121,0 0 0,0 0 1,0 0-1,0 0 0,0 0 0,-1 1 0,0-1 0,0 0 0,0 0 0,0 0 0,-3-5 0,-9-13-99,4 8 67,0-1 1,1-1-1,1 0 1,-9-26 0,-6-55-21,-13-42-17,-19-28 61,-28-93-85,-55-140 67,100 315 15,-4 2 0,-81-122-1,-68-62-34,-30-43-15,54 59 71,-239-348 47,279 411 8,-122-162 276,205 297-214,-95-108-1,118 141-139,0 1 0,-2 0 0,0 2 0,-2 0 0,-33-17 0,38 25 18,0 1 1,-1 1-1,0 1 0,0 1 1,-1 0-1,1 2 0,-1 0 1,0 2-1,-23 0 0,-24 5-16,-97 16 0,86-7-25,-383 51 98,80 0-46,7 35-13,305-78-25,-462 142-289,435-133 308,-90 32-20,158-50 16,0 1 1,0 2-1,1 1 0,-26 19 1,35-19 6,1 0 0,0 0 0,2 2 1,0 0-1,-16 23 0,-60 108 28,41-61-23,-6 1-38,-113 201-22,150-248 56,1 1 0,1 1 0,3 0 0,2 2 0,-8 52 0,9-10 21,4 1-1,4 0 1,4 0 0,11 93 0,0-103 46,3 0 1,3-1-1,3-1 1,54 130-1,-5-62 149,103 164 0,-3-61 272,16-10-247,-72-93-139,30 42-2,290 355 496,-364-465-499,217 257 120,-74-56-155,-24-30 60,45 77 52,-136-184-115,-53-79 43,67 74 0,-93-117-24,0-1 0,1-1-1,1 0 1,0-2 0,2 0-1,-1-2 1,41 19 0,-50-28-21,-1 0 0,1 0 0,0-1 0,0-1 0,0 0 1,0-1-1,0 0 0,13-1 0,-19 0-47,-1 0 1,1-1-1,0 0 0,-1 0 1,1-1-1,-1 1 0,1-1 1,-1 0-1,0 0 0,1-1 1,-1 0-1,-1 0 0,1 0 1,0 0-1,-1-1 0,1 0 1,-1 0-1,6-7 0,-10 10-75,1 1-1,-1-1 1,0 1-1,0-1 0,1 1 1,-1-1-1,0 1 0,0-1 1,0 1-1,0-1 1,1 0-1,-1 1 0,0-1 1,0 1-1,0-1 0,0 1 1,0-1-1,-1-1 1,-1 13-1096,-6 6 338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37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112 504 11851,'0'6'575,"1"0"1,0 0 0,1 0-1,3 11 1,1 5 414,20 77 2141,9 39-223,-35-136-2865,0-1 1,0 0-1,0 0 1,0 0-1,0 1 0,0-1 1,0 0-1,0 0 0,0 0 1,0 0-1,-1 1 1,1-1-1,-1 2 0,0-3-35,1 0 0,0 1 0,0-1-1,0 0 1,0 0 0,0 0 0,0 0 0,-1 0-1,1 0 1,0 0 0,0 1 0,0-1 0,0 0-1,-1 0 1,1 0 0,0 0 0,0 0-1,0 0 1,-1 0 0,1 0 0,0 0 0,0 0-1,0 0 1,0 0 0,-1 0 0,1 0-1,0 0 1,0 0 0,0 0 0,0 0 0,-1 0-1,-7-8 17,-4-13-7,1 0 0,0-1 0,-8-27-1,4 10-51,3 12-19,-51-143-640,55 145 581,2 0-1,1-1 1,1 0 0,-1-51-1,5 54 104,1 0-1,1 1 1,1-1-1,1 1 1,1 0-1,1 0 1,17-40-1,-21 57 47,1 0 0,0 0 0,0 0-1,0 1 1,1-1 0,0 1 0,-1 0 0,2 0 0,-1 0-1,0 0 1,1 1 0,0 0 0,6-4 0,-7 6 8,-1-1 0,1 1 0,-1 0 0,1 0 0,0 1 0,-1-1 0,1 1 0,0 0 0,-1 0 0,1 0 0,0 0 0,-1 0 0,1 1 0,0 0 0,-1 0 0,1 0 0,-1 0 0,1 0 0,-1 1 0,1 0 0,3 2 0,5 4 117,-1 1 0,0-1-1,-1 2 1,0 0 0,0 0 0,-1 0 0,0 1-1,7 13 1,6 13 465,23 50 0,58 158 466,-74-171-930,-25-64-201,0 1 1,1-1-1,1 0 1,0 0-1,0-1 1,1 1-1,8 9 1,-22-25-3972,-11-11 1433,3 1 1374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37.4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1 244 15779,'14'-3'1265,"11"-5"695,1-7-16,10-8-327,-2-1-385,1-4-656,1 2-280,-9-2-560,3 3-384,-4 1-1136,-2 1-457,6 7 1057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37.8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74 329 12819,'3'9'1029,"-1"0"1,0 1-1,0-1 1,-1 0-1,0 17 1,-1-22-819,0 0 0,-1 1 1,0-1-1,1 0 0,-1 0 1,-1 1-1,1-1 1,-1 0-1,0 0 0,1 0 1,-2-1-1,1 1 0,0 0 1,-4 3-1,5-6-192,1-1 0,-1 1-1,1-1 1,-1 0 0,1 1 0,-1-1 0,0 0-1,1 1 1,-1-1 0,0 0 0,1 0-1,-1 1 1,1-1 0,-1 0 0,0 0 0,1 0-1,-1 0 1,0 0 0,1 0 0,-1 0-1,0 0 1,1 0 0,-1-1 0,0 1 0,1 0-1,-1 0 1,0-1 0,1 1 0,-1 0-1,1 0 1,-1-1 0,1 1 0,-1-1 0,1 1-1,-1-1 1,1 1 0,-1 0 0,1-1 0,-1 0-1,0 0 1,-2-3-3,0-1 0,0 1 1,-5-9-1,5 6-15,0 1 0,0-1 0,1 0 0,0 0 0,0 0 1,1 0-1,0 0 0,0 0 0,1-1 0,0 1 0,1-13 0,-1 17-9,1-1 0,-1 1 1,1 0-1,0 0 0,0 0 0,0 0 0,0-1 0,1 1 0,-1 1 1,1-1-1,0 0 0,0 0 0,0 1 0,0-1 0,0 1 0,1-1 1,-1 1-1,1 0 0,-1 0 0,1 0 0,0 1 0,0-1 0,0 0 1,0 1-1,0 0 0,0 0 0,0 0 0,4-1 0,3 1 7,1 1 0,-1 0 0,1 1 1,-1 0-1,0 0 0,1 1 0,-1 0 0,17 7 0,-11-5 40,0 1-1,22 1 1,-33-5 61,1-1-1,-1 0 0,0 0 1,0-1-1,0 1 0,0-1 0,1-1 1,-1 1-1,0 0 0,-1-1 1,1 0-1,9-5 0,-12 5-21,1 0 0,0 0 0,-1 0 0,1-1 0,-1 1-1,0-1 1,1 1 0,-1-1 0,-1 0 0,1 0 0,0 0 0,-1 0-1,1 0 1,-1 0 0,0 0 0,0 0 0,0 0 0,0-1-1,-1 1 1,1-6 0,-1 5-32,0 0-1,0 1 1,-1-1 0,1 0-1,-1 1 1,0-1-1,0 1 1,0-1 0,-1 1-1,1 0 1,-4-6-1,-2-1-278,0 0-1,-12-11 1,-8-12-1778,23 27 1395,0 0 0,1 0 0,0 0 0,0 0 0,0-1 0,1 1 0,-3-12 0,4-18-948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38.1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14355,'6'3'671,"-1"1"0,-1-1-1,1 1 1,-1 1 0,1-1 0,-1 1-1,-1-1 1,1 1 0,4 8 0,3 7 466,10 25 0,-12-25-476,28 64 970,-15-29-923,3-2 0,52 83 0,-59-111-658,-8-12-136,0 1 1,-1 0-1,11 23 1,-20-36-5,0-1 1,1 1 0,-1 0 0,0 0-1,1 0 1,-1-1 0,0 1-1,0 0 1,0 0 0,0 0 0,0 0-1,0-1 1,0 1 0,0 0 0,0 0-1,0 0 1,0 0 0,-1 1 0,1-2-39,0 0-1,-1 1 1,1-1 0,-1 0 0,1 1 0,0-1 0,-1 0 0,1 1 0,-1-1 0,1 0 0,0 0 0,-1 0 0,1 1 0,-1-1 0,1 0-1,-1 0 1,1 0 0,-1 0 0,1 0 0,-1 0 0,1 0 0,-2 0 0,-1 0-382,0-1 0,0 0 0,0 1-1,0-1 1,-1 0 0,1-1 0,0 1 0,-3-3 0,-20-13-986</inkml:trace>
  <inkml:trace contextRef="#ctx0" brushRef="#br0" timeOffset="1">126 408 8818,'16'-1'2797,"0"0"0,21-4-1,58-21 1167,-20 4-1564,-67 20-2195,1 0 0,0 0 0,0 1 0,0 0 0,0 1 0,1 0 0,-1 1 0,0-1 0,10 4-1,-15-3-172,0 0-1,0 1 1,0-1-1,0 1 1,0 0-1,0 0 0,0 0 1,-1 1-1,1 0 1,-1-1-1,0 1 1,0 0-1,0 1 0,0-1 1,-1 0-1,1 1 1,-1-1-1,0 1 1,0 0-1,0 0 1,2 4-1,1 9-197,1 1-1,-2-1 1,-1 1-1,0 0 1,1 35 0,-10-60-2929,-2-26-375,5 17 2432,-5-21-491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38.6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11370,'-7'2'1001,"-1"1"607,5 1-224,5 2-568,4-1-271,6-2-681,2 1-393,9-4 345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39.3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176 150 12619,'0'-2'394,"0"0"-1,0 0 1,0 0 0,-1 0 0,1 0 0,-1 0 0,1 0-1,-1 0 1,0 1 0,0-1 0,1 0 0,-1 0 0,0 1 0,-1-1-1,0-1 1,0 1-174,0 0-1,0 1 0,1-1 1,-1 1-1,0 0 0,0 0 1,0-1-1,-1 1 1,1 0-1,0 1 0,-4-2 1,3 1-147,0 1 0,-1-1-1,1 1 1,0 0 0,-1 0 0,1 0 0,0 0 0,-1 1 0,1-1 0,0 1 0,0 0 0,0 0 0,-1 0 0,1 0 0,0 0-1,0 1 1,0 0 0,-3 2 0,-1 2-53,0 1 0,1 0 0,0 1 0,0-1 0,1 1 0,0 0 0,0 0 0,1 1 0,0-1 0,1 1 0,-1 0-1,2 0 1,-1 0 0,1 0 0,1 0 0,0 1 0,0-1 0,1 11 0,-1-19-20,1 0 0,0 0 0,0 0 0,0 0 0,0-1 0,1 1 0,-1 0 0,0 0 0,0 0 0,0 0 0,1 0 0,-1 0 0,0-1 0,1 1 1,-1 0-1,1 0 0,-1-1 0,1 1 0,-1 0 0,1-1 0,0 1 0,-1 0 0,1-1 0,0 1 0,-1-1 0,1 1 0,0-1 0,0 1 0,-1-1 0,1 0 0,0 1 0,0-1 0,0 0 0,0 0 0,0 1 0,-1-1 0,1 0 0,0 0 0,0 0 0,0 0 0,0 0 0,0 0 0,0 0 1,0-1-1,-1 1 0,1 0 0,1-1 0,3-1 1,0 0 0,0 0 0,0-1 0,-1 1 0,1-1 0,5-5 0,-10 8-1,6-5 9,0 0 0,0 0 0,0 1 0,1 0 0,10-5 0,-14 9-3,-1-1-1,0 0 1,1 1-1,-1-1 1,1 1-1,-1 0 1,1 0 0,-1 0-1,0 0 1,1 0-1,-1 1 1,1-1-1,-1 1 1,0 0-1,1-1 1,-1 1-1,0 0 1,0 0 0,1 0-1,-1 1 1,0-1-1,2 2 1,13 12 180,0 1-1,-1 0 1,26 35 0,-10-12 198,-13-18-148,24 30 459,58 84-1,-90-118-625,-1 1 1,-1 0-1,0 1 1,-1 0-1,-1 1 1,-1 0-1,0 0 1,-2 0 0,3 26-1,-6-27 29,-1-1 0,0 1 1,-5 32-1,4-45-81,0 0 0,-1 0 1,1 0-1,-1 0 0,0 0 0,-1 0 0,0-1 1,1 1-1,-2-1 0,1 0 0,-1 0 0,0 0 1,0 0-1,0-1 0,-6 5 0,6-6-22,0 0-1,-1-1 1,1 0 0,-1 0-1,0 0 1,0-1 0,0 1-1,0-1 1,0 0-1,0-1 1,0 1 0,0-1-1,0 0 1,0 0 0,0-1-1,0 1 1,-7-3-1,2 1-88,-1-1 0,1-1 0,0 1 0,0-2 0,1 1 0,-1-2 0,-10-7 0,10 6 1,1-1 1,0 0 0,0-1-1,1 1 1,0-2-1,1 1 1,0-1-1,0 0 1,1-1 0,0 0-1,1 0 1,0 0-1,1 0 1,1-1 0,-1 1-1,2-1 1,-3-20-1,3 8 52,2-1-1,0 0 1,2 1-1,0-1 0,2 0 1,1 1-1,12-40 0,2 8 106,38-133 87,-46 146 29,-3 0-1,6-66 1,-14 96-72,0 0 0,-3-25 0,3 35-88,-1-1-1,1 1 0,-1-1 0,0 1 1,0-1-1,-1 1 0,1-1 0,-1 1 0,0 0 1,1 0-1,-1 0 0,-1 0 0,1 0 0,0 0 1,-4-2-1,6 5-17,-1-1 1,1 1-1,0 0 1,0 0-1,-1 0 1,1-1-1,0 1 0,-1 0 1,1 0-1,0 0 1,-1 0-1,1 0 1,0 0-1,-1 0 0,1 0 1,0 0-1,-1 0 1,1 0-1,0 0 1,-1 0-1,1 0 0,0 0 1,-1 0-1,1 0 1,0 0-1,-1 0 1,1 1-1,0-1 1,-1 0-1,-6 10 80,-1 14-9,7-14-65,0 1-1,1-1 1,0 1-1,1-1 1,0 1 0,1-1-1,0 1 1,0-1 0,1 0-1,0 0 1,1 0 0,0-1-1,1 1 1,0-1-1,7 11 1,-6-13 34,-1 0-1,1 0 1,0-1-1,0 1 1,0-2 0,1 1-1,0-1 1,10 6 0,-12-8-25,1 0 0,0 0 1,-1-1-1,1 0 1,0 0-1,1-1 0,-1 1 1,0-2-1,0 1 1,0 0-1,1-1 0,6-1 1,-9 1-14,-1-1 0,0 0 0,0 1 0,0-1 0,0-1 0,0 1 0,0 0 0,0-1 0,-1 1 0,1-1 0,4-4 0,2-1 4,-1-1 1,7-10 0,13-11 27,-28 28-32,1 0-1,0 0 0,0 1 0,0-1 0,0 0 0,0 1 0,0-1 0,0 0 0,0 1 0,1-1 0,-1 1 1,0 0-1,0-1 0,0 1 0,0 0 0,1 0 0,-1 0 0,0 0 0,0 0 0,1 0 0,-1 0 1,0 0-1,0 0 0,0 1 0,1-1 0,-1 0 0,0 1 0,0-1 0,0 1 0,0 0 0,0-1 0,0 1 1,0 0-1,0-1 0,0 1 0,0 0 0,0 0 0,-1 0 0,1 0 0,0 0 0,0 1 0,4 5 17,-1 0-1,0 0 0,0 1 1,4 13-1,-7-19-17,11 32 116,-2 0 0,7 47 0,-11-60-8,-6-21-109,0 0 1,0 0-1,0 0 1,1 1-1,-1-1 1,0 0-1,0 0 1,0 0-1,0 0 1,0 0-1,0 1 1,0-1 0,1 0-1,-1 0 1,0 0-1,0 0 1,0 0-1,0 0 1,1 0-1,-1 0 1,0 0-1,0 0 1,0 0-1,0 0 1,1 1-1,-1-1 1,0 0-1,0 0 1,0 0 0,0-1-1,1 1 1,-1 0-1,6-8 14,1-11 17,-1 1 0,7-39 0,0 1 44,-9 42-50,-3 6-8,1 0 1,0 0-1,1 1 0,0-1 1,0 0-1,1 1 1,0 0-1,0 0 0,0 0 1,9-9-1,-12 15 2,0 0 0,0 0 0,0 0 0,0 0 0,0 0 0,0 1 0,1-1 0,-1 0 0,0 1 0,0-1 0,1 1 0,-1-1 0,0 1 0,1 0 0,-1-1 0,1 1 0,-1 0 0,1 0 0,-1 0 0,0 0 0,1 0 0,-1 0 0,1 1 1,-1-1-1,0 0 0,1 1 0,-1-1 0,0 1 0,1-1 0,-1 1 0,0 0 0,0-1 0,1 1 0,0 1 0,4 4 115,0-1 1,0 1-1,-1 0 0,9 14 1,-6-9-32,13 17 79,50 60-892,-69-86 454,1 1-1,-1-1 1,1 0-1,-1 0 0,1 0 1,0 0-1,0 0 1,0 0-1,0-1 1,5 2-1,6-2-882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0.4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95 10458,'-12'-7'1108,"6"4"-192,0-1 1,1 0 0,-8-5 0,11 7-593,1 1-1,0 0 1,0-1-1,0 1 1,0 0 0,0-1-1,0 1 1,0-1-1,0 0 1,0 1 0,1-1-1,-1 0 1,1 1-1,-1-1 1,1 0 0,0 0-1,-1-2 1,1 3-253,0 1 1,0 0 0,0 0-1,0-1 1,0 1-1,0 0 1,0 0 0,1-1-1,-1 1 1,0 0-1,0 0 1,0-1 0,0 1-1,0 0 1,0 0-1,1-1 1,-1 1 0,0 0-1,0 0 1,0 0-1,0-1 1,1 1 0,-1 0-1,0 0 1,0 0-1,1 0 1,-1-1 0,0 1-1,0 0 1,1 0-1,11 0 1122,11 9-242,6 4-571,0-1-1,0-2 1,2-1-1,-1-1 1,37 5-1,-4-8-247,0-2 1,68-7-1,129-22 41,-118 10-31,316-15 127,-448 31-293,9 1-10,-18-1-22,0 0 0,-1 0 0,1 0 0,0 0 0,0 0 0,-1 0 0,1-1 0,0 1 0,-1 0 0,1 0 0,0-1 0,-1 1 0,1 0 0,-1 0 0,1-1 0,0 1 0,0-1 0,-3-1-426,1 1 1,-1-1-1,0 1 1,0 0-1,0-1 1,0 1-1,0 0 1,0 0 0,-4 0-1,3-1-83,2 2 185,-1-1 1,0 0 0,1 1 0,-1-1-1,1 0 1,-1 0 0,1 0 0,0 0-1,-2-2 1,0-3-881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47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11698,'3'23'937,"2"3"671,2 4-112,3 1-167,4 2-153,3-2-352,4 0-160,-1-4-320,-2-2-136,-2-7-144,-3-3-48,-5-7-16,-1 0-160,-7-3-520,-2 0-368,-8-5-568,-1 0-281,-1-2 1057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05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102 580 10418,'-1'-2'274,"1"1"0,-1 0 0,0-1 0,1 1 0,-1 0 0,0-1 0,0 1 0,0 0 0,0 0 0,0 0 0,0 0-1,0 0 1,0 0 0,0 0 0,-1 0 0,1 0 0,0 1 0,-3-2 0,3 2-123,0 0-1,0 0 1,0-1-1,0 1 1,0 1 0,0-1-1,0 0 1,0 0-1,-1 0 1,1 0 0,0 1-1,0-1 1,0 1 0,0-1-1,0 1 1,0-1-1,1 1 1,-1-1 0,0 1-1,0 0 1,0-1-1,0 1 1,1 0 0,-1 0-1,-1 1 1,-4 6 247,0 1 1,0 0 0,0 0-1,1 0 1,1 0 0,0 1-1,0 0 1,1 0 0,0 0-1,0 0 1,-1 16 0,4-24-385,0-1 1,0 1 0,-1 0 0,1 0 0,0-1 0,1 1 0,-1 0 0,0 0 0,0-1 0,1 1 0,-1 0 0,1-1 0,-1 1 0,1 0 0,0-1 0,0 1 0,0-1-1,0 1 1,0-1 0,0 1 0,0-1 0,0 0 0,0 0 0,1 1 0,-1-1 0,1 0 0,-1 0 0,1 0 0,-1 0 0,1-1 0,-1 1 0,1 0 0,0-1 0,-1 1-1,1-1 1,0 0 0,-1 1 0,5-1 0,0 0-12,1 0-1,-1-1 1,0 0-1,1 0 1,-1 0-1,0-1 1,0 0 0,0 0-1,11-5 1,-3-1-115,-1 0 1,0 0 0,0-2-1,-1 1 1,0-2 0,-1 1-1,0-2 1,-1 1 0,0-1-1,-1-1 1,0 0 0,7-15-1,-8 12-9,0-1 0,-1 0-1,-2-1 1,1 1-1,-2-1 1,0 0-1,-2 0 1,1-1-1,-2 1 1,-1-20-1,-3 3 32,0-1-1,-3 1 0,-1 0 1,-1 1-1,-2-1 0,-1 2 1,-22-44-1,32 73 157,-1 1 0,0-1 1,0 1-1,0 0 0,0-1 0,-1 1 1,1 0-1,-1 0 0,0 0 0,0 1 1,-5-5-1,7 7-38,0 0 1,1 0-1,-1 0 1,0 0-1,1 0 1,-1 0 0,1 0-1,-1 0 1,0 0-1,1 0 1,-1 0-1,0 1 1,1-1-1,-1 0 1,1 0-1,-1 1 1,1-1-1,-1 0 1,1 1 0,-1-1-1,1 0 1,-1 1-1,1-1 1,-1 1-1,1-1 1,-1 1-1,1-1 1,0 1-1,-1-1 1,1 1-1,0 0 1,0-1 0,-1 1-1,1-1 1,0 1-1,0 0 1,0-1-1,0 1 1,0 1-1,-2 7 141,1 0 0,0 0 0,1 0-1,0 0 1,2 18 0,12 47 460,-11-56-472,38 150 1202,-33-142-1202,1-1 0,1 0 0,2-1 0,19 33 0,-25-48-149,1 0 0,8 9 1,-13-16-12,0 0 0,1 0 0,-1 0 1,0 0-1,1 0 0,-1 0 0,1-1 1,-1 1-1,1-1 0,0 0 0,-1 0 1,6 1-1,-7-2-6,1 0 0,0 0 1,-1 0-1,1-1 0,-1 1 1,1-1-1,-1 1 0,1-1 1,-1 0-1,1 0 0,-1 1 1,1-1-1,-1 0 0,0 0 1,0 0-1,1-1 0,-1 1 1,0 0-1,2-3 0,18-29-151,-18 29 131,4-8-37,0-1-11,1 0-1,0 1 1,1-1-1,0 2 1,1-1-1,13-12 1,-20 22 76,-1 1 1,0-1-1,1 1 0,-1 0 1,1 0-1,-1 0 1,1 0-1,0 0 0,-1 0 1,1 1-1,0-1 1,-1 1-1,1 0 0,0 0 1,0 0-1,-1 0 0,1 1 1,0-1-1,3 1 1,4 2 31,1 1 1,-1 0-1,16 9 0,4 1 79,-24-11-91,0-1 1,0 0 0,0-1-1,0 0 1,1 1-1,-1-2 1,0 1 0,1-1-1,-1 0 1,0 0 0,1-1-1,9-2 1,-13 2-12,1 0 1,-1 0-1,0 0 1,0-1-1,0 0 1,0 1-1,0-1 1,0 0-1,-1 0 0,1-1 1,-1 1-1,1-1 1,-1 1-1,0-1 1,0 0-1,0 1 1,0-1-1,0 0 1,-1 0-1,0-1 1,1 1-1,-1 0 0,0 0 1,1-7-1,-1 6 2,0 0 0,-1 0-1,1 0 1,-1 0-1,0 0 1,0 1-1,0-1 1,0 0-1,-1 0 1,1 0-1,-1 0 1,-2-6-1,3 10-7,0-1-1,0 1 0,-1 0 0,1 0 1,0-1-1,0 1 0,0 0 0,-1 0 0,1-1 1,0 1-1,0 0 0,0 0 0,-1-1 1,1 1-1,0 0 0,-1 0 0,1 0 1,0 0-1,0-1 0,-1 1 0,1 0 0,0 0 1,-1 0-1,1 0 0,0 0 0,-1 0 1,1 0-1,0 0 0,-1 0 0,1 0 0,0 0 1,-1 0-1,1 0 0,0 0 0,-1 0 1,-10 10 32,-5 18 30,10-16-45,1 0-1,1 1 1,0-1-1,-2 17 1,5-22-15,0 0-1,0-1 1,1 1 0,0 0 0,0 0 0,0 0 0,1 0 0,0 0 0,4 11 0,-4-16-3,-1-1 0,1 1 0,0-1 0,-1 1 0,1-1 0,0 1 0,0-1 0,0 1 1,0-1-1,0 0 0,1 0 0,-1 1 0,0-1 0,0 0 0,2 1 0,-1-2 1,-1 1-1,0-1 1,0 0 0,0 1 0,0-1 0,0 0 0,0 0 0,1 0-1,-1 0 1,0 0 0,0 0 0,0 0 0,0 0 0,0 0 0,0-1-1,1 1 1,0-1 0,2-1 4,1-1 0,-1 1 0,0-1-1,0 0 1,-1 0 0,1 0 0,-1 0 0,1-1-1,2-4 1,46-60 7,36-42 1,-84 106-7,0 0 0,1 0 0,-1 0 0,1 0 0,9-5 0,-13 8-3,1 1 0,0-1 0,-1 0 0,1 1-1,-1-1 1,1 1 0,0 0 0,-1-1 0,1 1 0,0 0 0,0 0-1,-1 0 1,1 0 0,0 0 0,-1 0 0,1 1 0,0-1-1,-1 1 1,1-1 0,0 1 0,-1-1 0,1 1 0,1 1 0,19 14 234,-19-13-225,0 0-1,0 0 1,1-1-1,-1 0 1,0 0-1,1 0 1,0 0-1,0 0 1,-1-1-1,1 1 1,0-1-1,0 0 1,0-1-1,0 1 1,5 0-1,-1-1-283,1 0 0,0-1 0,0 0 0,0 0 0,-1-1 0,1 0 0,-1 0 0,1-1 0,-1 0-1,9-5 1,36-20 322,-23 5 130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0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 14387,'13'-7'929,"0"2"-1,1-1 1,-1 2-1,1 0 0,0 1 1,0 0-1,1 1 1,-1 0-1,29 2 1,-36 0-816,0 1 1,1 0 0,-1 0-1,0 1 1,0 0-1,0 0 1,0 0 0,0 1-1,-1 0 1,1 1-1,-1 0 1,0 0 0,0 0-1,0 0 1,0 1-1,-1 0 1,0 0 0,0 1-1,0 0 1,-1-1-1,4 8 1,-2-1-25,0 0-1,-1 0 1,0 0-1,-2 1 1,1-1 0,-1 1-1,-1 0 1,0 0 0,0 18-1,-3 9 295,-9 69 0,9-98-383,-1 0 0,0 0-1,-1 0 1,0-1 0,0 0-1,-1 1 1,-9 16 0,12-26 47,-9 11-1328,10-12 1149,-1 0 0,1 0-1,-1 0 1,1 0 0,-1 0 0,1 0 0,-1-1-1,0 1 1,1 0 0,-1 0 0,1 0 0,-1 0-1,1-1 1,-1 1 0,1 0 0,-1 0 0,1-1 0,-1 1-1,1-1 1,0 1 0,-1 0 0,1-1 0,-1 0-1,-3-3-845,2 3 509,0-1 1,0 1 0,0-1-1,1 0 1,-1 0 0,1 0 0,-2-2-1,0-12-1120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2:41.1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16588,'11'3'1416,"2"5"1064,2 7-191,6 14-433,3 7-207,-1 10-537,0 3-312,-10 5-400,-3 0-112,-3-2-536,-7-8-832,8-11 728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01.2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1 631 10578,'167'-18'5347,"79"-23"-2201,-141 23-2009,200-31 1106,46-7 47,-63-12 13,-218 45-1534,-1-2-1,66-36 0,-61 24-274,-2-4 0,92-68 0,-132 79-816,-25 22-606,1 0-1,-1 1 1,13-8-1,5-2-613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22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915 1143 5865,'-1'-17'5844,"2"24"-5205,-1-5-567,1 0 0,0 0 1,-1-1-1,1 1 0,0 0 0,0-1 0,0 1 0,0-1 1,0 1-1,0-1 0,1 1 0,-1-1 0,1 0 1,-1 1-1,0-1 0,1 0 0,0 0 0,-1 0 0,1 0 1,3 1-1,5 2 237,0 0 1,15 3-1,-22-6-231,59 13 1034,83 7 0,-6-2-98,-88-11-854,1-2 1,0-2 0,-1-2-1,101-11 1,55-6-126,-172 15 70,-1 2 0,1 1-1,-1 2 1,34 9-1,-12 1 284,-13-2-134,1-2 1,0-2 0,65 4-1,120-15 124,16 0 27,-116 16-325,-84-7-55,64 1 1,9-9 33,161 4 51,-93 19 28,-90-9-57,-46-10-55,1-2 0,76-8 0,-96 4-27,257-16 138,-261 16-99,0-1-1,42-12 0,-26 5 77,-25 8-81,0 1 1,0 1-1,34 1 1,-33 1-3,0-1 0,0-1-1,21-3 1,63-13-52,-60 11 250,0-2-1,0-1 0,46-18 0,-51 14-204,-21 8 48,26-13 0,-37 15-64,-1 0 1,0 0 0,0-1-1,0 1 1,0-1 0,-1 0-1,1-1 1,5-7 0,-2 3-8,-1-1-1,-1 1 1,0-1 0,0 0 0,-1-1-1,6-17 1,-6 15-11,0 0 1,8-14-1,7-13-16,5-17 130,-16 41-105,-2-2 1,0 1 0,0-1-1,6-34 1,-9 30 13,0-5-1,0 0 0,-1-53 0,-13-48-176,10 123 171,-1 0 0,0 0 0,1 0 0,-2-1 1,1 1-1,-1 0 0,1 1 0,-1-1 0,-5-8 0,3 7 4,-1 0-1,0 0 1,-1 0 0,1 0-1,-12-7 1,1-2-5,-24-26 0,29 28-13,-1 1 0,0 0 0,-24-18 0,23 22 21,-1 1 0,0 1 0,-19-7 0,-4-1-6,-16-5-24,0 2 0,-2 3 1,-59-8-1,29 11 42,52 8-19,0-2 1,-36-9-1,-129-38 16,148 42-17,-1 1 0,-54 0 0,-32 8-38,-176 21-1,254-14 42,0-3 1,0-2-1,0-3 0,0-3 1,-69-14-1,45 0-30,26 6-27,-111-13 0,99 24 60,-106 10 0,-70 23-54,62 1 54,-44 6-58,177-33 52,0-1 0,-80-6 0,47-9 28,-148-39 0,47 8-38,138 34-10,0 2 1,-49-1-1,70 8-8,1 1 0,-1 0 0,1 2 0,-39 11 0,-92 40-53,103-34 82,-103 26 0,119-41 6,0-1-1,-1-2 0,-45-2 1,-111-18 120,184 15-153,0 1-1,-1 0 0,1 1 1,0-1-1,-1 2 1,1 0-1,0 0 1,-1 0-1,1 1 1,0 1-1,-11 4 0,0 2 30,-1 1 1,1 1-1,1 1 0,-23 18 0,38-26-12,0 0 1,0 0 0,0 1 0,0 0-1,0 0 1,1 0 0,0 0-1,0 0 1,1 1 0,-1-1-1,1 1 1,0 0 0,1 0 0,-1-1-1,1 1 1,1 0 0,-1 0-1,1 9 1,0-1 15,1 0 0,1 0-1,1-1 1,0 1 0,0 0-1,10 22 1,13 47-53,-12-32-29,-11-41 81,1-1 0,0 1 0,1-1 0,0-1 0,10 15 0,36 37 74,-10-15-156,-13-13 82,54 46 1,-2-2 94,92 91 124,-170-165-225,16 16 58,-3-3 34,1-1 0,0 0 1,0-1-1,2-1 0,26 15 1,112 43 901,-153-69-1115,-1 0 0,0 0 0,1 0-1,0-1 1,-1 1 0,1-1 0,-1 1 0,1-1 0,0 0 0,-1 0 0,1 0 0,-1-1-1,1 1 1,0-1 0,-1 1 0,1-1 0,-1 0 0,4-1 0,16-10-796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25.2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1 109 9162,'3'-3'3768,"13"-13"-2344,-7 7-1067,1 0 1,1 0 0,0 1-1,0 0 1,0 1 0,1 1-1,0-1 1,0 2 0,1 0-1,15-4 1,-19 6-296,1 1 0,-1 1 0,0 0 0,1 1 0,-1-1 0,0 2 0,1-1 0,-1 1 0,0 1 0,1 0 0,-1 0 0,0 0 0,0 2 0,-1-1 0,15 8 0,2 4-16,-19-11-41,1 1 0,0-1 0,0-1-1,0 1 1,0-1 0,0 0 0,1-1 0,0 0 0,-1 0-1,1 0 1,9 0 0,-2-3 37,0-1 0,0 0 1,-1-1-1,17-5 0,-19 4 41,1 0 0,-1 2 1,1-1-1,0 2 0,-1 0 0,17 0 1,-23 2-59,0 0 1,-1 0-1,1 0 1,-1 1-1,1 0 1,-1 0-1,0 0 0,7 5 1,1 1 43,20 18 0,-21-16 29,22 14 1,-31-22-99,1 0 0,-1-1 0,0 0 0,1 0 0,-1 0 0,1 0 0,-1 0 0,1-1 0,0 1 0,-1-1 0,1 0 0,0 0 0,5-1 0,3-1 22,0-1 0,20-7 0,0-1-4,-18 8-17,-1-1 0,1 2 0,-1 0 1,1 0-1,0 2 0,-1-1 0,1 2 1,0 0-1,0 0 0,-1 1 0,19 6 0,-16-3 3,0-1 0,0 0 0,0-1-1,1 0 1,-1-2 0,1 0-1,-1-1 1,20-2 0,62-2-30,-1 4 0,122 14 0,6-1 58,-188-12-44,-1 2-1,1 1 1,-1 2-1,45 13 1,-46-10 14,0-2 1,1-1 0,0-1-1,0-3 1,0-1 0,70-6-1,-60 2 3,0 2-1,63 6 1,14 1-2,-98-6-15,1-1 0,45-9-1,43-18 9,31-6 55,-116 29-49,0 1 0,1 2 0,30 1 0,44 8 390,35 1 2293,-138-8-2639,1 0 1,-1 0-1,0 0 1,0 0-1,0 0 0,0 1 1,1-1-1,-1 0 1,0 1-1,0-1 1,0 0-1,0 1 1,2 0-1,-3 0-50,0-1 1,1 1-1,-1 0 1,0-1-1,1 1 1,-1-1-1,0 1 1,0 0-1,0-1 1,0 1-1,0 0 0,0-1 1,0 1-1,0 0 1,0-1-1,0 1 1,0 0-1,0-1 1,0 1-1,0 0 0,-1-1 1,1 1-1,0 0 1,-1-1-1,1 1 1,0-1-1,-1 1 1,-10 14-508,-8-1 172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33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304 1054 10514,'0'0'125,"-1"-1"0,1 1 0,0 0 0,0 0 0,-1 0 0,1 0 0,0 0 0,-1 0-1,1 0 1,0 0 0,0 0 0,-1 0 0,1 0 0,0 0 0,0 1 0,-1-1 0,1 0 0,0 0 0,0 0 0,-1 0-1,1 0 1,0 0 0,0 1 0,0-1 0,-1 0 0,1 0 0,0 0 0,0 1 0,-1-1 0,8 9 1699,-4-6-1600,1 0 1,-1-1-1,1 1 0,-1-1 0,1 0 0,0 0 1,0-1-1,5 3 0,38 7 876,-27-6-704,24 5 66,0-2 0,1-1 0,0-3 0,0-2 0,83-6-1,486-25 2421,-570 29-2695,0-1-1,0-3 1,-1-2-1,52-12 1,9-14 351,30-6-46,-105 31-436,2 1-1,44-3 0,3 9-48,14-1 23,-81 0-19,1-1-1,-1 0 1,-1-1-1,1 0 1,0-1-1,14-7 0,59-37 134,-11 5 2,24-11-73,-82 44-31,0-1 0,0-1 0,24-26 0,-34 32-36,-1 1-1,0-1 1,-1 0-1,1 0 1,-1 0 0,0-1-1,0 1 1,-1-1-1,0 0 1,0 1-1,-1-1 1,0 0-1,0 0 1,0 0-1,-1 0 1,0 0 0,-1 0-1,-1-8 1,0 9-11,0 1 0,-1 0 0,1 0 0,-1 0 0,-1 0-1,1 0 1,-1 1 0,1 0 0,-1-1 0,-7-4 0,0-2 23,-2-3 40,1-1-1,0 0 0,-18-31 1,23 34-58,-1 0 0,-1 1 0,0 0 1,0 0-1,-1 1 0,-12-9 0,-71-50 2,49 39-36,22 15 37,0 1 1,0 1-1,-31-13 1,38 20-15,-2 0 0,1 1-1,0 1 1,-1 0 0,0 2 0,-16-2 0,-165-15 81,168 14-53,1-1 0,-1-2-1,1-1 1,-41-19-1,53 19-21,-1 1 1,0 1-1,0 0 0,-1 2 0,1 0 0,-28-3 0,-158-3 395,-55-6-265,164 8-95,83 9-38,-1 0 1,0 1-1,0 1 1,0 0-1,-16 5 1,1 3 15,0-2 0,0-1 1,-1-2-1,0-1 0,-29 1 0,31-4-19,1 1-1,0 1 1,0 2 0,0 0-1,0 2 1,-34 13-1,21-4-44,1 2 0,0 2 0,-41 29 0,-95 79-229,167-123 313,0 0 0,0 1 0,-11 11 0,15-14-31,1 1-1,-1-1 1,1 0-1,0 1 1,0-1-1,1 1 1,-1-1-1,1 1 1,-1 0-1,1 0 1,0 4-1,-25 156-113,22-118 147,1-1 0,2 1 0,2 0 1,10 59-1,-8-82 6,2 1 0,0-1 0,2-1 0,0 1 0,2-1-1,16 31 1,-19-43-12,0 0-1,0 0 0,1-1 0,1 0 0,-1-1 1,1 0-1,1 0 0,0 0 0,0-1 0,0-1 1,1 1-1,0-1 0,0-1 0,0 0 0,17 5 1,12 0-204,0-3 1,0-1-1,44 1 1,-59-5-202,65 3-936,11-4 354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09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294 776 11258,'1'-1'200,"-1"0"0,1 0 0,0 1 0,0-1 0,-1 0 0,1 1 0,0-1 0,0 0 0,0 1 0,0-1 0,0 1 0,0-1 0,0 1 0,0-1 0,0 1 0,0 0 0,0 0-1,0-1 1,0 1 0,0 0 0,1 0 0,27 1 1319,-24 0-1153,42 4 1061,375 53 3524,-37 13-3731,-257-57-895,137-1 0,-186-13-202,247 10 604,-323-10-726,18 3 4,-1-2 0,28-1 0,-42 0 3,1-1-1,-1 0 1,1 0 0,-1-1-1,0 0 1,0 0 0,0 0 0,0-1-1,0 0 1,0 0 0,7-6-1,0-2 47,-1 0 1,13-16-1,-15 16 47,0 0 1,21-17-1,-16 16-15,-2 0 1,1 0-1,-2-2 0,0 1 0,0-2 1,-1 0-1,-1 0 0,0-1 0,-2 0 1,0 0-1,0-1 0,-1 0 0,-2 0 1,7-28-1,-11 34-77,0 1 1,-1-1-1,0 0 1,-1 1-1,0-1 0,0 1 1,-4-13-1,-25-70 151,29 90-147,-2-7 9,-1-1 1,-1 0 0,0 1 0,0 0-1,-1 0 1,0 1 0,-1 0-1,0 0 1,0 0 0,-12-10-1,3 5-7,-1 1 0,-1 1 0,0 0 0,-1 1 0,0 1 0,-22-9 0,9 8-29,0 1-1,0 1 1,-42-6-1,-171-19 122,88-3-93,35 6 14,95 26-61,0 1 0,-45 0 1,-1 7 15,-133 26 0,157-21-27,-264 33-1033,235-32 783,8 0 119,0 3 1,-76 24-1,109-24 162,1 1 0,0 2 0,1 1 1,1 2-1,-53 36 0,79-48 22,0 0 1,1 0 0,-1 1-1,2 0 1,-1 1-1,1-1 1,-10 17 0,13-20 2,1 1 1,0 0 0,0 0 0,0 0-1,1 0 1,0 0 0,0 0 0,0 0-1,0 0 1,1 0 0,0 1 0,0-1-1,0 0 1,1 0 0,0 0-1,2 8 1,1 0 33,2 0-1,-1 0 1,2-1 0,0 1-1,0-1 1,15 18 0,-8-11 21,5 7 57,2 0 1,41 39-1,-47-52-83,0 0-1,1-1 1,1-1-1,0 0 1,33 15-1,-27-18-42,0 0 0,1-1 1,0-1-1,1-1 0,-1-2 0,1 0 0,30-1 0,11-5-1804,96-15 0,-78 8 312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57.3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12059,'-4'0'4201,"15"6"-2703,20 17-495,-2 1 0,0 1 0,32 38-1,46 41-585,-101-101-1175,-8-12-2768,-6 5 2668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57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0 447 10450,'2'2'1305,"6"-6"1895,4-1-1007,6-12-105,4-5 1,5-14-561,4-6-248,0-6-280,5-1-303,-2 2-337,4 3-152,-1 5-448,-1 1-401,-5 10-807,-5 6-1016,-3 15 1343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58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0 169 6577,'1'-1'534,"-1"-1"0,1 1 0,-1 0 0,0 0 0,0-1 0,1 1 0,-1 0-1,0 0 1,0-1 0,0 1 0,0 0 0,-1-2 0,1-2 1750,2 16-141,3 2-1644,0 0-1,0-1 0,1 1 1,1-1-1,0-1 0,1 1 1,0-1-1,1 0 1,15 15-1,-17-23-465,-8-9 7,-8-10 30,-12-2-148,21 18 71,0-1 0,0 1-1,0 0 1,0 0 0,0 0-1,0 0 1,0 0 0,0 0 0,0 0-1,0 0 1,0 0 0,0 0-1,0-1 1,0 1 0,0 0 0,0 0-1,0 0 1,0 0 0,0 0-1,0 0 1,0 0 0,1 0-1,-1 0 1,0 0 0,0 0 0,0 0-1,0 0 1,0 0 0,0 0-1,0 0 1,0 0 0,0 0 0,0 0-1,0 0 1,1 0 0,-1 0-1,0 0 1,0 0 0,0 0-1,0 0 1,0 0 0,0 0 0,0 0-1,0 0 1,0 0 0,0 0-1,1 0 1,-1 0 0,0 0 0,0 0-1,0 0 1,0 0 0,0 0-1,0 0 1,0 0 0,0 0-1,0 0 1,0 0 0,0 0 0,0 1-1,0-1 1,0 0 0,0 0-1,0 0 1,0 0 0,1 0-1,-1 0 1,0 0 0,0 0 0,-2-11-84,-6-15 306,7 24-179,0-1-4,0 0 0,-1 0-1,1 1 1,-1-1 0,1 1-1,-4-4 1,14 16 86,-1 0 0,13 21 0,7 9 506,-18-27-379,4 4 287,20 20 0,-30-33-499,0-1 0,0 1 0,0-1-1,0 0 1,1 0 0,0 0 0,0 0 0,0-1 0,0 0 0,8 2 0,-18-6-924,-1 0 1,1-1 0,0 1 0,0-1-1,0-1 1,0 1 0,-7-7-1,1 0-651,2 4 956,-1 0-1,0 0 1,1 1-1,-2 0 0,-16-5 1,27 10 630,0-1-1,0 1 1,0 0 0,0 0 0,0 0 0,0 0 0,0 0-1,0 0 1,0 0 0,-1-1 0,1 1 0,0 0 0,0 0-1,0 0 1,0 0 0,0 0 0,0-1 0,0 1 0,0 0-1,0 0 1,0 0 0,0 0 0,1 0 0,-1-1-1,0 1 1,0 0 0,0 0 0,0 0 0,0 0 0,0 0-1,0 0 1,0 0 0,0-1 0,0 1 0,0 0 0,0 0-1,1 0 1,-1 0 0,0 0 0,0 0 0,0 0-1,0 0 1,0 0 0,0 0 0,1-1 0,-1 1 0,0 0-1,0 0 1,0 0 0,12-8 1034,-2 0-252,3-6-219,-1-1-1,0 0 0,-1-1 0,-1 0 0,-1-1 0,0 0 0,8-24 0,-15 36-592,0 1 0,-1-1 0,0 0 0,0 1 0,-1-1 0,1 0 0,-1 0 0,0 1 0,0-1-1,0 0 1,-1 0 0,-1-7 0,0 5-31,-1 1-1,1-1 1,-1 1-1,0 0 1,-1 0 0,0 0-1,-8-10 1,12 15 17,0 1 0,0 0 0,0 0 1,0-1-1,-1 1 0,1 0 0,0 0 1,0-1-1,0 1 0,0 0 0,-1 0 1,1 0-1,0 0 0,0-1 0,-1 1 1,1 0-1,0 0 0,0 0 0,-1 0 1,1 0-1,0 0 0,0-1 0,-1 1 1,1 0-1,0 0 0,-1 0 0,1 0 1,0 0-1,0 0 0,-1 0 0,0 0 1,1 1 2,0 0 1,0-1-1,-1 1 1,1 0 0,0-1-1,0 1 1,0 0 0,0-1-1,0 1 1,0 0-1,0-1 1,0 1 0,0 0-1,0-1 1,0 1-1,1 1 1,1 5 110,0 0 0,1 0 0,0 0-1,0 0 1,1 0 0,0-1 0,0 0 0,0 0-1,9 9 1,6 6 500,25 20 0,-32-31-463,-1 0 1,18 9-1,-26-16-193,0-2 0,1 1 0,-1 0 0,1-1 0,-1 1-1,1-1 1,0 0 0,-1 0 0,1-1 0,0 1 0,0-1 0,0 1 0,0-1 0,4-1 0,-7 1-44,-1 0 1,1 0-1,0-1 1,-1 1-1,1 0 1,0 0-1,-1-1 1,1 1-1,0 0 1,-1-1-1,1 1 1,0-1 0,-1 1-1,1-1 1,-1 1-1,1-1 1,-1 0-1,1 1 1,-1-1-1,0 1 1,1-1-1,-1 0 1,0 1-1,1-1 1,-1 0-1,0 0 1,0 1 0,0-1-1,0 0 1,1 1-1,-1-1 1,0 0-1,0 0 1,-1 0-1,0-23-1109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05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19076,'3'18'1288,"2"-5"833,13-13-1825,8-3-1320,5-22 600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59.3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1 223 11771,'14'10'5388,"-2"-1"-3716,-7-4-1353,-1-1 1,0 1-1,0 0 0,0 0 1,-1 1-1,0-1 1,0 1-1,0 0 1,-1-1-1,0 1 1,0 0-1,0 0 0,-1 1 1,1 9-1,-2-16-318,0 0 0,0 0 0,0 0 1,0 0-1,0 0 0,0 0 0,0 0 0,0 0 0,0 0 0,0 0 0,0 0 0,0 0 0,0 0 0,0 0 0,0 0 0,0 0 0,0 0 0,0 0 0,0 0 0,0 0 0,-1-1 0,1 1 0,0 0 0,0 0 0,0 0 0,0 0 0,0 0 0,0 0 0,0 0 0,0 0 1,0 0-1,0 0 0,0 0 0,0 0 0,0 0 0,0 0 0,0 0 0,0 0 0,0 0 0,0 1 0,0-1 0,-1 0 0,1 0 0,0 0 0,0 0 0,0 0 0,0 0 0,0 0 0,0 0 0,0 0 0,0 0 0,0 0 0,0 0 0,0 0 0,0 0 0,0 0 0,0 0 1,0 0-1,0 0 0,0 0 0,0 0 0,0 0 0,0 0 0,0 0 0,0 1 0,0-1 0,0 0 0,-5-7 0,-6-9-122,4 1-235,0 0-1,-8-30 1,13 37 253,0 1 0,1-1 1,0 1-1,0-1 1,0 0-1,1 1 1,0-1-1,2-10 1,-2 17 98,1 1 0,-1-1 1,0 0-1,0 1 0,0-1 0,1 0 1,-1 0-1,0 1 0,1-1 1,-1 1-1,1-1 0,-1 0 1,0 1-1,1-1 0,-1 1 0,1-1 1,0 1-1,-1-1 0,1 1 1,-1-1-1,1 1 0,0 0 1,-1-1-1,1 1 0,0 0 0,-1 0 1,1 0-1,0-1 0,0 1 1,-1 0-1,1 0 0,0 0 1,0 0-1,-1 0 0,1 0 0,0 0 1,0 0-1,-1 1 0,1-1 1,0 0-1,-1 0 0,1 0 1,0 1-1,-1-1 0,1 1 0,1 0 1,3 1 46,1 1-1,-1 1 1,10 7 0,-14-10-28,11 9 164,-10-7-88,0 0 0,1-1 0,-1 0-1,1 1 1,0-1 0,0 0 0,0 0 0,0-1 0,0 1-1,0-1 1,0 1 0,5 0 0,-8-2-84,1 0 1,-1 0-1,1-1 0,-1 1 1,1 0-1,-1 0 0,1-1 1,-1 1-1,1-1 0,-1 1 1,1 0-1,-1-1 0,0 1 1,1-1-1,-1 1 1,0-1-1,1 1 0,-1-1 1,0 1-1,0-1 0,1 1 1,-1-1-1,0 1 0,0-1 1,0 1-1,0-1 0,0 0 1,0 1-1,0-1 0,0 1 1,0-2-1,0-22 70,0 20-42,-7-68 42,0-15-58,7 87-19,0 0 0,0 0 0,-1 0 0,1 0 0,0-1 1,0 1-1,0 0 0,0 0 0,0 0 0,0 0 0,0 0 0,0 0 1,0 0-1,0 0 0,0 0 0,0-1 0,0 1 0,0 0 0,0 0 1,1 0-1,-1 0 0,0 0 0,0 0 0,0 0 0,0 0 0,0 0 1,0 0-1,0-1 0,0 1 0,0 0 0,0 0 0,0 0 0,0 0 1,0 0-1,0 0 0,0 0 0,1 0 0,-1 0 0,0 0 0,0 0 1,0 0-1,0 0 0,0 0 0,0 0 0,0 0 0,0 0 0,0 0 1,1 0-1,-1 0 0,0 0 0,0 0 0,0 0 0,0 0 0,0 0 1,6 5 37,4 8 76,0 2-81,0 2 120,1 0 1,1-1-1,19 19 1,-29-32-368,1 0 0,1 0 0,-1 0 0,0-1 0,1 1 0,-1-1 0,1 0 0,0 0 0,-1 0 0,1 0 1,0-1-1,0 1 0,0-1 0,1 0 0,-1-1 0,0 1 0,0-1 0,0 1 0,1-1 0,-1-1 0,8 0 0,-8 0-115,0-1 0,0 0 0,0 1 0,7-6 0,-10 7 258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04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45 8514,'0'-2'177,"0"1"0,0 0 1,0 0-1,0-1 0,0 1 1,0 0-1,0-1 0,-1 1 1,1 0-1,0 0 0,-1 0 1,1-1-1,-1 1 0,1 0 1,-1 0-1,0 0 0,1 0 1,-1 0-1,0 0 0,0 0 1,0 0-1,0 0 0,0 0 0,0 1 1,-1-2-1,-1-8 1546,3 10-1673,0 0 1,0 0-1,0 0 0,0 1 1,0-1-1,0 0 0,1 0 1,-1 0-1,0 0 0,0 0 1,0 0-1,0 0 0,0 0 1,1 0-1,-1 0 0,0 0 1,0 0-1,0 0 0,0 0 1,0 0-1,1 0 0,-1 0 1,0 0-1,0 0 0,0 0 1,0 0-1,0 0 0,1 0 1,-1 0-1,0-1 0,0 1 1,0 0-1,0 0 0,0 0 1,0 0-1,1 0 0,-1 0 1,0 0-1,0 0 0,0-1 1,0 1-1,0 0 0,0 0 1,0 0-1,0 0 0,0 0 1,0-1-1,0 1 0,0 0 1,0 0-1,0 0 0,0 0 1,0 0-1,0-1 0,0 1 1,0 0-1,0 0 0,0 0 1,0 0-1,0-1 0,0 1 1,0 0-1,0 0 0,0 0 1,0 0-1,0 0 0,0 0 1,-1-1-1,7 6 438,0 0 1,-1 0 0,1 0-1,-1 1 1,8 12-1,-1-3 63,35 45 739,42 50-181,-68-86-1128,1-2 1,36 29-1,-46-43-1548,-18-14-667,-17-13 514,5 5 1044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04.7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97 11891,'6'-3'3771,"21"-15"-1737,-27 18-1988,7-4 341,74-44 2729,-72 44-2903,-1 0 0,1 1 0,-1 0 0,1 0-1,0 1 1,0 1 0,0-1 0,11 1 0,-16 0-190,-1 2 0,1-1-1,0 0 1,-1 1 0,1 0 0,0-1 0,-1 1-1,1 1 1,-1-1 0,0 0 0,1 1 0,-1 0-1,0 0 1,0 0 0,0 0 0,0 0 0,0 1-1,-1-1 1,1 1 0,-1 0 0,0 0 0,1 0-1,-1 0 1,2 4 0,1 4-37,-1 0 0,0 0 1,-1 0-1,0 0 0,0 1 0,0 14 0,2-8-534,-1-14-217,2-12 11,-2-1 503,0-1 0,1 1 0,1 0 0,0 0 0,0 0 0,10-10 0,-11 14 268,0 0-1,0 1 1,0-1-1,0 1 1,1 0-1,0 1 1,0-1-1,0 1 1,0 0-1,0 1 1,8-3-1,-12 5 32,1-1 0,-1 1 0,1-1 0,-1 1-1,1 0 1,-1 0 0,1 0 0,0 0 0,-1 0-1,1 1 1,-1-1 0,1 1 0,-1 0 0,0-1-1,1 1 1,-1 0 0,5 3 0,-5-2 24,1 0 1,-1 0-1,0 1 1,1-1-1,-1 1 0,0 0 1,0-1-1,-1 1 1,1 0-1,-1 0 1,1 0-1,0 4 0,2 5 186,-1 1-1,-1 1 0,0-1 1,0 0-1,-2 21 0,-4 55 311,4-80-630,-2 0 0,1 0 0,-1 0 0,-1 0 0,0-1 0,0 1 0,-7 13 0,8-20-103,1 0-1,-1 0 1,0 0-1,1 0 1,-1 0-1,-4 3 1,5-5 47,0 1 1,1-1-1,-1 1 0,0-1 1,1 0-1,-1 1 1,0-1-1,1 0 0,-1 0 1,0 1-1,1-1 1,-1 0-1,0 0 0,0 0 1,1 0-1,-1 0 0,0 0 1,0 0-1,1 0 1,-1 0-1,0 0 0,0-1 1,1 1-1,-1 0 1,0 0-1,1-1 0,-2 1 1,-6-9-1206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05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0 204 13883,'7'10'1393,"0"0"-1,-1 1 1,7 17 0,10 35 594,-22-61-1974,2 11 137,-3-13-148,0 0 0,0 0 0,0 0 0,0 0 0,0 0 0,0 0 0,0 0 0,0 0 0,0 0 0,0 0 0,0 0 0,0 0 0,0 0 0,0 0 0,0 0 0,0 0 0,0 0 0,0 0 0,0 0 0,0 0-1,-1 0 1,1 0 0,0 0 0,0 0 0,0 0 0,0 0 0,0 0 0,0 0 0,0 0 0,0 0 0,0 0 0,0 0 0,0 0 0,0 0 0,0 0 0,0 0 0,0 0 0,0 0 0,0 0 0,0 0 0,0 0 0,0 0 0,0 0 0,0 0 0,0 0 0,0 0 0,0 0 0,0 0 0,0 0 0,0 0 0,0 0 0,-10-19 68,-1-11-257,-9-42 0,17 60 39,1-2 0,0 1 0,1 0 0,0 0 0,3-26 0,-2 38 147,0 1 0,0-1 0,0 0 0,0 1 0,0-1 0,0 1 0,0-1 0,0 0 0,0 1 0,1-1 0,-1 1 0,0-1 0,0 1 0,1-1 0,-1 0 0,0 1 0,1-1 0,-1 1 0,0 0 0,1-1 0,-1 1 0,1-1 0,-1 1 0,1-1 0,-1 1 0,1 0 0,-1-1 0,1 1 0,-1 0 0,1 0 0,-1-1 0,1 1 0,0 0 0,-1 0 0,1 0 0,-1 0 0,1 0 0,0 0 0,-1 0 0,1 0 0,0 0 0,-1 0 0,1 0 0,-1 0 0,1 0 0,0 1 1,-1-1-1,1 0 0,-1 0 0,1 1 0,-1-1 0,1 0 0,-1 1 0,2 0 0,2 2 55,1 0 1,0 1 0,-1-1-1,5 6 1,-9-9-46,1 1 14,0 0-1,-1-1 1,1 1-1,-1 0 1,1-1-1,0 1 0,0 0 1,-1-1-1,1 1 1,0-1-1,0 1 1,0-1-1,-1 0 1,1 1-1,0-1 1,0 0-1,0 0 1,0 0-1,0 1 1,0-1-1,0 0 1,0 0-1,-1 0 1,1 0-1,0-1 1,0 1-1,0 0 1,0 0-1,1-1 1,0 0 7,-1 0 1,0 0-1,0 0 0,0-1 1,0 1-1,0 0 1,0-1-1,0 1 1,0 0-1,-1-1 1,1 1-1,0-1 1,-1 1-1,1-1 0,-1 1 1,1-4-1,-1-2 32,1 0 0,-1-1 0,0 1 0,-1 0 0,-1-8 1,1 8 0,0 0 0,0 0 1,1-1-1,1-11 1,-1 18-51,0 1-1,0-1 1,0 1 0,0 0-1,0-1 1,0 1 0,1 0-1,-1-1 1,0 1 0,0 0-1,0-1 1,1 1 0,-1 0-1,0-1 1,0 1 0,1 0-1,-1-1 1,0 1 0,1 0-1,-1 0 1,0-1 0,1 1-1,-1 0 1,0 0 0,1 0 0,-1 0-1,0 0 1,1-1 0,0 1-1,13 3 217,13 11-39,-8-1-147,89 54-3744,-64-44 2507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05.7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11458,'-3'6'1465,"1"2"735,9 5-79,6 4-209,7 7-432,2 2-191,5 7-465,-5 3-160,1 0-336,-3-2-64,-9-6-168,-1-2 16,-8-6-376,-2-2-352,-8-8-568,-4-4-745,-4-8-455,1-2 1176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06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0 380 14707,'10'0'1344,"6"-12"841,10-6-105,7-18-271,-2-5-369,5-4-536,-5 1-200,-3 1-520,-4 5-48,-4 6-624,0 4-368,-4 10-792,0 2-753,1 8 1393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06.4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0 13035,'-13'69'4619,"8"-52"-3675,2-1 1,0 1-1,1 0 1,0 0-1,2 33 1,1-46-834,0 1 0,0-1 0,0 1 0,1-1 0,0 0 0,0 1 0,0-1 0,0 0 0,1 0 0,-1 0 0,1-1 0,0 1 0,0-1 0,0 1 1,1-1-1,-1 0 0,8 5 0,-8-7-102,-1 1 0,1-1 1,0 1-1,0-1 0,0 0 0,0 0 1,0 0-1,0-1 0,0 1 1,0-1-1,0 1 0,0-1 1,0 0-1,0-1 0,0 1 0,1 0 1,-1-1-1,0 1 0,0-1 1,0 0-1,0 0 0,-1 0 1,1-1-1,0 1 0,0-1 1,-1 1-1,1-1 0,2-2 0,1-2-285,-1 0 0,0 1 0,0-2-1,0 1 1,-1-1 0,0 1 0,0-1-1,5-13 1,-4 6-651,0 1 0,-1-1 0,-1 0 0,2-14 0,-4-6-473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06.8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3 239 13411,'3'1'598,"0"0"0,1 1 0,-1-1 1,0 1-1,0 0 0,0 0 0,-1 0 0,1 1 0,0-1 0,-1 1 1,1-1-1,-1 1 0,0 0 0,4 6 0,-1 2-185,0 0 0,0 0 0,2 13 0,4 5 365,-73-201-3741,59 165 2795,-11-39-1051,14 46 1214,0 0 1,0 0-1,-1 0 0,1 0 1,0 0-1,0 0 0,0-1 1,0 1-1,0 0 0,0 0 1,0 0-1,0 0 0,0-1 1,0 1-1,0 0 0,-1 0 1,1 0-1,0 0 0,0-1 1,0 1-1,0 0 0,0 0 1,1 0-1,-1-1 0,0 1 1,0 0-1,0 0 1,0 0-1,0 0 0,0-1 1,0 1-1,0 0 0,0 0 1,0 0-1,0 0 0,0 0 1,1-1-1,-1 1 0,0 0 1,0 0-1,0 0 0,0 0 1,0 0-1,1 0 0,-1 0 1,0 0-1,0 0 0,0-1 1,0 1-1,1 0 0,-1 0 1,0 0-1,0 0 0,0 0 1,0 0-1,1 0 0,-1 0 1,0 0-1,0 0 0,0 0 1,0 0-1,1 0 0,-1 0 1,0 1-1,0-1 0,0 0 1,0 0-1,1 0 0,9 7 76,18 26 235,-18-21 72,0 0-1,22 19 1,-30-28-298,1-1-1,1 0 0,-1 0 1,0 0-1,1 0 1,-1 0-1,1-1 0,-1 0 1,1 1-1,0-1 1,-1-1-1,1 1 0,0 0 1,0-1-1,0 0 1,5 0-1,-7 0-48,0-1 1,-1 1-1,1-1 0,-1 1 1,1-1-1,-1 0 1,1 0-1,-1 1 0,1-1 1,-1 0-1,0 0 0,1-1 1,-1 1-1,0 0 1,0 0-1,0-1 0,0 1 1,0 0-1,0-1 1,0 1-1,0-1 0,-1 1 1,1-1-1,-1 1 0,1-1 1,-1 0-1,1 1 1,-1-1-1,0-3 0,1-5 32,0 0 0,-1-1 0,-2-16-1,2 22-31,-2-11 54,0 1-55,1 0 0,2-18 0,-1 29-18,0 1 0,1-1 0,-1 0 1,1 1-1,0-1 0,0 1 0,0-1 1,1 1-1,-1-1 0,1 1 1,0 0-1,0 0 0,0 0 0,3-4 1,-3 6 19,0-1 0,-1 1 1,1 0-1,0 0 0,0-1 1,0 1-1,-1 1 0,1-1 1,0 0-1,1 0 0,-1 1 1,0-1-1,0 1 0,0-1 0,2 1 1,1 0 38,-1 0-1,0 1 1,1-1 0,-1 1-1,0 0 1,1 0 0,3 2-1,1 0-15,-1 1 0,0 0 1,-1 0-1,1 0 0,-1 1 0,13 12 0,1 7-441,-2 9 126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13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1367 9610,'-6'0'405,"-13"-1"1552,19 1-1911,0 0 1,0 0-1,-1 0 1,1 1-1,0-1 1,0 0-1,-1 0 1,1 0-1,0 0 1,0 0-1,-1 0 1,1 0-1,0 0 1,0 0-1,0 1 1,-1-1-1,1 0 1,0 0-1,0 0 1,0 0-1,-1 1 1,1-1-1,0 0 1,0 0-1,0 1 1,0-1-1,0 0 1,0 0 0,0 1-1,-1-1 1,1 0-1,0 0 1,0 1-1,0-1 1,0 0-1,0 0 1,0 1-1,0-1 1,0 0-1,0 0 1,0 1-1,0-1 1,0 0-1,1 0 1,-1 1-1,0-1 1,0 0-1,0 0 1,0 0-1,0 1 1,0-1-1,1 0 1,-1 0-1,0 1 1,8 11 380,1 1 0,1-2 0,-1 1-1,2-1 1,0-1 0,18 14 0,79 51 1050,-92-64-1272,181 98 1202,8-17-748,3 8-233,-159-71-316,-1 2 0,46 39 0,286 247 339,-251-203-263,129 146-1,-130-130-111,-101-106-58,2-1 0,0-1 0,33 17 0,-8-8 84,-1 2 0,63 53 0,8 13 78,-105-86-141,0-1 0,1 0 0,1-2 1,39 14-1,-41-17-49,0-2-1,1-1 1,-1 0 0,26 1 0,-36-5 20,0 0 1,0 0 0,0-1-1,0 0 1,0-1 0,-1 0-1,1 0 1,0-1-1,-1 0 1,1 0 0,13-9-1,-2-2 91,-1-1-1,35-34 1,-8 6 60,108-82 185,-75 64 134,124-125-1,-118 97-353,80-94 233,-142 154-277,-1-1 1,-1-2-1,-2 0 1,23-55-1,0-10 263,37-103 114,-42 112-61,-37 85-365,1 0 0,-1 0 1,0 0-1,0 0 0,0 0 0,0 0 0,0 0 0,-1 0 0,1 0 0,-1 0 0,0 0 0,-1-3 1,-17-36 60,12 28-115,-22-47-438,-4 1-1,-2 1 1,-76-97 0,65 102 388,-3 1 0,-2 3 0,-62-48 0,-219-132-572,193 129 811,-16-10-188,-218-82-116,174 97 206,74 34-127,-179-98 132,235 121-95,-1 2-1,-105-38 1,109 48 98,-23-7 25,74 29-78,0 2 1,0-1-1,0 2 1,-19-1 0,-28 3-1,-97 15 1,48-4 62,95-8-75,-1-1 0,1 2 0,0 0 1,0 1-1,0 0 0,1 2 0,0 0 0,0 0 0,-18 13 0,-11 11 6,-60 56 0,52-42-87,-13 10 177,-94 59-1,139-101-136,0 0 0,1 1 0,0 0 0,1 2 1,1 0-1,0 1 0,2 1 0,-16 22 0,16-16 34,1 1 1,2 0-1,1 0 1,0 2-1,-7 33 0,6-12-2,3 1-1,-4 55 0,12-87 4,1-1-1,0 0 1,1 1-1,1-1 1,0 0-1,2 0 1,-1 0-1,2 0 0,0 0 1,1-1-1,1 0 1,0 0-1,1-1 1,12 17-1,93 115 116,-69-94-101,43 68 0,-56-66-104,-21-34-601,2-1-1,0 0 1,25 30 0,-30-42 309,0-1 0,13 9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17.1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10666,'-10'1'288,"4"3"-200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11.1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 8978,'-1'-7'546,"2"-5"6695,2 12-6973,0 1 0,0-1 0,0 0-1,0 0 1,0 0 0,0 0 0,0 0 0,0-1 0,5-1 0,12-1 196,78-3 821,107 8 0,101 21 409,-291-21-1597,365 25 1655,1-33 294,-315 0-1550,14-1 688,119 3 0,-187 5-1028,1 1 1,-1 1-1,19 6 1,3 0-237,-32-8-120,0-1-1,-1 0 0,1 1 0,0-1 0,0 0 0,-1 0 0,1 0 0,0 0 0,0-1 0,-1 1 1,1 0-1,0-1 0,-1 1 0,1-1 0,0 0 0,-1 0 0,2 0 0,1-2-614,-1 0 0,1 0 0,-1 0 1,0 0-1,3-5 0,20-27-2465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24.0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362 875 10042,'0'1'155,"0"1"-1,0 0 1,1-1-1,-1 1 1,0-1 0,1 1-1,0 0 1,-1-1-1,1 1 1,0-1 0,0 0-1,0 1 1,0-1-1,0 0 1,0 1-1,0-1 1,0 0 0,2 2-1,-1-2-31,0 0-1,0-1 1,0 1 0,0-1-1,0 1 1,0-1-1,0 1 1,0-1-1,1 0 1,-1 0 0,0 0-1,0 0 1,0-1-1,4 0 1,82-22 2169,-23 5-1113,-16 8-68,96-8 0,50 14-239,-93 0-47,131-22 0,-193 20-532,0-3 1,77-26-1,-111 32-291,1 0 0,-1-1 0,0 1 1,0-1-1,0-1 0,-1 1 0,0-1 0,0 0 0,0 0 0,0 0 0,5-9 1,2-4-17,-1-1 1,11-27-1,-17 35 42,0-1 0,-1 1 0,-1-1 0,0 0 0,0 0 0,-1-1 0,-1 1 0,0 0 0,0-1 0,-2 1 0,1-1 0,-2 1 0,1 0 0,-2 0 0,0 0-1,0 0 1,-1 0 0,0 0 0,-11-18 0,8 19-3,-1 0-1,-1 0 1,0 1 0,-14-14-1,-47-33-60,51 42 53,-13-10-8,-1 0 0,-1 3 0,-1 1-1,-1 1 1,0 2 0,-55-18 0,47 24-13,0 2 1,-1 2-1,-62-4 1,-134 9 64,217 3-47,-66 1 57,-142 20 1,216-17-64,1-1 1,0 2-1,0 0 1,1 0-1,0 2 1,0 0-1,0 0 1,1 1-1,-21 17 1,20-13 19,0 0 0,1 1 0,1 1 0,0 0 0,1 1 0,1 0 0,0 0 0,-8 18 0,10-17 27,1 0 0,0 1 0,1 0 0,1 0 0,1 1 0,0-1 0,1 1 0,1 0 0,1 0 0,0 0 0,2 0 0,0 0 0,0 0 1,8 27-1,-5-27 72,2 0 0,0 0 0,1-1 1,1 0-1,17 28 0,-17-34 5,0-1 0,0 1 0,1-1 0,0 0 0,1-1 0,0 0 0,0-1 0,21 12 0,-12-9 108,1-1-1,1 0 1,40 11 0,-49-18-181,0 0 0,1-1 0,-1-1 0,1 0 0,-1 0 0,1-1-1,-1-1 1,20-3 0,-9 0-607,1-2-1,-1 0 0,0-2 1,38-18-1,-52 20 186,-1 1 0,10-10-1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53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12795,'0'0'117,"0"0"0,-1 1 0,1-1 0,0 0 0,0 1 0,-1-1 0,1 0 0,0 1 0,0-1 0,-1 1 0,1-1 0,0 1 0,0-1 0,0 0 0,0 1 0,0-1 0,0 1 0,-1-1 0,1 1 0,0-1 0,0 1 0,1-1 1,-1 0-1,0 2 0,1 14 350,-1-14-271,2 20 620,2 1 0,10 35 0,20 44 533,-12-36-670,11 48 783,21 131-1,0 121 558,-43-286-1763,-9-62-222,0-11-227,-1 1-1,0 0 1,0-1 0,-1 1-1,0 0 1,-1 10 0,1-18 185,0 0 0,0 0 0,0 0 0,0 0 0,-1 0 0,1 0 0,0 0 0,0 0 0,0 0 0,0 0 0,0 0 0,0 0 0,0 0 0,0 0 0,0 0 0,0 0 0,-1 0 0,1 0 0,0 0 0,0 0 1,0 0-1,0 0 0,0 0 0,0 0 0,0 0 0,0 0 0,0 0 0,0 0 0,0-1 0,0 1 0,-1 0 0,1 0 0,0 0 0,0 0 0,0 0 0,0 0 0,0 0 0,0 0 0,0 0 0,0 0 0,0 0 0,0 0 0,0-1 1,0 1-1,0 0 0,0 0 0,0 0 0,0 0 0,0 0 0,0 0 0,0 0 0,0 0 0,0 0 0,0 0 0,0 0 0,0-1 0,0 1 0,0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53.7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13 11274,'0'0'194,"-1"-1"-1,1 1 0,0-1 0,-1 1 0,1-1 0,0 0 0,0 1 0,0-1 0,0 1 1,-1-1-1,1 0 0,0 1 0,0-1 0,0 0 0,0 1 0,0-2 0,1 2-91,-1 0-1,0-1 1,0 1-1,0 0 1,1 0-1,-1 0 1,0 0-1,0 0 0,1 0 1,-1 0-1,0-1 1,0 1-1,1 0 1,-1 0-1,0 0 1,0 0-1,0 0 1,1 0-1,-1 0 0,0 0 1,0 0-1,1 0 1,-1 0-1,0 1 1,0-1-1,1 0 1,-1 0-1,0 0 1,24 12 2912,0 6-1985,-1 1 0,-1 1 0,-1 1 0,19 24 1,-17-20-551,50 55 278,81 117 0,-150-191-1022,0 1 1,0-1 0,5 13 0,-9-18 129,1 0 0,-1 0 0,0 0 1,0 0-1,1 1 0,-1-1 0,0 0 0,0 0 0,0 0 1,0 1-1,0-1 0,-1 2 0,1-2 11,-1 0 0,1-1-1,0 1 1,-1-1 0,1 1-1,-1-1 1,1 1 0,-1-1-1,1 1 1,-1-1 0,1 1-1,-1-1 1,1 0 0,-1 1-1,0-1 1,1 0 0,-1 1 0,0-1-1,1 0 1,-1 0 0,0 0-1,1 0 1,-1 1 0,0-1-1,-20 0-1414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54.1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1 285 12675,'4'-21'1043,"1"-1"0,1 2 0,1-1 0,0 1 1,19-34-1,-20 43-614,1 1 0,0 0 0,0 0 0,1 0-1,1 1 1,0 0 0,0 0 0,0 1 0,1 0 0,0 1 0,14-8 0,-20 13-367,0 1 0,0-1 0,1 1 1,-1 0-1,0 0 0,0 0 0,1 0 0,-1 1 0,1-1 0,-1 1 0,0 1 0,1-1 0,-1 0 1,0 1-1,1 0 0,-1 0 0,0 0 0,0 1 0,0-1 0,0 1 0,0 0 0,0 0 1,0 1-1,0-1 0,3 4 0,0 0-17,0 0 0,-1 0 0,0 1 0,0 0-1,-1 0 1,0 0 0,0 0 0,0 1 0,-1 0 0,-1 0 0,5 11 0,-5-8-35,-1-1 0,1 1 0,-2 0 0,0 0 0,0 0 0,-1 0 0,0-1 0,-1 1 1,0 0-1,-3 13 0,3-20-169,0 1-1,0-1 1,-1 0 0,1 0 0,-1 0 0,0-1 0,0 1-1,0 0 1,-1-1 0,1 1 0,-1-1 0,0 0 0,0 0-1,0 0 1,0 0 0,-1 0 0,1-1 0,-1 0 0,1 1-1,-1-1 1,0 0 0,0-1 0,0 1 0,0-1 0,0 0-1,0 0 1,0 0 0,-7 0 0,9-1-82,0 1 0,0-1 0,0 0 0,0 0 0,0-1-1,0 1 1,1 0 0,-4-2 0,3 1 75,0 0-1,1 0 1,-1 0-1,1 0 1,-1 0-1,1-1 0,-3-2 1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54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184 637 10826,'8'-4'1399,"-7"3"-1047,0 0-1,1 0 1,-1 1 0,0-1 0,1 0 0,-1 1 0,0-1-1,1 1 1,-1 0 0,1-1 0,-1 1 0,1 0 0,1 0-1,-2 2-124,0-1 1,-1 1-1,1 0 0,0 0 0,-1 0 0,1-1 0,-1 1 0,0 0 0,0 0 1,0 0-1,0 0 0,0 3 0,0 2 257,1 23 731,-1 0 1,-5 43-1,4-66-1118,-4 47 534,4-49-592,1 0-1,1 0 1,-1 0-1,1-1 0,-1 1 1,1 0-1,1 0 0,2 6 1,-4-37-210,-1-1-396,-8-42 1,0 2-31,9 67 596,0-1 1,0 1-1,0 0 0,0-1 0,0 1 0,0-1 0,0 1 1,0 0-1,0-1 0,0 1 0,1 0 0,-1-1 0,0 1 1,0 0-1,0-1 0,0 1 0,1 0 0,-1-1 0,0 1 1,0 0-1,1 0 0,-1-1 0,0 1 0,0 0 0,1 0 1,-1 0-1,0-1 0,1 1 0,-1 0 0,0 0 0,1 0 0,-1 0 1,0 0-1,1-1 0,-1 1 0,0 0 0,1 0 0,-1 0 1,0 0-1,1 0 0,-1 0 0,1 0 0,-1 0 0,1 1 1,20 4-18,-14-3 23,-3-1-2,1 0 0,0 0 0,0-1 1,0 0-1,0 1 0,0-1 0,0-1 0,0 1 1,0-1-1,-1 0 0,9-2 0,-10 1-3,0 1 0,0 0 0,0-1 0,0 1 0,0-1 0,0 0-1,-1 0 1,1 0 0,-1-1 0,1 1 0,-1-1 0,0 1 0,0-1-1,0 0 1,0 1 0,-1-1 0,1 0 0,1-5 0,0-2-33,-1 1 0,0 0 1,0 0-1,-1-1 0,-1 1 1,1 0-1,-1-1 1,-1 1-1,0-1 0,0 1 1,-1 0-1,-4-13 0,-5-11-91,-1 2 0,-18-33 1,23 49 125,-19-37-16,-2 1 1,-2 2-1,-2 1 0,-2 1 0,-51-52 0,51 66 57,19 25 105,10 10-5,6 7 102,5 5 10,1 1-1,0-1 0,2-1 1,10 16-1,47 54 778,-58-74-919,153 160 1476,-3-5-1411,-154-160-384,-1 0-1,1 1 1,-1 0 0,0 0-1,2 5 1,-4-9 132,-1-1 0,0 1 0,0-1 0,0 1-1,0-1 1,0 0 0,0 1 0,0-1 0,0 1 0,0-1 0,0 1-1,0-1 1,-1 0 0,1 1 0,0-1 0,0 1 0,0-1 0,0 1-1,-1-1 1,1 0 0,0 1 0,0-1 0,-1 0 0,1 1 0,0-1-1,-1 0 1,1 1 0,0-1 0,-1 0 0,1 0 0,-1 1 0,1-1-1,0 0 1,-1 0 0,1 0 0,-1 0 0,1 0 0,-1 1 0,1-1-1,0 0 1,-1 0 0,1 0 0,-1 0 0,0 0 0,-21 0-2450,-7-6 125,-6-5 981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55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1 908 9626,'12'-12'1434,"2"1"0,13-9 0,19-15 460,-36 27-1668,-2-1 0,1 0-1,-1 0 1,-1-1 0,1 0 0,-2 0 0,1-1 0,-1 1-1,-1-1 1,0-1 0,-1 1 0,0-1 0,-1 0-1,0 0 1,-1 0 0,0 0 0,-1 0 0,0 0-1,-1 0 1,0-1 0,-1 1 0,0 0 0,-1 0-1,-5-16 1,-4-9-72,-1 1 0,-25-52-1,25 66-90,-1-1-1,0 2 0,-2 0 0,-26-31 0,34 46 293,7 8 84,8 11 73,85 83 1432,-66-71-1332,-1 1-1,43 57 0,-32-24-298,23 30-6,-53-82-259,-5-11-41,-7-15-104,-81-269-2223,86 286 2308,-6-20-9,6 21 23,0 0-1,0 0 1,0 1 0,0-1-1,0 0 1,0 0-1,0 0 1,0 1-1,0-1 1,0 0-1,0 0 1,0 0-1,0 1 1,1-1-1,-1 0 1,0 0-1,1 1 1,-1-1-1,0 0 1,2-1-1,-1 2-1,-1 0-1,1 0 1,0 0 0,0 0-1,0 0 1,0 0 0,0 0-1,-1 0 1,1 1-1,0-1 1,0 0 0,0 1-1,-1-1 1,1 0 0,0 1-1,0-1 1,-1 1 0,1-1-1,0 1 1,-1-1-1,1 1 1,0 0 0,2 1-5,39 32 60,-29-23 74,1-1-1,-1 1 1,20 9-1,-32-20-126,0 1-1,0 0 0,0-1 1,0 1-1,0-1 1,0 0-1,1 1 1,-1-1-1,0 0 0,0 0 1,0 0-1,1 0 1,-1 1-1,0-2 0,0 1 1,0 0-1,1 0 1,-1 0-1,0-1 0,0 1 1,0 0-1,0-1 1,2 0-1,-2 0 6,0 0 0,0 0 0,1-1 0,-1 1 0,0 0 0,0-1 0,0 1 0,-1-1 0,1 1 0,0-1 0,0 1 1,-1-1-1,1 0 0,-1-2 0,2-6 41,0-1 0,-2 0 1,1 0-1,-2-11 1,1 16-28,-2-25-74,-8-39-1,3 28 17,7 42 36,0-1 0,0 1 0,0 0 0,-1-1 0,1 1 0,0-1 0,0 1 1,0 0-1,0-1 0,0 1 0,0-1 0,0 1 0,0 0 0,0-1 0,1 1 0,-1-1 0,0 1 0,0 0 0,0-1 0,0 1 0,0 0 0,1-1 1,-1 1-1,0 0 0,0-1 0,1 1 0,-1 0 0,0-1 0,0 1 0,1 0 0,-1 0 0,0-1 0,1 1 0,-1 0 0,0 0 0,1 0 0,-1-1 0,1 1 1,-1 0-1,0 0 0,1 0 0,-1 0 0,1 0 0,-1 0 0,0 0 0,1 0 0,-1 0 0,1 0 0,-1 0 0,0 0 0,1 0 0,-1 0 0,1 0 1,-1 0-1,0 1 0,1-1 0,27 13-97,-20-9 65,-3-2 21,0 0 0,1 0 0,-1 0 1,1-1-1,-1 0 0,1 0 0,-1-1 0,1 1 0,6-1 1,-11-1 21,1 1 0,-1 0 0,1 0 0,-1 0 0,1-1 0,-1 1 1,0-1-1,1 1 0,-1-1 0,0 0 0,1 1 0,-1-1 0,0 0 0,0 0 1,1 0-1,-1 0 0,0 0 0,0 0 0,0 0 0,0 0 0,-1-1 0,1 1 1,0 0-1,0 0 0,-1-1 0,1 1 0,-1 0 0,1-1 0,-1 1 0,1-1 1,-1 1-1,0-1 0,0 1 0,0-1 0,0 1 0,0-1 0,0 1 0,0-1 1,-1-1-1,1-1 6,-1 1 0,1 0 0,-1-1 1,0 1-1,0-1 0,0 1 0,-1 0 0,1 0 1,-1 0-1,0 0 0,0 0 0,0 0 1,0 0-1,0 1 0,-1-1 0,1 1 1,-1-1-1,0 1 0,0 0 0,1 0 0,-1 0 1,0 1-1,-6-3 0,-5-1-452,0 0 0,0 1-1,-1 1 1,-20-2 0,3 1-2589,31 4 2840,1 0 54,0 0-1,-1 0 0,1 0 1,-1-1-1,1 1 0,-1 0 1,1 0-1,0 0 1,-1 0-1,1 0 0,-1 0 1,1-1-1,0 1 1,-1 0-1,1 0 0,0 0 1,-1-1-1,1 1 0,0 0 1,-1-1-1,1 1 1,0 0-1,0-1 0,-1 1 1,1 0-1,0-1 1,0 1-1,0 0 0,-1-1 1,2-7-1318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3:56.4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78 808 11378,'0'-2'318,"0"1"-1,-1-1 1,1 1-1,-1 0 1,1-1-1,-1 1 0,0-1 1,1 1-1,-1 0 1,0 0-1,0-1 0,0 1 1,-2-1-1,3 1-217,0 1-1,-1 0 0,1 0 0,-1-1 1,1 1-1,-1 0 0,1 0 0,-1 0 1,1 0-1,-1 0 0,1 0 1,-1 0-1,1 0 0,-1 0 0,1 0 1,-1 0-1,1 0 0,-1 0 0,1 0 1,-1 0-1,1 0 0,-1 1 0,1-1 1,-1 0-1,1 0 0,-1 1 1,1-1-1,0 0 0,-1 1 0,1-1 1,0 0-1,-1 1 0,1-1 0,0 0 1,-1 1-1,1-1 0,0 1 0,-1-1 1,1 1-1,0 0 0,-8 13 252,1-1-1,1 2 0,0-1 1,1 1-1,1 0 0,0 0 1,1 0-1,1 0 0,-1 19 1,3-31-342,0 0 1,0 0 0,0-1-1,0 1 1,1 0-1,-1 0 1,1-1 0,0 1-1,0 0 1,0-1 0,1 3-1,-1-4-8,-1-1 0,0 1 0,1-1 0,-1 1 0,1-1 0,-1 1 0,0-1 0,1 1 0,-1-1 0,1 0 0,-1 1 0,1-1 0,-1 0-1,1 1 1,0-1 0,-1 0 0,1 0 0,-1 0 0,1 0 0,-1 1 0,2-1 0,-1-1-2,1 1 1,-1 0-1,0 0 0,0-1 1,0 1-1,0-1 0,0 1 1,0-1-1,0 0 0,0 1 0,0-1 1,0 0-1,0 0 0,0 1 1,1-3-1,4-4 3,0-1 1,-1 0-1,5-9 0,-7 10 1,1 1 0,0 0-1,0 0 1,1 0 0,-1 1-1,10-10 1,-11 14-5,-1 0 1,0-1-1,1 1 1,-1 0-1,1 0 1,0 1-1,-1-1 1,1 0-1,0 1 1,-1 0-1,1-1 1,0 1-1,0 0 1,-1 1-1,1-1 1,0 0-1,-1 1 1,1-1-1,0 1 0,3 2 1,4 0-7,0 1 1,-1 1-1,17 10 0,-14-6 59,0 0 0,-1 1 0,-1 1-1,0-1 1,0 1 0,-1 1 0,0 0 0,-1 0-1,0 1 1,-1 0 0,0 0 0,5 18-1,-10-24 5,0 1-1,0-1 1,-1 1-1,0 0 1,0 0-1,-1 11 1,0-15-40,-1 0 0,1 0 0,-1 0 0,1 0 0,-1 0 1,0 0-1,-1-1 0,1 1 0,-1 0 0,1-1 0,-1 1 0,0-1 0,-1 1 1,-2 3-1,4-6-15,0 0 1,0 0-1,-1 0 1,1 0-1,0-1 1,0 1-1,-1 0 1,1 0-1,-1-1 1,1 1-1,-1-1 1,1 0-1,-1 1 1,1-1-1,-1 0 1,1 0-1,-1 0 1,1 0-1,-1 0 1,1 0-1,-1 0 1,1 0-1,-1-1 0,1 1 1,-1 0-1,1-1 1,0 0-1,-1 1 1,1-1-1,0 0 1,-1 0-1,1 1 1,0-1-1,0 0 1,-3-3-1,-1-1-38,-1-1-1,1 0 1,0 0-1,0 0 1,-6-12-1,3 4-45,2-1 0,0 1 0,0-1 0,2-1 0,0 1 0,-3-18-1,-5-99-270,9 94 338,1-1 15,-15-76 0,14 103 24,0 0-1,-1 1 1,0 0-1,-1 0 0,0 0 1,-1 0-1,0 1 1,-1-1-1,0 2 0,-14-16 1,12 15 27,0 1 0,-1 1 1,0 0-1,0 0 0,-1 1 1,0 1-1,-13-7 1,133 68 664,-37-18-538,-72-36-175,4 1 0,1 0 1,-1 0 0,1-1 0,7 3 0,-11-4-1,-1 0 0,1 0 0,0 1 1,-1-1-1,1 0 0,0 0 0,-1 0 1,1 0-1,0 0 0,0 0 0,-1-1 1,1 1-1,0 0 0,-1 0 0,1 0 1,0-1-1,-1 1 0,1 0 0,-1 0 1,1-1-1,0 1 0,-1-1 0,1 1 1,-1-1-1,1 1 0,-1-1 0,1 1 0,-1-1 1,0 1-1,1-1 0,-1 1 0,0-1 1,1 0-1,-1 1 0,0-1 0,0 0 1,1 1-1,-1-1 0,0 0 0,0 1 1,0-1-1,0 0 0,0 0 0,0-11 13,0 0-1,-1 1 1,-1-1-1,-4-20 1,-20-47 115,7 19-104,15 45-38,0-1 1,-1-23-1,5 37 9,-1 1-1,1 0 0,0 0 0,0 0 0,0 0 0,1 0 1,-1 0-1,0-1 0,0 1 0,1 0 0,-1 0 1,0 0-1,1 0 0,-1 0 0,2-1 0,-2 1 3,1 1-1,-1-1 1,0 1-1,1 0 1,-1 0-1,1-1 0,-1 1 1,1 0-1,-1 0 1,1-1-1,-1 1 1,1 0-1,-1 0 1,1 0-1,0 0 1,-1 0-1,1 0 0,-1 0 1,1 0-1,-1 0 1,1 0-1,0 0 1,2 1-4,0 0-1,0 1 1,0-1 0,0 0 0,-1 1 0,1 0 0,0-1-1,-1 1 1,3 3 0,25 27 130,-26-25-53,1-1 1,0-1 0,1 1 0,-1-1 0,1 0-1,0 0 1,0 0 0,0-1 0,13 7 0,-17-11-39,0 1 1,0-1 0,1 1 0,-1-1 0,0 0-1,0 0 1,0 0 0,0 0 0,1 0-1,-1 0 1,0-1 0,0 1 0,0-1 0,0 1-1,0-1 1,0 0 0,0 0 0,0 0 0,0 0-1,0 0 1,0 0 0,-1-1 0,1 1 0,0 0-1,-1-1 1,1 0 0,-1 1 0,0-1-1,1 0 1,0-2 0,3-5 83,0 1 0,0-1 0,-1 0 0,-1-1 0,4-12 0,3-13 310,5-42-1,-12 62-507,-2-1 0,0 1 0,-1-1 0,-1 1 0,-3-24 0,-3 1-1055,6-6 356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28.8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8650,'21'34'624,"5"4"152,4 6-128,1 2-112,-5 3-208,-3-4-79,0-4-161,-7-6 0,0-11-88,-1-4-272,2-19 215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29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11106,'6'25'2524,"1"14"-1734,2-1 1,23 58-1,39 72 1217,10 27-175,-57-122-1522,-7-22-463,44 96-1,-61-147 131,0 1 0,0-1 0,0 0 0,0 0 0,0 0 0,0 0 0,0 0 0,0 0 0,0 1 0,0-1 0,0 0 0,0 0 0,0 0 0,0 0 0,0 0 0,0 0 0,0 0 0,0 1 0,0-1 0,0 0 0,0 0 0,0 0 0,0 0 0,1 0 0,-1 0 0,0 0 0,0 0 0,0 0 0,0 0 0,0 1 0,0-1 0,0 0 0,0 0 0,1 0 0,-1 0 0,0 0-1,0 0 1,0 0 0,0 0 0,0 0 0,0 0 0,0 0 0,1 0 0,-1 0 0,0 0 0,0 0 0,0 0 0,0 0 0,0 0 0,0 0 0,1 0 0,-1 0 0,0 0 0,0-1 0,1-5-1021,-6-18-632,-4-19 526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29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 12411,'-4'-7'912,"3"10"-227,2 12-226,23 49 449,47 91 0,3 4 207,29 151-347,-27-68-543,24 47-151,-92-266-86,2-1-1,0 1 0,18 28 1,-26-48-21,-1-1 0,1 0 1,0 1-1,0-1 1,0 0-1,0 0 1,1 0-1,-1 0 0,0 0 1,1-1-1,0 1 1,3 1-1,-5-3-5,0 0 1,0 1-1,0-1 1,-1 0-1,1 0 1,0 0-1,0 0 1,0 0-1,0 0 1,0-1-1,0 1 1,0 0-1,0 0 1,0-1-1,0 1 0,-1 0 1,1-1-1,0 1 1,0-1-1,0 1 1,-1-1-1,1 0 1,0 1-1,-1-1 1,1 0-1,0 1 1,-1-1-1,1 0 0,-1 0 1,1 1-1,-1-1 1,1 0-1,-1 0 1,0 0-1,1 0 1,-1-1-1,2-4-255,0 0 1,-1-1-1,2-11 0,1-43-503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43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831 3082 8122,'-3'0'56,"-21"3"1413,-49-2 0,66-2-1179,0 1 0,0-2 1,0 1-1,0-1 1,0 0-1,0 0 0,0-1 1,1 0-1,-1 0 1,1 0-1,-7-6 0,11 8-180,0 0 0,0-1 0,0 1 0,1-1-1,-1 0 1,0 0 0,1 1 0,0-1 0,-1 0-1,1 0 1,0 0 0,0 0 0,0-1-1,0 1 1,1 0 0,-1 0 0,0 0 0,1-1-1,0 1 1,-1 0 0,1-1 0,0 1 0,0 0-1,1-1 1,-1 1 0,1-3 0,0 1 35,0 1 0,0 0 0,1-1 1,0 1-1,0 0 0,0 0 0,0 0 1,0 0-1,0 0 0,1 0 0,-1 1 0,1-1 1,0 1-1,0 0 0,0 0 0,5-3 1,5-2 122,0 2 1,0-1-1,1 2 1,18-5-1,60-7 258,-23 5-329,444-127-19,-460 122-169,79-28-18,-2-6 0,153-82 0,-165 70-11,134-69 21,6 13 18,33 23-66,-21 8 9,-135 30 87,-4-6 1,135-87-1,201-110 917,-392 224-922,93-46-24,-121 56-10,66-48 1,116-116 2,-56 44-10,-47 49 163,55-44 288,-159 121-359,0 0 1,-2-1-1,-1-1 0,0-1 1,-2-1-1,0 0 0,-2-2 0,-1 1 1,-1-2-1,11-29 0,-16 33-36,0-1 0,-2 0-1,0-1 1,3-39 0,-8 56-16,-1 1 1,0 0 0,0-1-1,-1 1 1,0-1 0,0 1-1,-1 0 1,0 0 0,0 0 0,-1 0-1,0 0 1,0 0 0,0 1-1,-1-1 1,0 1 0,0 0-1,-1 0 1,0 0 0,-9-8-1,5 7 27,-1 0 0,1 1-1,-1 1 1,0 0-1,0 0 1,-1 1 0,-20-6-1,-82-11 259,106 20-309,-157-17 163,0 7 0,-241 14 0,-328 86-702,570-56 226,1 7 0,3 7 1,-157 68-1,-29 38-121,37-16 240,207-95 163,-161 72 16,4 15-57,-527 366-908,728-456 795,1 2 0,3 3 0,2 2 0,1 3 0,3 1 0,-50 69 0,26-14-95,-67 133 1,-39 122-53,136-273 151,34-73 139,-22 46-64,-31 94-1,54-135 108,1-1 0,1 2 0,1-1 0,1 0 0,0 1 0,1-1-1,1 1 1,1 0 0,5 29 0,-3-39 20,0 0 0,0 1 1,1-1-1,0 0 0,0-1 0,1 1 0,1-1 1,-1 0-1,2 0 0,-1-1 0,1 1 0,0-2 1,1 1-1,0-1 0,0 0 0,1 0 0,0-1 1,0-1-1,0 1 0,0-1 0,13 4 0,-4-3 50,1 0 0,1-1 0,-1-2 0,0 1 0,1-2-1,32-1 1,-7-2 115,82-15-1,-53 1-92,0-4-1,-1-3 1,128-57 0,-115 35-990,144-101 1,-152 92 563,-4 5-175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29.9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0 11274,'-1'2'96,"-1"-1"-1,0 1 1,1 0-1,0-1 1,0 1-1,-1 0 0,1 0 1,0 0-1,0 0 1,1 0-1,-1 0 1,0 1-1,1-1 0,-1 0 1,1 0-1,0 0 1,0 1-1,-1-1 1,2 0-1,-1 0 0,0 0 1,1 3-1,1 6 98,1 0 0,0 0 0,7 14 0,-6-13-14,185 388 3437,-158-336-3026,39 116 0,4 74-189,-17-53-270,-33-121-62,37 112-48,-48-162-816,-13-29 768,0-1-1,0 0 1,0 0 0,0 0-1,1 1 1,-1-1 0,0 0-1,0 0 1,0 0 0,0 0 0,0 1-1,0-1 1,0 0 0,0 0-1,0 0 1,1 0 0,-1 0-1,0 1 1,0-1 0,0 0-1,0 0 1,0 0 0,1 0-1,-1 0 1,0 0 0,0 0-1,0 0 1,0 0 0,1 0-1,-1 1 1,0-1 0,0 0-1,0 0 1,1 0 0,-1 0-1,0 0 1,1-15-1329,-5-23-270,-6-24 619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30.3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9674,'1'4'265,"0"-1"0,-1 1-1,1 0 1,0-1 0,1 1 0,-1 0-1,1-1 1,0 0 0,3 7 0,9 14 338,61 179 1850,-9-23-1111,-3-32-238,20 51 139,-24-42-592,51 127 18,-101-265-641,-6-8-16,2-1 1,0 0 0,0 0 0,1 0 0,0 0 0,9 10-1,-15-20-19,17 14-43,-17-13 32,1-1-1,-1 0 0,1 1 1,-1-1-1,1 0 0,-1 0 1,1 1-1,-1-1 0,1 0 1,-1 0-1,1 0 0,-1 0 1,1 0-1,-1 0 0,1 0 1,-1 0-1,1 0 0,-1 0 1,1 0-1,-1 0 0,1 0 0,0 0 1,-1 0-1,1-1 0,-1 1 1,1 0-1,-1 0 0,0-1 1,1 1-1,-1 0 0,1-1 1,-1 1-1,1 0 0,-1-1 1,0 1-1,1-1 0,0-1-90,0 0 0,0 0 0,0 0 0,0 0 0,0 0 0,-1 0 0,1 0 0,-1 0 0,0 0 0,1 0 0,-1-1 0,0 1 0,0 0 0,0 0 0,-1-3 0,-1-4-394,0 0-1,-5-12 1,1 4-142,-5-25-273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35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13179,'-1'9'1816,"1"1"1177,5-5-1417,6-2-408,6-6-591,7-5 2463,-13-7-2152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34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 16195,'-12'6'521,"4"1"71,3-4-912,5-6 240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35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249 960 9922,'12'8'707,"1"0"0,0-2 0,1 1-1,-1-2 1,1 0 0,1 0 0,-1-1 0,18 2 0,17 0 551,55-1 0,-53-3-727,426 18 1110,-436-19-1612,106 2 192,-117-4-138,-1-2-1,55-11 1,-75 11-66,0 1-1,0-2 1,-1 0 0,1 0-1,-1 0 1,0-1 0,-1 0-1,1 0 1,-1-1 0,0 0-1,0-1 1,-1 1 0,0-1-1,0-1 1,0 1 0,-1-1 0,5-10-1,3-8 115,-2-1 0,0 0 0,-2-1 0,7-32 0,-6 21 38,-1 0 0,3-50 0,-12 80-161,0-1 1,-1 0 0,0 1 0,-1-1 0,0 1 0,-1 0 0,0-1 0,0 1 0,-1 0 0,0 0 0,0 1-1,-1-1 1,0 1 0,-1 0 0,1 1 0,-11-11 0,-6-3-5,0 0 0,-1 2 0,-50-33 1,23 22-9,-1 2 1,-1 3-1,-64-22 1,-171-43 18,216 70-10,-169-41 34,209 56 9,0 1-1,0 1 1,0 2 0,-1 1 0,-58 7 0,76-4-15,0 1 0,0 0 0,0 1 0,1 0-1,-1 1 1,-18 11 0,0 5-187,-31 26 0,-5 2-1471,45-33-116,14-4 557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38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14507,'-3'5'936,"0"6"425,6 6-1041,-6 2-360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4:57.7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531 1126 8722,'-7'-13'3330,"7"12"-3183,0 1-1,-1-1 1,1 0-1,0 1 1,-1-1 0,1 1-1,-1-1 1,1 1 0,-1-1-1,1 1 1,-1-1-1,1 1 1,-1-1 0,0 1-1,1 0 1,-1-1 0,0 1-1,1 0 1,-2-1 0,2 1-82,1 0 0,-1 0 1,0 0-1,1 0 1,-1 0-1,0 0 0,0 0 1,1 0-1,-1 1 1,0-1-1,0 0 0,1 0 1,-1 0-1,0 0 1,1 0-1,-1 0 1,0 1-1,0-1 0,0 0 1,1 0-1,-1 0 1,0 1-1,0-1 0,0 0 1,1 0-1,-1 1 1,0-1-1,0 0 0,0 0 1,0 1-1,0-1 1,0 0-1,1 0 0,-1 1 1,0-1-1,0 0 1,0 1-1,0-1 1,0 0-1,0 0 0,0 1 1,0-1-1,0 0 1,-1 1-1,1-1 0,0 0 1,0 0-1,0 1 1,0-1-1,0 0 0,0 1 1,0-1-1,-1 0 1,1 0-1,0 0 1,0 1-1,0-1 0,-1 0 1,1 0-1,0 0 1,0 1-1,-1-1 0,24-4 1509,26-7 1,-31 6-1124,0 1 1,38-3 0,76 14 256,-33-1-449,-59-5-154,111 0 427,-119-2-287,-1-2 1,55-13 0,-55 8 13,1 1 0,1 1 1,54-2-1,-70 7-110,-1 0 0,1-2-1,-1 1 1,30-10 0,59-28 5,-36 5-50,-47 22 34,43-16 0,-55 26-108,-1-1-1,1-1 1,13-8 0,-18 10-19,-1 0 1,0 0-1,0-1 0,0 0 0,0 1 0,-1-1 0,1 0 1,4-8-1,-3 3 6,1 0 1,12-12-1,-13 16 5,-1 1-1,0-1 1,0 0 0,-1 0-1,1-1 1,-1 1-1,0-1 1,-1 1-1,4-13 1,-1 0 12,-3 12-40,0-1 1,-1-1 0,1-9-1,-2 15 11,0 0 0,0-1 0,0 1 0,0 0 0,-1 0 0,1 0 0,-1 0 0,1 0 0,-1 0-1,0 0 1,0 0 0,0 0 0,0 0 0,0 1 0,0-1 0,-2-2 0,-28-32 27,22 23 6,-2 1 0,0 1 0,0-1-1,-20-15 1,-154-119 18,166 132-68,-1-1 0,-1 2 0,-35-16-1,28 14-2,-40-26-1,19 4 24,25 18-10,-1 1 1,-1 1-1,-54-27 1,18 17-45,30 12 82,0 1 1,0 2-1,-48-11 1,-100-9-80,156 28 34,0 0 0,0 1 0,0 1 0,-40 3 0,46 0 14,1 2 0,-1 0 0,1 1 0,0 1 0,0 0 0,1 1 0,-18 10 0,10-2-10,1 0 0,-39 34 0,4-2 14,-13 4-15,-109 74-10,170-118 13,1 0 0,0 1 1,0 0-1,0 1 0,1 0 1,-12 15-1,15-17-3,1 1 0,0 0 0,0 0 0,1 1 0,0-1 0,0 1 0,1 0 0,-1 0 0,2-1 0,-2 11 1,1 23 26,1 1 0,9 81 1,-6-105 36,1 0-1,0 0 1,1 0 0,1 0 0,1-1 0,0 0 0,1 0 0,1 0 0,1-1 0,0 0 0,1-1 0,1 0 0,0-1 0,1 0 0,0 0 0,29 22 0,-15-16 129,1-2-1,0 0 1,2-2-1,48 20 1,-33-19 27,1-2 0,75 15 0,-95-27-215,0 0 0,-1-2 0,1 0 1,0-2-1,0 0 0,0-2 0,-1-1 0,41-11 0,-49 10-286,-9 2-305,0 1 0,0 0 0,0 1 0,0-1 0,0 1 0,0 1-1,0-1 1,13 2 0,-18-1 411,-1 1-1,1-1 1,-1 1-1,1 0 1,-1 0-1,0-1 1,0 1-1,1 0 1,1 2-1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04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658 103 9754,'-2'-6'359,"-1"0"0,0 0-1,-1 0 1,1 1 0,-1 0 0,0-1 0,0 1-1,-1 1 1,1-1 0,-1 1 0,0-1 0,0 2-1,-1-1 1,1 0 0,-9-3 0,7 4-156,0 1 1,0 0 0,0 0-1,0 0 1,0 1-1,-1 0 1,1 0 0,0 1-1,-1 0 1,1 0-1,0 1 1,0 0 0,-11 3-1,3 0-25,1 1-1,0 1 0,0 0 1,0 1-1,1 1 1,0 0-1,1 1 0,-1 0 1,-11 12-1,-4 6 94,1 2-1,-31 42 1,34-36-122,2 0-1,1 1 1,2 1 0,1 1-1,2 1 1,-11 42-1,8-20 432,-18 110 1,33-141-414,1 1 0,2-1 0,0 1 0,3-1 0,8 55 0,64 190 211,-67-254-369,2-1 0,0 0 0,1 0-1,1-1 1,1-1 0,23 28 0,-9-17 33,1-1 1,59 45-1,152 100 137,-177-135-159,2-2-1,73 30 1,-103-53 58,2-2 0,-1-1 1,1-2-1,1-2 0,-1-1 1,1-1-1,0-2 0,0-2 1,0-1-1,0-2 1,0-1-1,-1-2 0,0-2 1,0-1-1,36-14 0,-44 12-25,0-1-1,-1-2 0,-1 0 1,0-2-1,-1-1 1,0-1-1,-2 0 0,0-2 1,-1-1-1,-2 0 1,0-2-1,-1 0 0,18-31 1,-10 8 101,-2-2 1,-2-1-1,20-64 1,-31 75-103,-2 0 0,-1-1 0,-2 0 0,-2 0 0,-1-44 1,-4 32-21,-3 1 0,-14-70 0,10 85-12,-1 0 0,-2 1 0,-1 0 1,-20-36-1,16 39-23,-2 1 0,-1 0 0,-1 2 0,-2 0-1,-33-34 1,-68-52 5,33 31-6,57 51 31,-1 2 0,-2 2 0,-46-28 0,61 43 3,-1 2 0,-1 0 0,0 2 0,0 0 0,-1 2 0,0 0 0,-37-5 0,12 8 93,0 1 1,-80 7-1,-100 23 58,7 0-266,3-13-2714,195-13 411,27-4 973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06.7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12 100 8170,'-3'-13'1365,"0"1"0,1-1 1,0 0-1,1-20 1,0 32-1255,1 1 0,0-1 0,0 1 0,0-1 0,0 1 0,0-1 0,0 1 0,0-1 0,0 0 0,0 1 0,1-1 0,-1 1 1,0-1-1,0 1 0,0-1 0,1 1 0,-1-1 0,0 1 0,0-1 0,1 1 0,-1 0 0,0-1 0,1 1 0,-1-1 0,1 1 1,-1 0-1,1-1 0,-1 1 0,0 0 0,1 0 0,-1-1 0,2 1 0,-1 0 23,0 0 0,0 1 0,0-1 0,0 0 0,0 1 0,0-1 0,0 1 0,0-1 0,0 1 0,0-1 0,0 1 0,0 0 0,0 0 0,1 0 0,5 7 483,0 0 0,8 11 0,0 4 180,-2 0-1,19 45 0,-24-52-676,-1-1-88,1-1 0,1 0 0,12 14-1,5 9-397,-21-27-1132,-10-10-122,-16-13-1351,13 8 1832,-14-4-167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07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0 364 14515,'4'2'1496,"1"-4"577,13-12-105,4-9-191,13-18-409,6-3-176,3-8-480,3 1-160,-11 9-391,-3 7-209,-7 12-369,-8 2-455,-5 11-776,-3 2-697,-7 11 1233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6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0 111 14531,'0'-3'323,"0"0"-1,0 0 1,0 0-1,0 0 1,1 0 0,-1 0-1,1 1 1,0-1-1,0 0 1,0 0-1,0 1 1,0-1 0,0 0-1,3-2 1,-1 1-29,0 0 1,0 0-1,1 0 0,-1 0 1,1 1-1,0 0 0,8-5 1,-4 3-25,0 1 0,1 0 1,0 0-1,0 1 0,0 0 0,0 0 1,0 1-1,15-1 0,-19 2-171,0 1-1,0 0 1,1 0-1,-1 1 1,0 0 0,0-1-1,0 2 1,-1-1-1,1 0 1,0 1 0,6 3-1,-8-3-78,-1 0-1,1 0 1,0 0-1,0 0 0,-1 1 1,1-1-1,-1 1 1,0-1-1,0 1 1,0 0-1,0 0 1,0 0-1,-1 0 0,1 1 1,-1-1-1,2 6 1,0 5-15,-1-1 0,-1 1 0,0 0 0,0-1 0,-2 1 0,0-1 0,0 1 1,-1 0-1,-6 20 0,-2-1 62,-1 0 1,-25 49-1,0-17 1221,34-58-212,7-7-595,8-7-5,133-90 621,-16 10-3310,-71 49 1298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07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0 187 14707,'10'17'1168,"3"-1"521,-5-1-145,4 1-752,1-1-280,3-2-360,0-2-32,-4-1-208,-4 0-208,-3-3-640,-5 1-376,-3-3-697,-7-2-1303</inkml:trace>
  <inkml:trace contextRef="#ctx0" brushRef="#br0" timeOffset="1">33 259 9826,'5'-1'519,"1"-2"-1,-1 1 1,0 0 0,1-1-1,-1 0 1,0 0 0,-1-1-1,7-5 1,3-4 740,14-18 1,-20 22-881,0 1-170,-1-1 1,-1 1 0,0-1-1,0 0 1,0-1-1,-1 1 1,-1-1 0,0 0-1,0 0 1,-1-1 0,0 1-1,0-1 1,-2 1 0,1-1-1,-1-19 1,-1 40 224,0 8 107,0 1 0,1 0 0,1 0 0,7 27 0,-5-31-724,1-1 0,1 1 1,0-1-1,1 0 0,0 0 0,1-1 0,1 0 0,17 21 0,-5-15-699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21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136 560 10290,'-9'8'479,"-1"0"1,2 0-1,-1 1 0,1 0 1,0 1-1,1 0 0,0 0 0,-5 12 1,4-7-122,2 1 0,0 1 0,1-1 0,0 1 0,-2 19 0,-3 34 391,3-1 0,4 1 0,2 0 0,17 138 1,-9-169-542,2-1 1,1 0 0,30 72 0,-15-54-49,61 97 0,-56-110 3,54 61 1,45 31 256,-66-71-267,-8-8-79,2-2 0,3-2 0,126 82 0,202 88 766,-332-191-705,13 5-33,1-4 0,2-2-1,1-4 1,109 25 0,206 20 679,-313-63-490,1-3 0,0-4 0,90-10 0,-97-1-191,-1-4 0,0-2 0,-1-3 0,112-49 0,-89 30 55,165-46 0,-244 81-137,0 0 0,-1 0 0,1-1 0,-1 0-1,0-1 1,-1 0 0,1-1 0,-1 0 0,0 0 0,0-1-1,-1 0 1,0-1 0,0 0 0,0 0 0,-1-1-1,6-9 1,6-11-4,-2 0 0,-1-2-1,-1 1 1,-2-2 0,18-62-1,-24 66-28,-1-1 0,-2 0 0,-1 0 0,-2-1 0,0 1 0,-2 0 0,-6-36 0,7 61 12,-49-280-227,41 252 82,-1 0 0,-2 1 0,-29-59-1,-60-82-34,82 144 214,-21-32-222,-3 1 1,-3 3-1,-66-65 0,-172-133 26,146 122 209,0-1 29,-79-29 55,-13 16-161,197 127 8,-1 0 0,-1 3 0,0 0 0,-1 2 0,-68-16 0,57 21-6,-1 3-1,-53 0 0,-94 8 51,83 1 67,47-5 5,-96-15 1,-40-3-126,152 20 17,-1 1 0,-74 13 0,100-10 18,-1 2 0,1 0 0,0 2 0,1 0 0,0 2-1,0 0 1,-26 18 0,20-7 0,0 1 1,2 1-1,0 2 0,2 0 0,1 2 0,1 0 0,1 2 1,-20 36-1,35-55-5,1 1 1,-1 0-1,2 1 0,-1-1 1,2 1-1,-4 17 0,6-21-14,0-1 0,0 0 0,1 1 0,1-1 0,-1 1 0,1-1 0,0 0 0,0 0 0,1 1 0,0-1 0,6 13 0,-2-9-224,1 0 1,0 0-1,1-1 0,0 0 0,1 0 0,-1-1 0,2 0 0,-1-1 0,21 13 0,-12-10-267,41 15 0,-57-25 486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24.2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1176 1375 12395,'11'-1'1560,"0"0"-1,17-3 1,47-16-115,-45 11-785,130-39 314,-111 31-886,59-30 1,-82 34-119,-1-1 0,-1-2 1,40-33-1,-49 36 43,0-2-1,-1 0 1,-1-1 0,0 0 0,-1-1 0,12-22-1,-13 19 50,-1-1 0,-1-1-1,-1 0 1,0 0-1,-2-1 1,-1 0 0,0 0-1,-2 0 1,1-36-1,-6 5-30,-2 0-1,-3 0 1,-2 1-1,-28-92 1,29 118-21,-2 1 0,0 0 1,-2 1-1,-22-35 0,23 45-7,0 0 0,-1 0 0,0 1 0,-2 1 0,1 0-1,-1 1 1,-28-18 0,22 17-1,-1 2 0,-1 1 1,0 0-1,-38-10 0,25 11 30,-1 1 0,-52-3 1,-12 7 130,-127 11 1,160-3-133,-144 11 32,155-8-48,-96 24 0,118-21 7,1 2 0,0 1 0,1 1 0,0 2 0,1 2 0,1 0-1,-38 32 1,43-30 29,2 2 0,0 0 0,2 2 1,0 0-1,2 1 0,0 1 0,2 1 0,-20 42 0,21-32 43,2 1 1,1 0 0,2 1 0,1 0-1,3 1 1,1 0 0,2 1-1,1-1 1,2 1 0,3-1-1,0 0 1,3 1 0,1-1-1,3-1 1,0 1 0,18 41-1,-16-54-26,0-1 0,20 30 0,-23-42-40,1-1-1,1 0 1,0-1 0,1 0-1,17 14 1,-15-16-67,0-1 1,0 0 0,1-1-1,0-1 1,1 0 0,-1-1-1,1-1 1,29 7-1,-11-6-384,-1-1 0,1-2 0,43-2 0,55-3-458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27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329 1052 9378,'0'0'127,"-1"0"-1,1 0 1,-1 0-1,1 0 1,0 0-1,-1 0 1,1 0-1,-1 0 1,1 0-1,0 1 1,-1-1-1,1 0 1,-1 0-1,1 0 1,0 0-1,-1 1 1,1-1 0,0 0-1,-1 0 1,1 1-1,0-1 1,0 0-1,-1 1 1,1-1-1,0 0 1,0 1-1,-1-1 1,1 0-1,0 1 1,0-1-1,0 1 1,-1 1 50,1-1 0,0 1 0,0-1-1,0 0 1,0 1 0,1-1 0,-1 1 0,0-1 0,1 3 0,2 2 213,-1 0 0,1 0 0,6 9 0,-7-12-261,1 0 0,-1 1 1,1-2-1,0 1 1,0 0-1,0-1 1,0 1-1,1-1 1,-1 0-1,1 0 0,-1 0 1,1 0-1,0-1 1,0 0-1,-1 1 1,1-1-1,0-1 1,0 1-1,0-1 1,7 1-1,7-2 103,-1 0 1,1-1 0,26-7-1,-6 2 68,210-15 876,4 21-548,-142 1-451,158 6 125,2 0-37,-227-6-148,289-11 1046,-295 6-1100,0-2 1,-1-2-1,0-1 0,0-2 1,-1-1-1,-1-2 0,38-21 1,-8 4 275,-30 16 11,-1-1-1,43-31 1,-51 23-295,-21 21-36,-1 0-1,1 0 1,0 0-1,0 0 1,0 1 0,6-4-1,-50-24 1115,21 16-1044,1-1 0,1 0 0,-15-20 0,6 8-79,8 8 28,-16-24-1,20 24-14,-32-34 1,-2 8-63,-100-73 0,118 100 49,0 0 0,-1 2 0,-1 1-1,0 2 1,-43-13 0,17 10 4,0 1-37,1-2 1,-61-30 0,70 27 28,0 1 1,-86-22-1,-106-4-53,132 29 83,-62-7-106,127 19 66,-85 5 0,-68 26 28,171-20-36,1 0 0,0 2 0,1 1 0,0 1 0,-25 15 0,-104 73 62,103-65-36,36-24-22,-1 1-1,2 0 1,-1 1 0,2 0-1,-1 1 1,1 0-1,1 1 1,1 0 0,-1 1-1,2 0 1,0 0-1,1 1 1,0 0-1,1 0 1,-6 26 0,2 1 18,1 0 1,3 1 0,1 0-1,1 82 1,6-108-2,0 0 1,1-1-1,0 0 1,2 1-1,0-1 1,0 0-1,2-1 0,0 0 1,0 0-1,19 26 1,-15-27 34,1 0 1,0 0-1,1-1 1,1-1 0,0 0-1,0-1 1,1 0-1,1-1 1,28 13-1,-23-14 47,1 0-1,0-2 0,0-1 0,0 0 0,1-1 0,28 1 1,-22-4 50,1-2 0,-1-1 0,1-2 0,43-8 0,280-91 1154,-244 66-1614,-106 36 285,6-3-544,-1 0 0,15-2 1,-20 5 146,0 0 1,-1 0 0,1 0 0,0 0 0,-1 0-1,1 1 1,0-1 0,-1 1 0,1 0-1,-1 0 1,1 0 0,3 2 0,15 10-2198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29.4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34 16660,'2'-12'2352,"-1"1"2497,1 4-3313,-2 4-615,-7 9-2274,-6 9 1041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33.4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18276,'0'6'1040,"0"-1"208,7-2-471,4-11-489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09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816 2073 10346,'34'-4'3081,"91"-12"2666,63-17-4199,-187 33-1545,281-73 524,-244 60-467,-1-1 1,0-3-1,-1 0 0,-1-2 1,43-32-1,-37 19 94,-2-3 0,-1-1 0,46-57-1,84-133 135,-85 92-210,-71 109-77,0-1 1,-2 0 0,11-43 0,-9 16-9,9-98 0,-19 114 19,-1 0 0,-2 0 1,-10-60-1,5 70 1,-1 1 1,-1 0-1,-1 0 0,-16-32 1,-60-92 3,61 111-31,-2 1 0,-2 1 0,-39-38 0,49 56 15,-1 1 0,-2 2 0,1 0-1,-2 1 1,0 1 0,-1 1 0,-26-11 0,12 10 47,-1 1 1,0 3-1,0 1 1,-1 2 0,0 1-1,-1 2 1,-62 2 0,19 7 160,0 3 0,-127 30 0,143-23-158,0 3 1,-79 32-1,121-39-21,0 1 1,1 1-1,1 1 0,0 1 0,1 1 1,0 1-1,1 1 0,-31 35 0,-73 118 95,13 13-113,-17 64-34,99-177 75,-35 119 0,55-149 25,2 0 1,1 1 0,2 0 0,2 0-1,2 0 1,1 0 0,3 0 0,1 0-1,2-1 1,2 1 0,2-1 0,1-1 0,3 0-1,17 38 1,-18-51 64,0-2 0,2 1 0,36 45 0,-38-56-83,0 0-1,2-1 1,0-1-1,0 0 0,1 0 1,27 14-1,-21-16-70,-1-2-1,1 0 0,0-1 0,1-1 0,0-2 1,0 0-1,1-1 0,41 1 0,0-5-735,122-17-1,-46-2 66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1.0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13203,'3'11'1144,"1"2"400,7 7-167,0 1-121,9 4-320,0-1-136,3 1-344,-1-2-168,-2-2-199,-2 0-49,-7-5-233,-2 1-191,-6-6-592,-3-3-384,-3-3-553,-6 0 905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1.4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1 525 13979,'16'-6'1248,"4"-6"865,11-6-225,6-16-360,6-9-247,11-22-265,-5-5-104,0 3-336,-7 8-96,-11 13-448,-6 9-216,-7 7-728,-2 7-536,-4 10-1033,-1 12 1233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1.8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13835,'6'7'1184,"2"-3"745,4 5-145,1 0-368,1 0-319,6 7-369,-5-3-176,3 3-280,-4-1-88,-9 0-240,2 3-184,-6-4-512,-2 1-505,-2-5-727,-4-4-353,4 3 1185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0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20 108 12123,'-5'-20'914,"1"7"567,1-1 0,0 0 0,-2-29 0,7 40 252,1 7-734,5 12 77,8 26 31,-2 0 0,14 72 0,-3-9-813,-17-78-315,5 20-281,29 72 0,-42-118 217,0 0 1,1 0 0,-1 0-1,1-1 1,-1 1 0,1 0-1,-1 0 1,1 0 0,0 0-1,-1-1 1,1 1-1,0 0 1,0 0 0,-1-1-1,1 1 1,0-1 0,0 1-1,1 0 1,-1-1-30,-1 0-1,1 0 1,0 0 0,-1 0-1,1 0 1,-1 0 0,1 0-1,0-1 1,-1 1 0,1 0 0,-1 0-1,1-1 1,-1 1 0,1 0-1,0-1 1,-1 1 0,1 0-1,-1-1 1,0 1 0,1-1-1,-1 1 1,1-1 0,3-5-725,0 1 0,0-1 0,-1-1 0,4-8 0,-3 7 751,16-33-1049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2.2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1 250 11955,'29'-42'3586,"-13"22"-2338,-2-1-1,18-35 1,-29 49-1183,0 0 1,0 0-1,-1-1 1,0 1-1,0-1 0,-1 1 1,0-1-1,0 1 0,-1-1 1,0 0-1,0 1 0,-3-15 1,5 27 130,0-2 0,0 1 0,0 0 0,1 0 0,-1-1 0,1 1 0,3 3 0,28 26 653,-27-28-786,-1 0 0,1-1 0,0 0 0,0 0 0,0 0 0,11 3 0,-15-6-251,0 0 0,1 0-1,-1-1 1,1 1 0,-1-1 0,1 1 0,-1-1-1,0 0 1,1-1 0,-1 1 0,1 0-1,-1-1 1,1 0 0,-1 0 0,0 0-1,6-3 1,4-2-768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2.6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46 201 9082,'-1'4'889,"1"1"0,0-1 1,0 1-1,0 0 0,1-1 1,-1 1-1,1-1 0,2 7 0,16 34 1346,-12-28-1312,-6-16-862,0 1 1,-1 0-1,1-1 0,-1 1 0,0 0 1,1 0-1,-1-1 0,0 1 1,0 0-1,0 2 0,0-4-55,0 0 1,0 0-1,0 1 0,0-1 0,-1 0 0,1 0 1,0 0-1,0 0 0,0 1 0,0-1 0,0 0 1,0 0-1,0 0 0,0 0 0,0 1 1,-1-1-1,1 0 0,0 0 0,0 0 0,0 0 1,0 0-1,0 0 0,-1 1 0,1-1 0,0 0 1,0 0-1,0 0 0,-1 0 0,1 0 0,0 0 1,0 0-1,-1 0 0,-9-6 41,6 0-89,-1-1 1,1 1-1,0-1 1,0 0-1,0 0 0,1 0 1,1 0-1,-3-9 1,-7-16-198,11 30 231,-2-4-21,0-1 0,0 0 0,1 0 1,0 0-1,-1-11 0,2 18 31,1-1-1,0 1 1,0 0 0,0 0 0,0 0-1,0-1 1,0 1 0,0 0-1,0 0 1,0-1 0,1 1-1,-1 0 1,0 0 0,0 0 0,0-1-1,0 1 1,0 0 0,0 0-1,0 0 1,0-1 0,0 1-1,1 0 1,-1 0 0,0 0-1,0 0 1,0 0 0,0-1 0,1 1-1,-1 0 1,0 0 0,0 0-1,0 0 1,1 0 0,-1 0-1,0 0 1,0 0 0,0 0 0,1 0-1,-1-1 1,0 1 0,0 0-1,1 0 1,-1 0 0,0 0-1,0 1 1,0-1 0,1 0 0,-1 0-1,0 0 1,0 0 0,0 0-1,1 0 1,14 7 110,-9-4-39,-2-2-21,0 0 0,0 1 0,0-1 0,0-1 0,0 1 0,0-1 0,0 1 0,0-1 0,0 0 0,0-1 0,0 1 0,0-1 0,0 1 0,0-1 0,7-3 0,-8 3-34,-1-1 0,1 1 0,-1 0 0,1-1 0,-1 0 0,1 0 0,-1 0 0,0 0 0,0 0 0,0 0 0,0 0 0,0-1 0,-1 1 0,1-1 0,-1 1-1,1-1 1,-1 0 0,0 1 0,0-1 0,0 0 0,0 0 0,0-3 0,0-8 24,0 0 0,-1 1 0,-3-21 0,0-10 797,3 43-827,0 1 0,0 0 0,0 0 0,0 0 0,0 0 0,0 0 0,0 0 0,0 0 0,0 0 0,0 0 0,0-1 0,0 1 0,0 0 0,0 0 0,0 0 0,0 0 0,0 0 0,0 0 0,0 0 0,0 0-1,0 0 1,0-1 0,0 1 0,1 0 0,-1 0 0,0 0 0,0 0 0,0 0 0,0 0 0,0 0 0,0 0 0,0 0 0,0 0 0,0 0 0,0 0 0,0 0 0,1 0 0,-1 0 0,0 0 0,0 0 0,0 0 0,0 0 0,0 0 0,0 0 0,0 0 0,0 0 0,0 0 0,1 0-1,-1 0 1,0 0 0,0 0 0,0 0 0,0 0 0,0 0 0,0 0 0,0 0 0,0 0 0,6 4 277,-6-4-284,8 8 135,1 1 0,-2 0-1,1 1 1,-1-1 0,7 15-1,-6-12-592,0 1-1,1-1 0,12 14 0,6-4-1101,6 4 441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3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12219,'-2'0'7276,"3"11"-5436,8 4-1266,0-1 0,0 0 0,1-1-1,1 1 1,24 21 0,-8-7-279,-18-18-357,1-1 0,0 0 0,16 11 0,-43-20-7848,12-1 6405,-8 1-526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3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1 453 12563,'0'-5'1240,"8"-5"984,0-1-231,10-17-137,6-10-279,7-16-289,7-8-104,1 0-344,4 5-168,-9 13-319,-3 11-177,-10 12-665,-6 5-391,-7 8-1464,2 4-385,-5 17 1369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4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13 208 10186,'-4'0'1239,"4"0"-961,-1 0-1,1 0 1,-1 0-1,1 0 1,0 0-1,-1 0 0,1 0 1,0 0-1,-1 0 1,1 0-1,-1 0 1,1 0-1,0 0 1,-1 0-1,1 0 0,0-1 1,-1 1-1,0-1 833,0 1-832,1-1-99,0 0 1,0-1 0,0 1 0,1 0 0,-1 0 0,0 0-1,0 0 1,1 0 0,-1 0 0,0 0 0,1 0-1,0-2 1,6-9 180,-1 0 0,1 0 0,1 1 1,0 0-1,1 1 0,18-18 0,-5 8 89,1 1 0,26-17 0,-45 34-400,0-1-1,0 1 1,1 0 0,-1 0 0,0 0-1,1 1 1,8-3 0,-12 4-44,0 0 0,0 0 0,0 0 0,0 0 0,0 0 0,0 0 1,0 0-1,0 0 0,0 0 0,0 1 0,1-1 0,-1 0 0,-1 1 0,1-1 1,0 1-1,0-1 0,0 1 0,0-1 0,0 1 0,0-1 0,0 1 0,-1 0 1,1 0-1,0-1 0,-1 1 0,1 0 0,0 0 0,-1 0 0,1 0 0,-1 0 1,1 0-1,-1 0 0,0 0 0,1 0 0,-1 0 0,0 0 0,0 0 0,0 0 0,0 1 1,1 4 12,-1 0 0,0 0 1,-1 0-1,1-1 1,-1 1-1,-1 0 0,1 0 1,-5 10-1,-22 45-4,17-39-27,-1 3 3,1 0 0,1 1-1,-11 45 1,20-53-87,1-18 90,0 1 1,0-1-1,1 0 1,-1 1-1,0-1 0,0 0 1,0 1-1,0-1 1,1 0-1,-1 1 1,0-1-1,0 0 0,1 0 1,-1 1-1,0-1 1,0 0-1,1 0 1,-1 1-1,0-1 1,1 0-1,-1 0 0,0 0 1,1 0-1,-1 1 1,1-1-1,1 0-15,1-1-1,0 1 0,-1 0 1,1-1-1,0 0 1,-1 1-1,1-1 1,-1 0-1,4-2 1,12-5-5,3-2-39,35-9-1,-50 17 71,0 0 0,0 1-1,0 0 1,0 1 0,0-1 0,0 1 0,1 0 0,-1 1 0,0 0-1,0-1 1,6 3 0,-10-2 11,-1-1 0,1 1 0,0 0 0,-1 0 0,1 0 1,-1 0-1,1 0 0,-1 0 0,1 1 0,-1-1 0,0 0 0,0 1 0,1-1 0,-1 1 0,0-1 0,0 1 0,0 0 0,-1-1 0,1 1 0,0 0 0,-1 0 1,1-1-1,-1 1 0,1 0 0,-1 0 0,0 2 0,0 1 46,0-1 1,0 1 0,0-1-1,-1 1 1,1-1 0,-1 1-1,-1-1 1,1 1-1,-3 5 1,-1 0 46,-1 0 0,0-1 1,-1 0-1,0 0 0,0 0 0,-1-1 0,0 0 1,0-1-1,-10 7 0,5-5-176,0 0 0,0-1 0,-1-1 0,0 0 0,-28 9 0,41-16-22,0 1 1,1-1-1,-1 0 1,0 1 0,0-1-1,0 0 1,0 0-1,0 0 1,1 0 0,-1 0-1,0 0 1,0 0 0,0 0-1,0 0 1,0 0-1,0 0 1,1-1 0,-1 1-1,0 0 1,0-1 0,0 1-1,1 0 1,-1-1-1,0 1 1,0-1 0,1 0-1,-1 1 1,0-1 0,1 1-1,-1-1 1,1 0-1,-1 0 1,0-2-272,0 1 0,0-1-1,0 0 1,0 1 0,1-1 0,0 1 0,-1-1 0,1 0-1,0-2 1,1-19-1007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4.9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2 248 14275,'5'2'620,"0"1"0,0-1 1,-1 0-1,1 1 0,-1 0 0,0 0 0,0 1 0,0-1 0,0 1 1,5 6-1,-7-8-558,-1 0 0,0 0 0,1 1 1,-1-1-1,0 1 0,0-1 0,0 1 0,0-1 1,-1 1-1,1-1 0,-1 1 0,0 0 0,1-1 1,-1 1-1,0 0 0,-1-1 0,1 1 0,0 0 1,-1-1-1,1 1 0,-1-1 0,-1 4 0,1-6-62,1 1-1,0-1 0,0 0 0,0 0 0,0 0 0,0 0 0,-1 0 0,1 0 0,0 0 0,0 0 0,0 0 0,0 0 0,-1 0 0,1 1 0,0-1 0,0 0 0,0 0 0,0 0 0,-1 0 0,1-1 0,0 1 1,0 0-1,0 0 0,0 0 0,-1 0 0,1 0 0,0 0 0,0 0 0,0 0 0,0 0 0,-1 0 0,1 0 0,0 0 0,0-1 0,0 1 0,0 0 0,0 0 0,0 0 0,-1 0 0,1 0 0,0-1 0,0 1 1,0 0-1,0 0 0,0 0 0,0 0 0,0-1 0,0 1 0,0 0 0,-6-9-61,3-4-45,-5-10-57,0 5-75,-11-32 0,16 42 142,1 0 0,0-1 1,0 1-1,1-1 1,0 0-1,1-13 0,0 21 92,0 0 0,0 0 0,0 0 0,0 0-1,0 0 1,0 0 0,1 0 0,-1 0 0,0 0-1,1 0 1,-1 0 0,0 0 0,1 0-1,-1 0 1,1 0 0,0 0 0,-1 1 0,1-1-1,0 0 1,-1 0 0,1 1 0,0-1 0,0 1-1,-1-1 1,1 0 0,0 1 0,0-1-1,0 1 1,1-1 0,1 1 43,0 0-1,1 0 1,-1 0 0,0 0-1,0 0 1,1 1 0,4 0-1,15 3 351,-21-4-324,0 0 0,0-1 0,0 1 0,0 0 1,0 0-1,-1-1 0,1 1 0,0-1 0,0 0 1,0 1-1,-1-1 0,1 0 0,0 0 0,-1 0 1,1 0-1,-1-1 0,1 1 0,1-3 0,-1 2-15,0-1 0,0 0-1,0 0 1,-1 0-1,1 0 1,-1-1 0,0 1-1,0 0 1,1-6-1,-1-4 33,0 0-1,0 0 0,-2 0 0,-1-17 1,1 24 507,1 10-304,5 13-33,2-3-316,0 0 0,1-1 0,1 0 0,0 0 0,13 13 0,-6-9-1582,25 20 0,-4-7 340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5.5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7 11498,'-10'-7'8945,"17"22"-7455,1 0 0,15 21 0,50 53 6,-21-26-945,-18-24-369,-17-19-401,17 25 0,-33-45 145,0 1 0,-1 0 0,1-1 0,-1 1 0,1 0 0,-1 0 0,0 0 0,1 0-1,-1-1 1,0 1 0,0 0 0,1 0 0,-1 0 0,0 0 0,0 0 0,0 1 0,0-2-21,-1 1 0,1-1 0,0 0 0,0 0 0,0 1 0,-1-1 0,1 0 0,0 0 1,0 1-1,-1-1 0,1 0 0,0 0 0,-1 0 0,1 1 0,0-1 0,-1 0 1,1 0-1,0 0 0,-1 0 0,1 0 0,0 0 0,-1 0 0,1 0 0,0 0 0,-1 0 1,1 0-1,0 0 0,-1 0 0,-2 0-449,0-1-1,-1 0 1,1 0 0,0 0-1,0 0 1,0 0 0,-4-3 0,-19-11-799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5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1 204 14755,'14'-8'1248,"3"-5"849,4-5-185,7-5-215,1 0-385,4-1-512,-1-1-184,-2 6-408,-1 1-24,-3 5-480,2 1-312,-7 7-728,1 2-777,-3 3 2553,-4 10-984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6.3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 11915,'-8'19'1608,"-2"4"1745,4 2-1009,2 3-207,3-2-417,4-3-552,2-4-368,6-9-544,6-2-64,4-8-184,4-3 32,1-7-120,0-3-168,0-8-528,-2-4-328,-4-6-920,-4-1-289,-3 5 1233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16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1 236 14155,'-1'6'665,"1"0"0,0 1 0,1-1 1,-1 0-1,1 0 0,0 0 0,1 0 0,0 0 0,2 7 0,5 7 728,13 24 0,-11-25-725,-9-15-564,0 0 1,0 0-1,1-1 0,-1 1 1,1-1-1,3 4 1,-6-7-104,0 0 1,0 0-1,0 0 1,0 0-1,1 0 1,-1 0-1,0 0 1,0 0-1,0 0 1,0 0-1,0 0 1,0 0-1,0 0 1,0 0-1,1 0 1,-1 0 0,0 0-1,0 0 1,0 0-1,0 0 1,0 0-1,0 0 1,0 0-1,0-1 1,0 1-1,0 0 1,0 0-1,1 0 1,-1 0-1,0 0 1,0 0-1,0 0 1,0 0-1,0-1 1,0 1-1,0 0 1,0 0-1,0 0 1,0 0-1,0 0 1,0 0-1,0 0 1,0-1 0,0 1-1,0 0 1,0 0-1,0 0 1,0 0-1,0 0 1,0 0-1,0 0 1,-1 0-1,1-1 1,0 1 0,-1-9-41,0 0 0,-1-1 0,0 1 0,-7-17 0,-1-6-220,5 13 60,-33-112-1409,37 123 1543,6 8 44,11 12 34,-7-6-21,-6-4 35,1 0 1,-1-1-1,1 1 0,0-1 1,0 1-1,-1-1 0,1-1 1,0 1-1,0 0 1,0-1-1,0 0 0,7 0 1,-9 0-17,0-1 0,1 0 0,-1 1 0,0-1 0,0 0 0,0 0 0,0 0 0,0 0 0,0-1 0,0 1 0,0 0 0,0-1 1,-1 1-1,1-1 0,0 0 0,-1 0 0,1 1 0,-1-1 0,0 0 0,0 0 0,0 0 0,0-1 0,1-2 0,1-4-5,-1 0 0,0 0 0,0 0 0,-1-1 0,-1 1 0,1 0 0,-1-1 0,-1 1 0,0-1 0,0 1 0,-1 0 0,-4-13 0,3 5 33,5 14 46,3 8 69,19 38 895,-18-29-683,13 18 0,-8-16-184,1 0 0,24 23 0,-27-30-778,19 13 0,-22-18-441,0-1 1,1 1 0,-1-1-1,8 3 1,14-1-1551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1.3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12419,'0'18'1681,"1"78"3988,1-71-4687,9 47 0,-9-62-896,0 0 0,1 0-1,1-1 1,-1 1 0,2-1-1,-1 1 1,1-1 0,0 0 0,1-1-1,0 0 1,1 0 0,0 0-1,0 0 1,0-1 0,1-1 0,13 10-1,-17-13-68,1 0 0,0-1 0,1 1 0,-1-1 1,0 0-1,0-1 0,1 1 0,-1-1 0,1 0 0,0-1 0,-1 1 0,1-1 0,-1 0 0,8-1 0,-9 0 1,-1 1 0,1-1-1,-1 0 1,1-1 0,-1 1 0,0 0 0,0-1-1,1 0 1,-1 0 0,0 0 0,-1 0 0,1 0 0,0-1-1,0 1 1,-1-1 0,0 0 0,1 1 0,-1-1-1,0 0 1,-1-1 0,1 1 0,2-6 0,-2 3-2,0 0 0,0 1 0,-1-1 0,0 0 0,0 0 0,-1 0 0,1 0 0,-1 0 0,-1 0 0,1 0 1,-1 0-1,0 1 0,0-1 0,-1 0 0,0 0 0,0 1 0,0-1 0,0 1 0,-1 0 0,0 0 0,0-1 0,-1 2 0,-7-10 0,-3 0-73,0 0 0,-1 1 0,0 1 0,-1 0-1,0 1 1,-18-9 0,9 8-1767,1 1 0,-29-9 0,48 18 651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37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0 788 7586,'3'1'4774,"1"-1"-4327,0 0 0,0 0 0,-1-1 1,1 1-1,0-1 0,0 0 0,-1 0 0,1 0 0,4-3 1,33-16 1217,0-5-743,-1-1 0,-1-3 0,64-59 0,89-116 568,-25 24-1335,-128 142-268,2 1 1,68-45 0,-98 75-117,37-23-679,-43 28 602,-1 0 0,1 0-1,0 0 1,0 1-1,0-1 1,0 1 0,0 0-1,8 0 1,11 4-937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37.6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0 610 14971,'2'0'1256,"6"-5"689,7-6 23,16-19-135,11-7-289,20-14-416,7 0-208,8-4-423,-5 1-281,-4 3-184,-9-1-288,-10 6-753,-6 2-311,-11 2-1296,-2 4 327,2-4 1153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38.0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87 14683,'3'-3'306,"-1"0"-1,0 0 1,1 1 0,-1-1 0,1 1-1,0-1 1,-1 1 0,1 0-1,1 0 1,-1 0 0,5-2-1,40-14 1148,-30 12-1041,2-1-89,-1 0-1,0 2 1,1 1 0,36-4-1,-46 7-269,0 1 0,0 1 0,0-1 1,0 2-1,0-1 0,-1 1 0,1 1 0,-1 0 0,1 0 0,-1 1 0,15 8 0,-13-6 10,0 2-1,-1-1 1,0 1-1,0 1 1,0 0-1,-1 1 1,-1-1-1,1 2 0,-2-1 1,1 1-1,-1 0 1,6 15-1,-8-13 51,0 1-1,0 0 1,-1 0-1,-1 0 0,-1 0 1,0 1-1,0-1 0,-2 1 1,0 0-1,-3 24 1,0-17 83,-10 38 1,11-53-195,0 0 0,-1 0 1,0 0-1,0 0 0,-1-1 0,0 1 1,0-1-1,0 0 0,-6 6 1,9-10-80,-1-1 1,0 1 0,0-1-1,0 1 1,0-1-1,0 0 1,0 0 0,0 0-1,0 0 1,-1 0 0,1 0-1,0-1 1,0 1 0,-1-1-1,1 1 1,0-1 0,-1 0-1,1 0 1,-4 0-1,2-1-226,1 0-1,-1 0 0,0 0 0,0 0 0,1-1 0,-1 1 0,1-1 0,-1 0 0,1 0 0,-6-5 0,-12-12-1056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38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17292,'33'26'1704,"0"5"841,4 5 47,-2 3-927,-8 2-561,-4-3-632,-6-2-192,-3-7-368,-1-6-344,-3-8-1449,6-2-143,1-23 848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38.9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9 288 16788,'11'7'488,"0"0"1,-1 2 0,0-1 0,-1 1-1,0 1 1,0 0 0,-1 0 0,0 0 0,-1 1-1,0 0 1,7 17 0,-12-19-136,-7-12 141,-9-12-10,-1-8-379,1-1-1,1-1 1,2 0 0,0 0 0,1-1-1,2-1 1,0 1 0,-4-41 0,11 60-124,0 0 1,0 0-1,1 0 1,0-1-1,1 1 1,0 0-1,2-12 1,-2 15-60,1 0 1,-1 1-1,1-1 0,0 0 1,0 0-1,1 1 0,-1-1 1,0 1-1,1 0 1,0-1-1,0 1 0,0 1 1,0-1-1,6-4 0,-5 5-316,0 0-1,0 0 0,1 0 0,-1 0 0,0 0 0,1 1 1,-1 0-1,1 0 0,-1 0 0,1 1 0,0-1 1,-1 1-1,1 0 0,0 1 0,-1-1 0,1 1 0,-1 0 1,1 0-1,6 2 0,15 8-1536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39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81 262 15035,'-3'0'261,"0"1"1,0-1-1,0 1 0,0 0 0,1 0 0,-1 0 0,0 0 1,0 1-1,1-1 0,-1 1 0,1-1 0,-1 1 0,1 0 1,0 0-1,0 0 0,0 1 0,0-1 0,0 0 1,0 1-1,0-1 0,1 1 0,0-1 0,-2 4 0,-1 3 69,0 0 0,1 0 0,0 0-1,0 0 1,1 0 0,-1 11 0,2-16-288,1 1-1,-1 0 1,1 0 0,0 0 0,1 0 0,-1 0 0,1 0 0,0 0-1,0-1 1,1 1 0,-1 0 0,3 5 0,-4-10-46,1 1 0,-1-1 0,0 1 1,1-1-1,-1 0 0,0 1 0,0-1 0,1 1 1,-1-1-1,1 0 0,-1 1 0,0-1 0,1 0 0,-1 1 1,1-1-1,-1 0 0,1 0 0,-1 1 0,1-1 1,-1 0-1,1 0 0,-1 0 0,1 0 0,-1 0 1,1 0-1,-1 1 0,1-1 0,-1-1 0,1 1 1,0 0-1,-1 0 0,1 0 0,-1 0 0,1 0 0,-1 0 1,1 0-1,-1-1 0,1 1 0,-1 0 0,1-1 1,-1 1-1,0 0 0,1 0 0,-1-1 0,1 1 1,-1-1-1,3-1-53,-1-1 1,0 1-1,-1-1 1,1 1-1,0-1 1,-1 1-1,2-4 1,1-6-322,0 1-1,-1-1 1,3-21-1,-4 22 47,0-1-1,0 1 1,2-1-1,4-11 0,-8 22 324,0 1-1,0-1 1,1 1-1,-1-1 1,0 1-1,0-1 1,1 1-1,-1-1 1,0 1-1,1-1 1,-1 1-1,1-1 1,-1 1-1,0 0 1,1-1-1,-1 1 1,1 0-1,-1-1 1,1 1-1,-1 0 0,1 0 1,-1 0-1,1-1 1,-1 1-1,1 0 1,-1 0-1,1 0 1,0 0-1,14 6 75,-14-5-50,0 0 0,0 0 0,1 0 0,-1 0 0,1-1 0,-1 1 1,1-1-1,-1 1 0,1-1 0,1 1 0,0-1-6,0 0 1,-1 0-1,1-1 0,0 1 1,-1-1-1,1 1 0,0-1 1,-1 0-1,1 0 0,0 0 0,-1 0 1,0-1-1,1 1 0,-1-1 1,0 1-1,0-1 0,4-4 1,-1 0-54,0 0 1,-1-1 0,0 0-1,6-12 1,0-1-33,-10 20 83,0-1 1,0 1 0,0-1 0,0 1 0,1-1 0,-1 1 0,0-1-1,0 1 1,1-1 0,-1 1 0,0 0 0,1-1 0,-1 1-1,1 0 1,-1-1 0,0 1 0,1 0 0,-1 0 0,1-1-1,-1 1 1,1 0 0,-1 0 0,1 0 0,-1-1 0,1 1 0,-1 0-1,1 0 1,-1 0 0,1 0 0,-1 0 0,1 0 0,-1 0-1,1 0 1,-1 0 0,1 0 0,-1 0 0,1 1 0,-1-1-1,1 0 1,-1 0 0,0 0 0,1 1 0,-1-1 0,1 0 0,-1 0-1,1 1 1,-1-1 0,0 0 0,1 1 0,-1-1 0,1 1-1,3 4 142,0 0-1,-1 1 0,6 9 0,-1-2 120,13 13 254,1-1 0,1-1 0,40 32 1,13 13 318,-59-53-666,24 27 206,-36-38-343,-1 1 0,0-1 0,0 1 0,-1 0 0,0 0 0,4 9-1,-7-15-37,-1 0-1,1 1 1,-1-1-1,1 0 1,0 0-1,-1 0 0,1 0 1,0-1-1,-1 1 1,1 0-1,-1 0 1,1 0-1,0 0 0,-1 0 1,1 0-1,0-1 1,-1 1-1,1 0 1,0 0-1,-1 0 0,1-1 1,0 1-1,0 0 1,-1 0-1,1-1 1,0 1-1,-1-1 0,-9-10-17,1 0-1,0-1 0,-9-16 0,1 1-32,-143-209-827,156 230 851,-9-14-78,1 1 0,-11-26 0,20 40 89,1 0 1,0 0-1,1 0 1,-1 0 0,1-1-1,0 1 1,0-1-1,1 1 1,-1 0 0,1-1-1,1 1 1,-1-1-1,1 1 1,2-10 0,-2 12 9,0 1 0,0-1 1,0 0-1,0 1 0,1-1 1,-1 1-1,1 0 1,0-1-1,0 1 0,-1 0 1,1 0-1,1 0 0,-1 1 1,0-1-1,0 0 0,1 1 1,2-2-1,-1 1 13,-1 1 0,1 0 0,0 0 0,0 0 1,0 1-1,0-1 0,-1 1 0,1 0 0,0 0 0,0 0 0,5 1 0,-2 1 52,0-1 0,1 1 0,-1 1 0,-1-1 0,1 1 0,0 0 0,-1 1 0,1-1-1,-1 1 1,0 1 0,0-1 0,7 9 0,-9-9 0,-1 0 0,0 0 0,0 1 0,0-1 0,0 1 0,-1 0 0,0 0 0,0 0 0,0 0 0,-1 0 0,0 0 0,2 9 0,-3-10-66,0-1 0,0 0-1,0 1 1,0-1 0,-1 0 0,0 0 0,1 1 0,-1-1 0,0 0 0,0 0 0,-1 0 0,1 0-1,-1 0 1,1 0 0,-1 0 0,0-1 0,0 1 0,0-1 0,0 1 0,-6 3 0,4-3-180,0 1 1,0-2-1,-1 1 1,1 0-1,-1-1 1,0 0-1,1 0 1,-1 0-1,-7 1 1,10-3-59,-1 1 0,0-1-1,0 0 1,0 0 0,0 0 0,0 0-1,0-1 1,0 1 0,1-1 0,-1 0-1,0 0 1,0 0 0,1 0 0,-1 0 0,0 0-1,1-1 1,-1 1 0,-1-3 0,-13-13-966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40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122 199 13675,'16'13'1752,"4"2"1625,-2 0-752,-2-4-761,-5-3-640,-2 1-768,-1-1-200,-7-3-672,1-4-312,-2 6-1072,-7-7-569,3 0 1201</inkml:trace>
  <inkml:trace contextRef="#ctx0" brushRef="#br0" timeOffset="1">1 60 9794,'5'-9'768,"1"-1"320,15 0-655,1 0-353,5 0-2553,1-1 1761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40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14 334 12435,'1'19'1526,"0"1"1,-2-1-1,0 0 1,-5 23 0,3-21-637,0 0 0,2 39 0,1-56-805,0 0 1,1 0-1,0 1 0,0-1 0,0 0 0,1 0 0,-1 0 1,1 0-1,0 0 0,4 5 0,-6-7-75,1-1-1,0 0 1,0 0-1,0 0 1,0 0-1,1 0 1,-1 0-1,0 0 1,0-1-1,1 1 1,-1 0 0,0-1-1,1 1 1,-1-1-1,0 1 1,1-1-1,-1 1 1,1-1-1,-1 0 1,1 0-1,-1 0 1,1 0 0,-1 0-1,0 0 1,1 0-1,-1-1 1,1 1-1,-1 0 1,1-1-1,-1 1 1,0-1-1,1 1 1,-1-1 0,2-1-1,2-1-32,0-1 0,0 0 0,0 0 0,-1-1-1,1 1 1,-1-1 0,0 0 0,0 0 0,-1 0 0,1-1 0,-1 1 0,2-8-1,4-7-148,-1 0-1,6-27 0,-8 21 94,-1 1 0,-2-1 0,0 0 0,-1 1-1,-4-49 1,0 53 77,-1 1-1,-1 0 0,-1 1 1,0-1-1,-1 1 0,-2 0 1,-17-34-1,22 48 20,0-1 0,0 1 0,-1 0 0,0 0 0,0 0 0,0 1 0,0-1 0,-1 1 0,0 0-1,0 0 1,0 1 0,-10-6 0,14 9 9,0 0 1,0-1-1,0 1 0,0 0 0,-1 0 1,1 0-1,0 0 0,0 0 0,0 0 0,0 0 1,0 0-1,-1 0 0,1 1 0,0-1 0,0 0 1,0 1-1,0-1 0,0 1 0,0-1 1,0 1-1,0-1 0,0 1 0,0 0 0,0-1 1,0 1-1,1 0 0,-1 0 0,0 0 0,0 0 1,1 0-1,-1 0 0,1 0 0,-1 0 1,1 0-1,-1 0 0,1 0 0,-1 2 0,-1 3 128,1 0-1,-1 0 0,1 0 0,1 0 0,-1 9 0,1 2-16,2 1 0,0-1 0,0 0 0,2 0 0,0 0 0,1-1-1,0 1 1,2-1 0,0 0 0,0-1 0,2 1 0,14 19 0,2-1-656,2-2 0,1-1 0,2-1 0,34 26 0,41 40-6525,-60-45 4325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40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4 394 12115,'-2'-5'611,"2"-1"1,-1 1-1,0-1 1,1 1-1,1-11 1,-1 15-486,0 0 0,1 0 0,-1 0 0,0 0 0,1 0 0,-1 0 0,0 0 0,1 0 0,-1 0 0,1 0 0,-1 0 0,1 0 0,0 0 0,-1 0 0,1 0 0,0 1 0,0-1 0,0 0 0,-1 1 0,1-1 0,0 1 0,0-1 0,0 1 0,0-1 0,0 1 0,0-1 0,0 1 0,0 0 0,0 0 0,0-1 0,0 1 0,1 0 0,-1 0 0,0 0 0,0 0 0,1 1 0,5 0 300,-1 0 0,1 1 0,-1 0 1,0 0-1,0 0 0,0 1 0,0 0 0,10 7 1,43 34 1618,-54-39-1888,1-1-3,0 1-1,-1-1 0,0 2 1,1-1-1,-2 1 1,1-1-1,7 13 0,-32-66 43,4 12-320,2 0 1,2-1-1,-16-75 1,26 96-377,0-1 0,2 1 0,1-31 1,0 42 393,-1 0-1,1 0 1,0 0 0,0 0-1,1 1 1,0-1 0,-1 0-1,2 1 1,-1-1 0,0 1-1,1 0 1,0-1 0,0 1-1,0 1 1,0-1 0,8-6-1,8 0 218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41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12 163 9882,'1'0'401,"0"0"1,0 0-1,1 1 1,-1-1-1,0-1 0,0 1 1,1 0-1,-1 0 0,0 0 1,0-1-1,0 1 0,1 0 1,-1-1-1,0 1 0,0-1 1,0 0-1,2 0 0,-1-1-1,0 0-1,0 0 1,0 0-1,0-1 1,0 1-1,0 0 1,1-4-1,2-4 194,0 0-1,-1-1 1,3-10-1,-7 19-371,2-4-66,0 0 1,-1 0-1,0 0 1,0 0-1,-1 0 1,0 0-1,0-7 1,0 12-153,0-1 0,0 1 0,-1 0 0,1 0 0,0 0 0,-1-1 0,1 1 0,-1 0 1,1 0-1,-1 0 0,1 0 0,-1 0 0,0 0 0,1 0 0,-1 0 0,0 0 0,0 0 0,0 0 0,0 0 1,0 1-1,0-1 0,0 0 0,0 1 0,0-1 0,0 1 0,0-1 0,0 1 0,0-1 0,-1 1 0,1 0 0,0-1 1,0 1-1,0 0 0,-1 0 0,1 0 0,0 0 0,0 0 0,0 0 0,-1 1 0,1-1 0,-2 1 1,1-1-12,0 0 1,0 1-1,0 0 1,1-1 0,-1 1-1,0 0 1,0 0-1,0 0 1,1 0 0,-1 0-1,1 0 1,-1 0-1,1 1 1,-1-1 0,1 0-1,-1 1 1,1-1-1,-2 4 1,2-2 10,-1 0-1,1 0 1,0 1-1,0-1 1,0 0 0,1 0-1,-1 1 1,1-1-1,0 0 1,0 6-1,0-2 39,1 0-1,0 0 0,1-1 0,0 1 0,0 0 0,0-1 0,0 1 1,1-1-1,0 0 0,7 10 0,-7-12-38,0-1-1,1 1 1,-1-1 0,1 0 0,0 0-1,0 0 1,0-1 0,0 1-1,1-1 1,-1 0 0,0 0 0,1-1-1,0 1 1,-1-1 0,1 0-1,0 0 1,-1-1 0,1 1 0,0-1-1,0 0 1,0-1 0,6 0-1,-4 0-407,1 0 0,-1-1-1,0 0 1,0-1-1,0 1 1,0-1-1,-1 0 1,1-1 0,-1 0-1,0 0 1,0 0-1,0-1 1,10-10-1,2-6-846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1.7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35 13523,'-17'-35'6981,"23"46"-5376,10 20 0,4 6-476,11 11-79,-14-22-705,0 1 0,23 52 0,21 107-682,-61-185 243,0-1-1,0 1 1,1 0 0,-1-1-1,0 1 1,0-1-1,0 1 1,1 0 0,-1-1-1,0 1 1,1-1 0,-1 1-1,0-1 1,1 1 0,-1-1-1,1 1 1,-1-1 0,1 1-1,0 0 1,-1-2-52,1 1 0,-1-1 0,0 1 1,0-1-1,1 1 0,-1-1 0,0 1 0,0-1 0,0 0 1,0 1-1,0-1 0,0 1 0,0-1 0,0 0 0,0 1 1,0-1-1,0 1 0,0-1 0,0 1 0,0-1 1,-1 0-1,1 0 0,-10-43-4082,4 15 2997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41.5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1 13859,'-18'21'3267,"2"1"0,-26 46 0,41-66-3221,0 0 1,0 0-1,1-1 1,-1 1 0,0 0-1,1 0 1,-1 0-1,1 0 1,0 0-1,-1 0 1,1 0 0,0 0-1,0 0 1,0 0-1,1 0 1,-1 0-1,0 0 1,1 0-1,-1 0 1,1 0 0,0-1-1,0 1 1,0 0-1,0 0 1,0 0-1,0-1 1,0 1 0,0-1-1,1 1 1,-1-1-1,0 1 1,1-1-1,-1 0 1,1 0-1,3 2 1,2 2 29,1-1-1,0 1 1,0-2 0,0 1 0,1-1-1,-1 0 1,1-1 0,-1 0-1,1-1 1,0 1 0,0-2 0,13 1-1,-22-1-71,0 0 0,0 0 1,0 0-1,0 0 0,0 0 0,0 0 0,1 0 0,-1 0 0,0 0 0,0 0 0,0 0 1,0 0-1,0 0 0,0 0 0,0 0 0,0 0 0,0 0 0,0 0 0,1 0 0,-1 0 0,0 0 1,0 0-1,0 0 0,0 1 0,0-1 0,0 0 0,0 0 0,0 0 0,0 0 0,0 0 0,0 0 1,0 0-1,0 0 0,0 0 0,0 0 0,0 1 0,0-1 0,0 0 0,0 0 0,0 0 0,0 0 1,0 0-1,0 0 0,0 0 0,0 0 0,0 0 0,0 1 0,0-1 0,0 0 0,0 0 0,0 0 1,0 0-1,0 0 0,0 0 0,0 0 0,0 0 0,0 0 0,0 0 0,-1 0 0,1 0 0,0 1 1,-4 3-82,-44 30-4624,39-29 2285,8 2 847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42.0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1 205 12779,'5'1'663,"-1"0"1,1 1-1,0 0 0,0 0 1,-1 0-1,1 0 1,-1 1-1,0-1 0,1 1 1,-1 1-1,-1-1 1,5 4-1,5 8 677,22 28 0,-9-8-42,36 32 364,-41-46-1465,-1 0 0,-1 2 0,-1 0 0,-2 0 0,16 29 0,-40-67-294,-44-83-773,14 38 268,-33-55-482,58 91 805,0-2 1,-14-44-1,23 60 245,2 0-1,-1 0 1,1-1-1,1 1 1,0-1 0,1-12-1,0 20 41,0 0 0,0 0 0,0 1 0,1-1 0,-1 0 0,1 0 0,0 1 0,0-1 0,0 1 0,0-1 0,0 1 0,0-1 0,1 1 0,-1 0 0,1 0 0,0-1 0,0 1-1,0 0 1,0 1 0,0-1 0,0 0 0,0 0 0,1 1 0,-1 0 0,0-1 0,1 1 0,-1 0 0,4-1 0,0 1 69,0-1 1,1 1-1,-1 0 0,1 1 1,-1 0-1,1 0 0,-1 0 1,1 1-1,-1-1 0,0 2 1,8 1-1,-11-2-25,0 0 0,0 0 0,0 1 0,0-1 0,0 1 0,0-1 0,0 1 0,-1 0 0,1 0 0,-1 0 0,1 0 0,-1 1 0,0-1 0,0 1-1,0-1 1,0 1 0,0 0 0,-1 0 0,1 0 0,-1 0 0,0 0 0,1 0 0,0 5 0,-1 0 1,-1 1 0,0-1 0,0 1 0,0-1 0,-1 0 0,0 1 0,-1-1 0,0 0 0,0 0 0,-1 0 0,0 0 0,-6 12 0,4-11-157,1-1 1,-1 0-1,-1 0 1,1 0-1,-1-1 1,-1 0-1,1 0 1,-1-1 0,-1 0-1,-15 11 1,21-16-160,-1 1-1,0-1 1,0 1 0,0-1 0,0 0 0,0 0 0,-1-1 0,1 1 0,-7 0 0,9-1 83,0 0 0,0 0 0,-1-1 0,1 1 0,0 0 0,-1-1 0,1 1 0,0 0 0,0-1 0,0 0 0,-1 1 1,1-1-1,0 0 0,0 0 0,0 1 0,0-1 0,0 0 0,0 0 0,0 0 0,1 0 0,-1 0 0,0 0 0,0-1 0,1 1 1,-1 0-1,0-2 0,-6-20-1141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42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1185 10530,'-1'0'231,"0"1"-1,0-1 1,0 0-1,0 0 1,0 0-1,0 1 1,0-1-1,0 0 1,0 1-1,0-1 1,0 1-1,0 0 1,1-1-1,-1 1 1,0-1-1,0 1 1,1 0-1,-1 0 1,0-1-1,1 1 1,-2 1-1,-8 22 1904,6-15-1162,1 0-398,0 1 0,0-1-1,1 1 1,0-1 0,1 1 0,0 0 0,0 0 0,2 17 0,0-21-464,-1 0 1,1 0-1,0 1 0,1-1 0,0 0 0,0-1 1,0 1-1,1 0 0,-1 0 0,1-1 1,1 0-1,-1 0 0,1 1 0,8 7 0,-12-12-110,1-1 0,-1 1 0,1-1 0,-1 1 0,1-1 0,0 1 0,-1-1 0,1 1-1,-1-1 1,1 0 0,0 1 0,-1-1 0,1 0 0,0 0 0,0 1 0,-1-1-1,1 0 1,0 0 0,-1 0 0,1 0 0,0 0 0,0 0 0,-1 0 0,1 0 0,0 0-1,0 0 1,-1-1 0,1 1 0,0 0 0,-1 0 0,1-1 0,0 1 0,-1 0-1,2-1 1,-1-1-30,0 1-1,0 0 1,0 0-1,0-1 1,-1 1-1,1 0 1,0-1-1,0 1 1,-1-1-1,1 1 1,-1-1-1,0 1 1,1-1-1,-1 1 1,0-4-1,-2-46-466,1 41 463,0-1 0,1 1 0,0-1 0,0 0 0,1 1 0,1-1 0,5-20 0,-6 28 65,1 0 1,0 0-1,-1 0 1,1 0-1,1 0 0,-1 1 1,0-1-1,1 1 1,-1-1-1,1 1 0,-1 0 1,1 0-1,0 0 1,0 0-1,0 1 0,0-1 1,1 1-1,5-2 1,-6 2 37,-1 1 0,1-1 0,-1 1 0,1 0 0,-1-1 0,1 1 0,0 1 0,-1-1 0,1 0 0,-1 1 0,1-1 0,-1 1 1,1 0-1,-1-1 0,1 1 0,-1 1 0,0-1 0,0 0 0,1 0 0,-1 1 0,0-1 0,0 1 0,0 0 0,-1 0 0,3 2 0,0 3 59,0 0 0,-1 0-1,1 0 1,-2 0-1,1 1 1,-1-1-1,0 1 1,1 15 0,-10-80-600,-3-43-840,9 86 1062,1 0-1,1 0 0,0 0 1,7-28-1,-7 40 244,-1-1 1,1 1-1,0 0 1,0 0-1,0-1 1,0 1-1,0 0 1,0 0-1,1 0 1,-1 0-1,1 0 1,-1 0-1,1 1 1,0-1-1,0 1 1,0-1-1,0 1 1,0-1-1,0 1 1,0 0-1,0 0 1,0 0-1,0 0 0,5-1 1,-1 2 66,-1-1-1,0 1 1,1 0-1,-1 0 1,1 1-1,-1-1 1,0 1-1,0 1 1,1-1 0,4 3-1,-8-3-32,1 0-1,-1-1 1,0 1 0,0-1 0,0 1-1,0-1 1,0 0 0,1 0-1,-1 0 1,0 0 0,0 0-1,0 0 1,1 0 0,-1-1-1,0 1 1,0-1 0,0 0-1,0 1 1,0-1 0,0 0 0,0 0-1,0-1 1,0 1 0,0 0-1,-1-1 1,1 1 0,-1-1-1,1 1 1,-1-1 0,1 0-1,-1 1 1,0-1 0,0 0 0,1-2-1,3-6-23,-1 1 1,-1-1-1,1 0 0,-2 0 0,3-20 1,2-21-18,8-42 35,-12 83-13,0-1 1,0 1 0,1-1-1,0 1 1,1 1 0,9-15 0,-12 21-5,0 0 0,1 1 0,-1-1 1,1 0-1,-1 1 0,1-1 1,0 1-1,0 0 0,5-3 0,-7 4 9,1 1-1,-1-1 0,1 1 1,-1-1-1,1 1 0,-1-1 0,1 1 1,0 0-1,-1 0 0,1 0 0,-1 0 1,1 0-1,0 0 0,-1 0 1,1 0-1,-1 1 0,1-1 0,-1 1 1,1-1-1,-1 1 0,1-1 0,-1 1 1,3 2-1,0 0 43,0 0 0,-1 1-1,0 0 1,1 0 0,-1 0 0,-1 0-1,1 0 1,-1 0 0,1 1 0,-1-1 0,0 1-1,-1 0 1,1 0 0,1 9 0,-1-2 11,0 1-1,-1-1 1,-1 1 0,-1 22 0,-3-9-22,-1 1 1,-1-2-1,-14 39 0,20-63-42,-8 18 19,8-18-22,0-1 0,0 0 1,-1 1-1,1-1 0,0 1 0,0-1 1,0 0-1,0 1 0,-1-1 0,1 0 1,0 1-1,0-1 0,-1 0 0,1 1 0,0-1 1,0 0-1,-1 0 0,1 1 0,0-1 1,-1 0-1,1 0 0,0 0 0,-1 1 1,1-1-1,-1 0 0,1 0 0,0 0 0,-1 0 1,1 0-1,0 0 0,-1 0 0,1 0 1,-1 0-1,1 0 0,0 0 0,-1 0 0,1 0 1,-1 0-1,1 0 0,0 0 0,-1 0 1,1-1-1,0 1 0,-1 0 0,0-1-5,0 0-1,1 0 1,-1 0-1,1 0 1,0 0-1,-1 0 0,1 0 1,0 0-1,0 0 1,-1-1-1,1 1 1,0 0-1,0 0 0,0 0 1,0 0-1,1 0 1,-1 0-1,0 0 1,0 0-1,1 0 1,-1 0-1,1-2 0,11-22-115,-3 11 32,18-23 0,-1 4 39,-3 0 67,-1-1 1,-1-1-1,20-49 0,-34 67-15,-1 0-1,-1-1 1,0 1 0,-1-1 0,-1 0-1,-1 0 1,0-1 0,-2 1-1,-2-32 1,0 36 3,0 0 1,-1 0-1,-1 0 0,0 0 0,-1 0 0,0 1 0,-10-17 1,15 29-3,-1-1 1,0 1 0,0 0 0,0-1 0,0 1 0,0 0 0,0 0 0,0 0 0,0 0 0,-2-1 0,2 2-2,1 0 0,0 0 0,0-1 0,-1 1 0,1 0 0,0 0 0,-1 0 0,1 0 0,0 0 0,0 0 0,-1 0 1,1 0-1,0 0 0,-1 0 0,1 0 0,0 0 0,-1 0 0,1 0 0,0 1 0,0-1 0,-1 0 0,1 0 0,0 0 0,0 0 0,-1 0 0,1 1 0,0-1 0,0 0 0,-1 0 0,1 0 0,0 1 0,-1 1 5,0 0-1,0 0 1,0 0-1,1-1 0,-1 1 1,1 1-1,-1-1 1,1 0-1,0 0 0,-1 0 1,1 0-1,1 4 1,0 4 25,1-1 1,0 1 0,0 0 0,1-1 0,0 0 0,1 1 0,0-1 0,8 13-1,-6-12 52,1 0 0,0-1 0,0 0 0,1 0 0,0-1 0,0 0 0,12 8 0,-17-13-17,0-1 0,0 0 0,1 0 0,-1 0 0,1-1-1,0 1 1,-1-1 0,1 0 0,0 0 0,0 0-1,0 0 1,0-1 0,-1 0 0,1 1 0,8-2-1,-7 0 37,0 0 0,0-1-1,0 1 1,0-1-1,0 0 1,0-1-1,-1 1 1,1-1-1,-1 0 1,7-6-1,0-1 83,-1-1 0,0 0 0,-1 0 0,0-1 0,-1 0 0,0-1 1,9-22-1,-12 24-198,0 0 1,-1-1 0,-1 0 0,0 0-1,0 0 1,-1 0 0,-1-1-1,0 1 1,-1 0 0,0-1 0,-1 1-1,0 0 1,-1-1 0,-1 1 0,0 0-1,0 0 1,-9-18 0,-3-2-2150,-30-45 1,11 27 274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49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7 10290,'-13'-6'8152,"13"6"-8076,7 22 5087,-4-13-5723,7 17 1345,0 0 0,20 33 1,-23-48-726,0 1 0,1-1 0,0-1 0,1 1 0,0-1 0,20 16 1,-3-11-619,-26-15 497,0 0-1,0 0 1,1 0-1,-1 1 1,0-1-1,0 0 1,0 0-1,0 0 1,1 0 0,-1 0-1,0 0 1,0 0-1,0 0 1,1 0-1,-1 0 1,0 0-1,0 0 1,0 0-1,1 0 1,-1 0-1,0 0 1,0 0 0,0 0-1,0 0 1,1 0-1,-1 0 1,0 0-1,0-1 1,0 1-1,0 0 1,1 0-1,-1 0 1,0 0 0,0-1-1,1-6-1581,-7-9-825,6 16 2350,-4-9-398,0 0 1,-10-13-1,1 2 755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49.8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8 9650,'-1'-1'870,"1"1"-746,0 0 0,0 0 0,-1-1 1,1 1-1,0 0 0,0 0 0,0 0 1,0 0-1,0-1 0,0 1 0,0 0 1,0 0-1,0 0 0,0-1 0,0 1 0,0 0 1,0 0-1,0 0 0,0-1 0,0 1 1,0 0-1,0 0 0,0 0 0,0 0 1,0-1-1,0 1 0,0 0 0,1-1 870,-1 1-870,1 0 1,10 0 2856,19 9-788,-25-8-1629,98 26 3659,-76-22-3837,0-2-1,0 0 1,51-3-1,-71-1-541,-1 1-12,0 0 0,0 0 0,9-3 0,-14 3 66,-1 0 0,1 0-1,-1 0 1,1 0 0,-1 0 0,0 0 0,1 0 0,-1 0-1,1-1 1,-1 1 0,1 0 0,-1 0 0,1-1 0,-1 1-1,0 0 1,1 0 0,-1-1 0,0 1 0,1 0 0,-1-1 0,0 1-1,1-1 1,-1 1 0,0 0 0,0-1 0,1 1 0,-1-1-1,0 1 1,0-1 0,0 1 0,0-1 0,1 1 0,-1-1-1,0 1 1,0-1 0,0 1 0,0-1 0,0 1 0,0 0-1,0-1 1,-1 1 0,1-1 0,0 1 0,0-1 0,0 1-1,0-1 1,-1 1 0,1-1 0,0 1 0,0 0 0,-1-1-1,1 1 1,-1-1 0,-9-12-2097,-1 1 747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50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10978,'4'7'5117,"54"88"3763,21 51-6322,-2-16-2708,-66-119-1405,-11-11 1485,0 0-1,0 0 0,0 0 1,1 0-1,-1 0 0,0 0 1,0 0-1,0 0 0,1 0 0,-1 0 1,0 0-1,0 0 0,0 0 1,1 0-1,-1 0 0,0 0 1,0 0-1,0 0 0,0-1 1,1 1-1,-1 0 0,0 0 0,0 0 1,0 0-1,0 0 0,1 0 1,-1-1-1,0 1 0,0 0 1,0 0-1,0 0 0,0 0 1,0 0-1,0-1 0,1 1 0,0-4-703,0 1-1,0-1 0,-1 1 0,1-1 0,-1-5 0,1-3 328,4-18-1016</inkml:trace>
  <inkml:trace contextRef="#ctx0" brushRef="#br0" timeOffset="1">297 87 13947,'1'19'1099,"2"-1"0,0-1 0,1 1-1,1 0 1,1-1 0,8 18 0,-11-30-935,-1 1-1,1-1 0,0-1 1,0 1-1,1 0 1,-1-1-1,1 0 1,0 1-1,0-1 0,1-1 1,-1 1-1,1-1 1,0 0-1,0 0 1,0 0-1,0-1 0,0 1 1,0-1-1,1-1 1,-1 1-1,1-1 1,0 0-1,5 1 0,-6-2-136,0 0 0,0 0 0,0 0-1,0-1 1,-1 0 0,1 0 0,0 0-1,0-1 1,-1 1 0,1-1-1,-1 0 1,1 0 0,-1-1 0,0 1-1,0-1 1,0 0 0,0 0-1,0-1 1,-1 1 0,0-1 0,1 1-1,-1-1 1,-1 0 0,1 0 0,0-1-1,1-4 1,0 2 14,-1 0-1,0-1 1,0 0 0,0 1-1,-1-1 1,-1 0 0,2-16-1,-3 21-24,0 0 1,0-1-1,0 1 0,-1 0 1,1 0-1,-1 0 0,0 0 1,0 0-1,0 0 0,0 0 0,0 0 1,-1 1-1,1-1 0,-1 0 1,0 1-1,0-1 0,0 1 0,0 0 1,0 0-1,-1-1 0,1 1 1,-1 1-1,-4-4 0,-1 1-57,-1-1-1,0 2 1,0-1 0,0 1-1,-1 1 1,1 0 0,-18-2-1,9 3-495,0 0-1,1 2 0,-25 3 0,38-4 244,0 0 1,1 1-1,-1-1 0,1 1 0,-1 0 1,1 0-1,-1 1 0,1-1 0,-1 1 0,1-1 1,0 1-1,0 0 0,-5 5 0,-2 10-930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50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202 11 9842,'-3'-2'324,"1"1"0,-1-1 0,1 1 0,-1 0 0,0 0 0,0 0 0,1 1 0,-1-1 0,0 1-1,0-1 1,0 1 0,0 0 0,0 0 0,1 0 0,-1 1 0,0-1 0,0 0 0,0 1 0,0 0 0,1 0 0,-1 0 0,0 0 0,1 0 0,-1 1-1,1-1 1,-1 1 0,1-1 0,0 1 0,-4 3 0,-7 8 483,-1 1 0,2 0 0,-18 26 0,22-29-567,1 1 1,1 0-1,-1 0 1,2 0-1,-7 23 1,11-33-230,1-1 1,-1 1 0,1-1-1,0 1 1,-1-1 0,1 1-1,0-1 1,0 1 0,0-1-1,0 1 1,0-1 0,0 1 0,1-1-1,-1 1 1,0-1 0,1 1-1,-1-1 1,1 1 0,0-1-1,-1 0 1,1 1 0,0-1-1,0 0 1,1 2 0,1-1-3,1 0-1,-1 0 1,1 0 0,-1 0 0,1-1-1,-1 0 1,8 2 0,-7-2-9,15 5 32,5 1 277,-1 0 0,36 18 0,-57-24-267,0 0 0,0 0 1,-1 0-1,1 0 0,-1 0 0,1 0 0,-1 1 0,1-1 1,-1 1-1,0-1 0,0 1 0,0-1 0,0 1 0,0 0 1,0-1-1,0 1 0,0 0 0,-1 0 0,1 0 0,-1-1 1,1 1-1,-1 0 0,0 0 0,0 0 0,1 0 1,-2 0-1,1 0 0,0 0 0,0 0 0,0 0 0,-1 0 1,1-1-1,-1 1 0,0 0 0,1 0 0,-3 2 0,-2 6 60,-1 0 0,1-1-1,-2 0 1,0 0-1,-8 8 1,9-10-76,0-1 1,0 0 0,-1-1-1,-10 8 1,15-12-144,-1 1 0,0 0 0,0-1 0,0 0 0,0 1 0,0-1 0,0 0 0,-1-1 0,1 1 0,0-1 0,0 1 0,-1-1 0,1 0 0,-6-1 0,8 1 4,0 0 0,1 0 1,-1 0-1,0 0 0,0-1 0,1 1 0,-1 0 0,0-1 0,0 1 0,1-1 1,-1 1-1,0-1 0,1 1 0,-1-1 0,1 1 0,-1-1 0,1 0 0,-1 1 0,1-1 1,-1 0-1,1 1 0,0-1 0,-1 0 0,1 0 0,-1-2-334,0 0 1,1 0-1,0 0 0,-1 1 0,1-1 1,1-4-1,1-16-972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51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91 13171,'1'8'943,"3"13"4356,-4-20-5197,1-1 0,-1 1 0,0-1 0,0 0 0,1 1 0,-1-1 0,0 0 0,1 1 0,-1-1 0,0 0 0,1 1 0,-1-1 0,0 0 1,1 0-1,-1 0 0,1 1 0,-1-1 0,0 0 0,1 0 0,-1 0 0,1 0 0,-1 0 0,1 0 0,-1 0 0,1 0 0,-1 0 0,0 0 0,1 0 0,-1 0 0,1 0 0,-1 0 0,1 0 1,-1 0-1,0 0 0,1 0 0,-1-1 0,1 1 0,-1 0 0,0 0 0,1-1 0,-1 1 0,1-1 0,8-4 14,-1 0 0,0-1 0,0-1 0,0 1 0,9-11 0,-14 13-163,0 1-1,0-1 0,-1 1 1,1-1-1,-1 0 0,0 0 1,0 0-1,-1 0 0,1 0 1,-1-1-1,0 1 0,0 0 1,0-1-1,0-6 0,0 1-232,5 16 82,-3-3 238,50 56 248,-27-32 259,34 46 1,-59-71-529,18 26 551,-1 0 0,18 37-1,-32-56-470,0-1-1,-1 1 1,0 0-1,0 1 1,-1-1-1,-1 0 1,1 1-1,-1-1 0,-1 1 1,0-1-1,0 1 1,-3 15-1,2-23-116,1 0 1,0 0-1,-1 0 0,0-1 0,1 1 0,-1 0 0,0 0 0,0-1 0,0 1 1,0 0-1,0-1 0,0 1 0,0-1 0,-1 0 0,1 1 0,-1-1 0,1 0 1,-1 0-1,1 0 0,-1 0 0,1 0 0,-1 0 0,0 0 0,0 0 0,0-1 1,1 1-1,-1-1 0,0 1 0,0-1 0,0 0 0,0 0 0,0 0 1,0 0-1,0 0 0,1 0 0,-1 0 0,0-1 0,0 1 0,0-1 0,0 1 1,1-1-1,-1 0 0,0 0 0,0 1 0,1-1 0,-1 0 0,1-1 0,-1 1 1,-1-2-1,-5-4-622,0-1 1,0-1-1,1 0 1,1 0-1,-1 0 1,1-1-1,1 0 1,0 0-1,0-1 1,1 1-1,0-1 1,1 0-1,0 0 1,-1-13-1,2-11-982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51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1 507 11466,'2'1'658,"0"0"-1,0 0 0,0 0 0,0 1 0,0-1 0,0 1 1,0-1-1,0 1 0,-1 0 0,4 3 0,-3-1 93,1 0 0,-1 0 0,0 1 0,3 8 0,-1-2 72,-2 1 0,1-1-1,0 18 1,-3-21-634,0-1 0,0 1 0,-1 0 0,0-1 0,-3 9 0,1-35-114,2 8-111,1 0 1,0 0-1,0 1 1,2-1 0,-1 0-1,1 0 1,1 0-1,0 1 1,0 0-1,1-1 1,0 1 0,1 0-1,0 1 1,1-1-1,0 1 1,1 0-1,-1 1 1,16-15 0,-21 22 38,0 0 1,0 0 0,0 0 0,0 0 0,1 0 0,-1 0 0,0 1 0,1-1 0,-1 0-1,0 1 1,1-1 0,-1 1 0,1 0 0,-1-1 0,1 1 0,-1 0 0,1 0-1,0 0 1,-1 0 0,3 0 0,-3 1 9,1-1 0,-1 1 0,0 0 1,0 0-1,0-1 0,0 1 0,0 0 0,0 0 0,0 0 1,0 0-1,0 0 0,0 0 0,0 1 0,-1-1 0,1 0 0,0 0 1,-1 0-1,1 1 0,-1-1 0,0 0 0,1 1 0,-1-1 1,1 3-1,-1 24 68,0-15-31,0-13-50,0 0 0,0 0 0,0 0 1,0 0-1,0 0 0,0-1 0,0 1 0,0 0 0,0 0 0,0 0 1,0 0-1,0 0 0,0 0 0,1 0 0,-1 0 0,0 0 0,0 0 1,0 0-1,0 0 0,0 0 0,0 0 0,0-1 0,0 1 0,0 0 1,1 0-1,-1 0 0,0 0 0,0 0 0,0 0 0,0 0 0,0 0 1,0 0-1,0 0 0,0 0 0,1 0 0,-1 0 0,0 0 0,0 0 1,0 1-1,0-1 0,0 0 0,0 0 0,0 0 0,0 0 0,0 0 1,1 0-1,-1 0 0,0 0 0,0 0 0,0 0 0,0 0 0,0 0 1,0 0-1,0 1 0,0-1 0,0 0 0,0 0 0,0 0 0,0 0 1,0 0-1,0 0 0,0 0 0,0 0 0,0 0 0,0 1 0,0-1 1,0 0-1,0 0 0,6-8-55,57-143-1288,-60 145 1280,-3 5 43,0 0 0,1 0 1,-1-1-1,1 1 0,-1 0 0,1 0 1,-1 0-1,1 0 0,0 0 0,-1 0 1,1 0-1,0 0 0,0 0 1,0 0-1,0 0 0,0 1 0,0-1 1,0 0-1,0 1 0,0-1 0,0 1 1,0-1-1,0 1 0,0-1 1,0 1-1,1 0 0,-1-1 0,1 1 1,1 0-6,-1-1 1,0 1-1,0-1 1,0 1 0,0-1-1,0 0 1,0 0 0,0 0-1,0 0 1,0 0-1,0 0 1,-1-1 0,1 1-1,0 0 1,-1-1 0,1 0-1,-1 1 1,2-3-1,4-6-71,0 0 0,6-12 0,-5 7-119,-4 9 140,-1-1 28,1 1 0,0 0 0,1-1 1,-1 2-1,1-1 0,1 0 0,7-6 0,-12 12 52,-1-1 0,1 1 0,0-1-1,0 1 1,0 0 0,0-1 0,0 1-1,0 0 1,0 0 0,0 0-1,0-1 1,1 1 0,-1 0 0,0 0-1,0 1 1,0-1 0,0 0 0,0 0-1,0 0 1,0 1 0,0-1 0,0 1-1,0-1 1,0 1 0,0-1 0,-1 1-1,1-1 1,0 1 0,0 0 0,1 0-1,3 4 78,0 0 0,-1 1 0,7 9-1,-4-6 35,10 14 203,53 74 1029,-60-80-1131,-1 0 1,0 0-1,-1 0 1,7 23-1,-10-24-154,0 0 0,-1 0-1,-1 0 1,-1 1 0,1 26 0,-3-42-58,0-1 0,0 1 0,0 0 0,0-1 0,0 1 0,0 0 0,0-1 0,-1 1 0,1-1 0,0 1 0,0 0 0,-1-1 0,1 1 0,0-1 0,-1 1 0,1 0 0,0-1 0,-1 1 0,1-1 0,-1 1 0,0-1 0,1 0-1,-1 1 0,1-1 0,-1 0 0,1 0 0,-1 0 0,1 0 0,-1 0 0,1 0 0,-1 0 0,1 0 0,-1 0 0,1 0 0,-1 0 0,1 0 0,-1-1 0,1 1 0,-1 0 0,1 0 0,-1-1 0,-2 0 2,0-1-1,1 0 1,-1 0 0,1 0-1,-1 0 1,1-1-1,-2-2 1,-14-19-61,1 0 0,1-2 1,2 0-1,-21-52 0,16 27-417,-20-95 1,38 143 456,-3-14-101,1-1-1,0 1 0,1-35 0,2 48 96,0-1-1,1 0 0,0 0 1,0 1-1,0-1 1,1 0-1,-1 1 0,4-7 1,-3 9 13,-1-1 0,1 1 1,0-1-1,0 1 0,0 0 0,0 0 0,0 0 1,1 0-1,-1 0 0,0 1 0,1-1 1,0 1-1,-1-1 0,6-1 0,-2 1 26,0 1 0,0 0 0,0 0 0,0 0 0,1 1 0,-1 0 0,0 0 0,0 0 0,0 1 0,0 0 0,1 0 0,10 4 0,-14-4 14,-1 0 0,1 0 1,0 0-1,-1 0 0,1 1 1,-1-1-1,0 1 0,1 0 1,-1-1-1,0 1 0,0 0 1,0 0-1,0 1 0,0-1 1,0 0-1,-1 1 0,1-1 1,-1 1-1,0-1 0,1 1 1,-1-1-1,-1 1 0,1 0 1,0 0-1,0 0 0,-1-1 1,0 1-1,0 0 0,0 5 1,-1 2 34,-1 0 1,0-1-1,0 1 1,-1-1-1,-7 16 1,7-19-94,1-1 0,-1 0 0,0 0 0,0-1 0,0 1 0,-1-1 0,0 0 0,1 1 0,-2-2 0,1 1 1,-8 5-1,11-8-68,-1 0 1,0 0 0,1 0 0,-1-1-1,1 1 1,-1-1 0,0 1-1,0-1 1,1 0 0,-1 1 0,0-1-1,0 0 1,0 0 0,1 0 0,-1 0-1,0-1 1,0 1 0,1 0-1,-1-1 1,0 1 0,1-1 0,-1 0-1,0 1 1,1-1 0,-1 0 0,1 0-1,-1 0 1,1 0 0,0 0 0,-1-1-1,1 1 1,0 0 0,0-1-1,0 1 1,-2-2 0,-1-5-639,-1 1 1,1-1 0,1 0-1,-1 0 1,-3-16-1,-3-13-600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52.3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16307,'31'27'1489,"-5"11"1231,-3 4-215,5 9-753,-7 0-255,2-5-833,-5-6-216,-5-2-272,-2-4-104,-1-3-168,0-3-256,-7-8-768,-3-6-457,-3-7-1135,-2-4-241,-1 4 1577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2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7 11979,'-1'0'268,"0"-1"0,1 1 0,-1-1 1,0 0-1,0 1 0,1-1 0,-1 1 1,0-1-1,0 1 0,0 0 0,0-1 1,0 1-1,1 0 0,-1 0 0,0 0 1,0-1-1,0 1 0,0 0 0,0 0 1,0 0-1,-1 1 0,0-1-15,0 1 1,1-1-1,-1 1 0,0 0 0,0 0 0,1 0 1,-1 0-1,1 0 0,-4 2 0,-1 4 147,0-1-1,0 0 1,-7 13 0,12-18-238,-6 10 149,1 1-1,0 0 1,1 0 0,0 0 0,1 0 0,-4 23-1,2-6 470,-2 54 0,7-78-696,1 1 22,-1 0 0,1 0-1,0-1 1,0 1 0,1 0-1,-1 0 1,1 0 0,1-1-1,-1 1 1,1 0 0,2 5-1,-3-10-77,0 0-1,0 0 1,0 0-1,0 0 1,0 0-1,1 0 1,-1 0-1,0 0 1,0 0-1,1 0 1,-1-1-1,1 1 0,-1 0 1,0-1-1,1 1 1,-1-1-1,1 0 1,-1 0-1,1 1 1,0-1-1,-1 0 1,1 0-1,-1 0 1,1 0-1,-1-1 0,1 1 1,-1 0-1,3-2 1,5 0 22,-1-1-1,1 0 1,12-7 0,-19 9-43,168-101-3030,-152 90 1968,31-18-1837,7 9 939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52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1 163 13875,'26'-13'2570,"-1"0"0,30-22 0,23-12 757,-77 46-3286,1 0 0,-1 1 0,1-1 0,-1 1 0,0-1 0,1 1-1,-1-1 1,1 1 0,-1 0 0,3 0 0,-4 0-30,1 0-1,-1 0 1,1 0-1,-1 0 1,0 0-1,1 1 1,-1-1-1,1 0 1,-1 0-1,0 0 1,1 1-1,-1-1 0,0 0 1,1 0-1,-1 1 1,0-1-1,1 0 1,-1 1-1,0-1 1,0 0-1,0 1 1,1-1-1,-1 1 1,1 2 3,-1 0 0,1 0 0,-1 0 0,0-1 0,0 1 0,0 0 0,0 0-1,-1 3 1,1 5-25,-1-5-12,1 1 0,0 0 0,1 0 0,0-1 0,0 1 0,2 8 0,-2-13 22,-1-1-1,0 0 1,1 1 0,0-1-1,-1 0 1,1 0 0,0 0-1,0 1 1,-1-1 0,1 0-1,0 0 1,0 0 0,0 0-1,0-1 1,0 1 0,1 0-1,-1 0 1,0-1 0,0 1-1,1 0 1,-1-1 0,0 1-1,0-1 1,1 0 0,-1 1-1,1-1 1,-1 0 0,0 0-1,1 0 1,-1 0 0,1 0-1,-1 0 1,0 0-1,1 0 1,-1-1 0,0 1-1,2-1 1,-1 0 18,0 0 1,0 0-1,0 0 0,0 0 0,-1 0 0,1-1 1,0 1-1,-1 0 0,1-1 0,-1 0 0,1 1 1,-1-1-1,0 0 0,1 0 0,-1 1 0,0-1 1,0 0-1,-1 0 0,1 0 0,0 0 0,-1-1 1,1 1-1,-1 0 0,1 0 0,-1 0 0,0 0 1,0 0-1,0-1 0,0 1 0,-1 0 0,1 0 1,-1 0-1,1 0 0,-1 0 0,1 0 0,-1 0 1,0 0-1,-1-2 0,-4-3-119,0 0 0,-1 1 1,1 0-1,-1 0 0,0 0 0,-1 1 1,-12-7-1,-58-24-4394,68 32 3458,-7-1-213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53.1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0 186 14915,'26'30'2616,"-14"-19"-1028,-2 1 0,1 1 0,-2 0 0,11 18 0,-18-28-1498,-1 1 1,0 0-1,1-1 0,-1 1 1,-1 0-1,1 0 0,-1-1 1,1 1-1,-1 0 1,0 0-1,0 0 0,-1-1 1,1 1-1,-1 0 0,0 0 1,-1 3-1,2-6-89,0-1 0,0 0 0,0 0 0,0 1 0,0-1 0,0 0 1,0 0-1,0 1 0,0-1 0,-1 0 0,1 0 0,0 0 0,0 1 0,0-1 0,0 0 0,0 0 0,0 0 0,-1 1 0,1-1 0,0 0 0,0 0 0,0 0 1,0 0-1,-1 1 0,1-1 0,0 0 0,0 0 0,0 0 0,-1 0 0,1 0 0,0 0 0,0 0 0,-1 0 0,1 1 0,0-1 0,0 0 0,-1 0 0,1 0 1,0 0-1,0 0 0,-1 0 0,1-1 0,0 1 0,0 0 0,0 0 0,-1 0 0,1 0 0,0 0 0,0 0 0,-1 0 0,1 0 0,0 0 0,0-1 0,0 1 1,-1 0-1,1 0 0,0 0 0,0 0 0,0-1 0,0 1 0,0 0 0,-1 0 0,1 0 0,0-1 0,0 1 0,0 0 0,0 0 0,0-1 0,0 1 1,-7-19 23,4 3-105,1-1 0,0 1 1,1-22-1,1 32 44,0-1 1,1 0 0,0 1-1,0-1 1,0 1-1,1-1 1,0 1 0,0 0-1,1-1 1,0 1-1,3-6 1,-5 11 33,0 0 0,-1 0 0,1 0 1,0 1-1,-1-1 0,1 0 0,0 0 0,0 1 0,0-1 0,0 0 0,-1 1 1,1-1-1,0 1 0,0-1 0,0 1 0,0 0 0,0-1 0,0 1 1,1 0-1,-1 0 0,0-1 0,0 1 0,1 0 0,0 1 1,0-1-1,0 1 1,0-1-1,-1 1 1,1 0-1,0 0 1,-1-1-1,1 1 1,0 1-1,-1-1 0,0 0 1,3 2-1,2 3 38,-1 1 0,1-1-1,-1 1 1,7 13-1,-12-19-31,0 0 0,0-1-1,1 1 1,-1 0 0,1 0-1,-1-1 1,1 1 0,-1 0-1,1-1 1,-1 1 0,1-1-1,0 1 1,-1 0-1,1-1 1,0 0 0,0 1-1,1 0 1,-2-1-2,1 0 0,0-1 1,0 1-1,0 0 0,0 0 0,0-1 0,0 1 0,-1 0 0,1-1 1,0 1-1,0-1 0,-1 1 0,1-1 0,0 0 0,-1 1 1,1-1-1,0 1 0,0-2 0,12-14 53,1 0 1,-2-1-1,-1-1 1,15-27-1,-12 20-97,23-33 0,-36 56 81,1 0-1,0-1 0,0 1 0,0 0 0,0 0 0,1 0 1,-1 0-1,1 1 0,-1-1 0,1 1 0,-1-1 1,1 1-1,0 0 0,0 0 0,-1 0 0,1 1 0,0-1 1,0 0-1,0 1 0,0 0 0,0 0 0,0 0 1,0 0-1,0 0 0,0 1 0,0-1 0,0 1 0,-1 0 1,1 0-1,0 0 0,0 0 0,-1 0 0,1 1 1,0-1-1,-1 1 0,0-1 0,1 1 0,-1 0 0,0 0 1,0 0-1,0 1 0,0-1 0,0 0 0,0 1 1,2 4-1,-3-4 12,1 1 0,-1-1 0,0 1 0,0 0-1,0-1 1,0 1 0,-1 0 0,1 0 0,-1 0 0,0 0 0,0-1 0,0 1 0,-1 0 0,1 0 0,-1 0 0,0-1 0,-2 5 0,-2 6 18,-1 0 1,0 0 0,-9 12-1,10-17-74,0 0 0,-1-1-1,0 0 1,-1 0 0,0 0 0,0-1-1,0 0 1,-1 0 0,0-1-1,-1 0 1,1-1 0,-1 0-1,0 0 1,0 0 0,-1-1 0,1-1-1,-18 5 1,24-8-159,-1 1 0,1-1-1,-1 0 1,1 0 0,0 0 0,-1 0-1,1-1 1,-1 1 0,1-1 0,0 0 0,0 0-1,-1 0 1,1 0 0,0-1 0,0 1-1,0-1 1,0 0 0,0 0 0,1 0-1,-1 0 1,0 0 0,1 0 0,0-1 0,-1 0-1,1 1 1,0-1 0,-2-3 0,-14-30-1397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5:53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1 28670,'-10'42'1432,"-15"-1"113,-11 0-425,-8-12-1120,-5-7-272,20-22 192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6:43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482 904 5465,'-6'-14'3760,"-1"-1"-1337,6 14-2383,1 1 0,0-1 0,1 1 0,-1-1 0,0 1 0,0 0 0,0-1 0,0 1-1,0-1 1,0 1 0,0-1 0,1 1 0,-1 0 0,0-1 0,0 1 0,1-1 0,-1 1 0,0 0 0,1-1 0,-1 1-1,0 0 1,1 0 0,-1-1 0,0 1 0,1 0 0,-1 0 0,1-1 0,-1 1 0,0 0 0,1 0 0,-1 0 0,1 0 0,0 0-1,2-1 141,1 0 0,-1 0 0,1 1 0,-1-1 0,1 1 0,-1 0 0,1 0 0,-1 0 0,1 1 0,4 1-1,37 13 1200,-36-11-1089,1-1 0,0 0 1,14 3-1,14-3 264,1-2-1,72-7 1,-58 2-282,-49 4-250,80-5 282,157-30 0,-210 26-162,0-2 0,-1-2-1,42-23 1,-5 3 254,-52 26-348,11-5 140,32-19 1,-51 26-163,0 0 0,1 0 0,-2-1 0,1 0 0,-1 0 0,0-1 0,0 0 0,7-11 0,-3 3 66,-2-1 1,0-1 0,0 0 0,5-18-1,-11 26-47,0 0-1,0 1 0,-1-1 1,0 0-1,0-1 0,-1 1 0,0 0 1,-1 0-1,0 0 0,-3-10 1,-36-139 700,37 148-736,1 1 1,-2 0-1,1-1 0,-1 1 0,0 1 1,-1-1-1,0 0 0,0 1 0,-1 0 1,0 1-1,-1-1 0,0 1 1,0 0-1,0 1 0,-1 0 0,0 0 1,0 0-1,0 1 0,-1 0 0,-11-4 1,-14-4-18,0 2 0,0 1 0,-1 2 1,0 2-1,-51-4 0,-184-19 159,186 19-135,47 7-14,0 1-1,-69 6 1,-72 25 11,101-12-41,2 2 0,-79 33-1,145-49 33,0 2 1,0-1-1,1 1 0,-1 0 0,1 1 1,0-1-1,1 2 0,-1-1 0,1 1 1,1 0-1,-1 1 0,1 0 0,0 0 1,1 0-1,-9 17 0,4-4 44,1 1 0,1 0 1,1 1-1,1 0 0,0 0 0,2 1 1,1-1-1,1 1 0,1 0 0,1 0 0,1-1 1,6 36-1,-4-42 60,0-1 1,1 0 0,1 0-1,1-1 1,0 1-1,13 22 1,-13-28-45,1 0 0,0-1 0,1 0 0,-1 0 0,2-1-1,-1 0 1,1 0 0,1-1 0,-1 0 0,12 6 0,-1-3-5,1-1-1,0 0 1,1-2 0,0-1-1,0 0 1,0-2 0,1 0-1,-1-2 1,1-1 0,0 0-1,0-2 1,-1 0 0,27-6-1,-30 3-515,-1-2-1,0 0 1,0-2-1,21-10 0,-15 6-1137,9-2 267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6:53.9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345 959 7562,'0'-1'168,"-1"0"0,1 0 0,0-1 0,-1 1 1,1 0-1,0-1 0,0 1 0,0-1 0,0 1 1,0 0-1,0-1 0,0 1 0,0 0 1,0-1-1,1 1 0,-1 0 0,1-1 0,-1 1 1,1 0-1,-1-1 0,1 1 0,0 0 0,-1 0 1,1 0-1,0 0 0,0 0 0,0 0 0,0 0 1,0 0-1,1-1 0,2-1-32,0 0 1,0 0-1,1 0 0,-1 1 0,1 0 0,9-4 1,12-1 172,0 1 1,0 1 0,1 2 0,0 0 0,0 2 0,-1 1 0,1 1-1,29 4 1,48 5-162,0-6-1,0-4 0,193-25 1,19-8 101,-308 32-246,1-1 1,0 1-1,0-1 1,-1 0-1,1-1 0,-1 0 1,1-1-1,-1 0 1,0 0-1,-1 0 0,1-1 1,-1 0-1,0-1 1,12-11-1,-11 7 1,1 0 0,-2-1 0,1 1 0,-2-2 1,1 1-1,-1-1 0,-1 0 0,0 0 0,4-20 0,-4 14-9,-1-1 0,-1 0 0,0 1 0,-1-39 0,-2 49 3,-1 0 1,0 0-1,0 0 0,0 0 0,-1 1 0,0-1 0,-1 1 0,0-1 0,0 1 0,0 0 0,-1 0 0,0 0 1,-1 0-1,-8-9 0,-6-2 28,-1 0-1,-1 1 1,-1 1 0,-34-19 0,-102-43 421,105 54-364,-148-56-39,-6 15-14,172 55-29,0 2 0,-1 1 0,0 2 0,-1 1 0,1 2 0,-1 1-1,1 2 1,-1 2 0,1 1 0,0 2 0,-64 19 0,52-10 8,1 3 1,-60 31 0,75-32 0,2 1 0,0 2 0,1 1 1,-30 29-1,41-33 15,1 0 0,1 1 0,-24 33 0,35-44-8,1 1-1,0 0 1,0 0 0,0 0-1,1 0 1,1 0 0,-1 0-1,1 1 1,1 0 0,-1-1-1,1 1 1,1 0 0,0 13-1,3 2 40,1 0 1,1 0-1,0-1 0,2 0 0,1 0 0,13 27 0,-12-34 45,0 0 0,1 0 0,1-1 0,0 0 0,1-1 0,0 0 0,2-1 0,24 20 0,-16-18 17,0-1 0,1-1 0,1 0 0,0-2 0,0-1 0,1-1 0,0-1 0,1-2 0,28 5 0,-13-6 93,1-1-1,-1-3 1,1-1 0,0-2 0,43-7-1,85-20-294,-163 28-304,1 0-1,-1 0 0,0 1 1,1 0-1,-1 0 0,8 1 1,11 3-815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6:58.1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138 920 8618,'-2'-13'915,"1"10"-516,0 0-1,0 0 1,1-1 0,0 1 0,0 0 0,0 0-1,0 0 1,1-4 0,-1 5-311,1 1-1,-1 0 1,1 0-1,-1 1 1,1-1-1,0 0 1,-1 0-1,1 0 1,0 0-1,0 0 1,0 1-1,0-1 0,0 0 1,0 1-1,-1-1 1,2 1-1,-1-1 1,0 1-1,0-1 1,0 1-1,0 0 1,0 0-1,0-1 1,0 1-1,0 0 1,0 0-1,1 0 1,1 0-1,10 1 357,-1 0-1,1 1 0,0 0 0,-1 1 0,17 6 1,-5-2-79,27 7-46,0-3 1,0-1-1,1-3 0,58 0 0,-72-8-287,0-2-1,-1-2 0,0-1 0,0-2 1,0-1-1,45-19 0,-51 17-21,88-38-63,-108 43 55,1 0-1,-2-1 1,1 0-1,-1-1 1,0 0-1,0 0 1,15-19-1,-19 18 4,0 0 0,0-1-1,-1 0 1,-1 0-1,1 0 1,-1-1-1,-1 1 1,0-1 0,-1 0-1,0 0 1,-1 0-1,0 0 1,0 0-1,-2-22 1,-1 15 3,-1-1-1,-1 1 0,0 0 1,-1 0-1,-1 0 1,-1 1-1,0 0 1,-11-18-1,7 17 8,-1 0-1,-1 1 0,0 1 1,-2 0-1,-16-14 0,-86-65-36,78 66-11,32 24 35,-30-23 8,-43-26 1,66 46-16,0 1 0,-1 0 1,0 1-1,0 1 0,0 0 1,-1 1-1,-17-3 0,-8 5 16,0 0-1,0 3 0,0 2 0,1 1 1,-62 14-1,81-13-9,1 1 0,-1 0-1,1 1 1,0 2 0,1 0 0,0 1 0,-24 16 0,32-18 39,1 0 0,0 1 0,1 0 0,0 0-1,0 1 1,0 0 0,2 1 0,-1 0 0,1 0 0,1 1 0,0-1-1,1 1 1,-5 15 0,4-4 77,0 0 0,2 1 0,1-1 1,1 1-1,1 0 0,1-1 0,1 1 0,8 46 0,-6-54-16,1 0 0,0 1-1,1-1 1,1-1 0,1 1 0,0-1-1,1 0 1,1-1 0,0 0 0,1 0-1,0-1 1,1-1 0,20 18 0,-21-22-24,0 0 0,1-2 0,0 1 0,0-1 1,1-1-1,0 0 0,0-1 0,0 0 0,0-1 0,1 0 1,17 2-1,-1-3-163,-1-1 0,0-2 1,0 0-1,31-7 0,-34 5-299,-1-2 0,37-13 0,54-36-344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7:00.0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1215 6025,'20'1'5889,"10"5"-4415,-3 1-1001,0 0 1,50 4-1,60-3-210,-96-7-207,156 2-16,0-8 0,231-36 0,-339 27-38,1-4 0,-2-5-1,139-53 1,-211 69-6,0-1 1,0 0-1,-1-1 1,0-1-1,0 0 0,-1-1 1,23-23-1,-30 26 10,0 0-1,-1 0 0,0-1 0,0 0 0,0 0 0,-2-1 1,1 1-1,-1-1 0,0 0 0,-1-1 0,0 1 1,-1 0-1,0-1 0,0-13 0,-1 8 47,-1 0 0,-1 0 0,0 1 0,-1-1-1,-1 0 1,-1 1 0,0-1 0,0 1 0,-2 0 0,0 1-1,-1-1 1,0 1 0,-1 1 0,0-1 0,-2 1 0,1 1-1,-1 0 1,-1 0 0,0 1 0,-1 0 0,-14-10 0,-81-57 158,-37-29 78,135 100-259,-206-155 581,182 141-563,-1 1-1,0 2 1,-2 1 0,-70-22-1,57 26 29,-1 3-1,0 1 1,0 3-1,-1 3 1,-93 4-1,82 4 54,-1 4 0,1 2-1,0 2 1,-77 29 0,106-30-123,1 1 0,-36 21 0,51-23 3,0 0 0,1 0 0,0 2 1,1 0-1,-18 19 0,13-9 57,1 1-1,1 1 1,2 1-1,0 1 1,1 0-1,2 0 1,-19 59-1,26-65 14,0-1-1,2 2 0,0-1 1,2 0-1,0 1 0,2 0 1,0-1-1,1 1 0,2-1 1,0 1-1,1-1 0,8 25 1,-7-33-46,0 0 1,1-1 0,0 1-1,1-1 1,1 0-1,0-1 1,0 0 0,1 0-1,0-1 1,12 10-1,-8-9-13,1-1-1,0 0 1,1-1-1,-1-1 1,2 0-1,-1-1 1,31 10-1,-13-8-88,0-2 0,0-1-1,1-1 1,0-2 0,0-2-1,-1-1 1,53-6 0,28-18-204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7:08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32 6897,'-3'0'569,"1"1"439,1 1-120,-1 1 1961,4-6-1849,1-5-832,0 1-216,4-1-2345,4-3 1649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7:09.2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182 602 7154,'-1'1'198,"1"0"1,0 0 0,-1 0 0,1 0 0,0 0-1,-1 0 1,1 1 0,0-1 0,0 0 0,0 0-1,0 0 1,0 0 0,0 0 0,0 0 0,1 0-1,-1 0 1,0 0 0,0 0 0,1 0 0,-1 0-1,1 0 1,0 1 0,1 0 44,-1-1 0,1 1 0,0-1 1,0 0-1,0 0 0,1 0 0,-1 0 0,0 0 1,4 1-1,10 2 255,0 0 1,0-1 0,21 1 0,-24-3-366,3 0-56,0 0 0,1-1 0,-1-1 0,0 0 0,0-1 1,0-1-1,0-1 0,0 0 0,-1-1 0,1 0 0,-1-2 0,0 1 0,21-15 0,-31 18 5,-1-1-1,1 1 1,-1-1 0,1 0-1,3-6 1,-7 8-45,1 0-1,-1 0 1,1 0 0,-1-1 0,0 1-1,0-1 1,0 1 0,-1-1 0,1 1-1,-1-1 1,1 1 0,-1-1 0,0-3-1,1-16 33,-1 0 1,-2 0-1,0 0 0,-1 0 0,-10-33 0,9 42-41,0 1-1,-1 0 1,-1 1 0,0-1-1,0 1 1,-16-19-1,9 11 89,-1 0 0,2-1-1,-12-27 1,16 30 20,-1 0 1,0 1-1,-2 0 1,1 1-1,-25-27 1,31 38-66,-1 0 0,1 1 0,-1-1 0,0 1 0,-1 0 0,1 0 0,0 0 0,-1 1 0,0 0 0,1 0 0,-1 0 0,0 1 0,0 0 1,0 0-1,0 0 0,0 1 0,0 0 0,-7 0 0,4 2-39,0-1 1,1 1 0,-1 1 0,1 0 0,-1 0-1,1 0 1,0 1 0,0 0 0,1 1-1,-1 0 1,-11 9 0,4 0-22,1-1 0,1 2 0,0 0 0,0 0-1,2 1 1,0 1 0,1 0 0,0 0 0,2 1 0,0 0 0,1 0 0,-6 24-1,11-30 26,0-1 0,1 1-1,1-1 1,0 1 0,0 0-1,1-1 1,0 1 0,1-1-1,1 1 1,0-1-1,0 0 1,1 0 0,0 0-1,10 17 1,-6-14 122,1 0 0,0-1 0,1 0 0,0-1 1,0 0-1,2 0 0,0-1 0,0-1 0,0 0 0,15 9 0,-18-15-84,0 1-1,1-1 1,-1 0 0,0-1-1,1 0 1,0-1 0,0 0-1,0 0 1,0-1-1,0 0 1,0-1 0,0 0-1,0-1 1,13-2 0,-8 0 24,1-1 0,-1 0 1,0-1-1,0-1 0,-1 0 1,0-1-1,0-1 1,16-11-1,3-7 269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7:19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494 999 9394,'9'-9'1139,"0"1"0,1 0 0,14-10 0,-21 16-1021,0 0 1,0 1 0,0-1-1,0 1 1,0-1 0,1 1 0,-1 0-1,0 1 1,1-1 0,-1 1-1,1-1 1,-1 1 0,1 0-1,-1 0 1,1 0 0,-1 1-1,4 0 1,5 2 6,-1-1 0,1-1-1,-1 0 1,1 0 0,0-1 0,20-3-1,69-17 176,-54 9-170,-26 6 73,1-1 1,-1 0-1,39-19 1,-49 19-120,-1 0 1,0 0 0,0-1 0,-1 0 0,0-1 0,0 0-1,-1-1 1,0 0 0,7-9 0,-3 0 7,0 0 1,-2 0-1,0-1 0,-1 0 1,-1-1-1,-1 0 1,0 0-1,-2-1 1,5-35-1,-6 29 2,-2 1 1,-1-1-1,-1 0 0,-1 1 1,-2-1-1,0 0 0,-12-40 1,11 53-64,-1 0 1,-1 0-1,0 0 1,-1 1-1,0 0 1,-14-17 0,14 21-18,0 1 1,-1 0-1,0 0 1,0 1 0,-1 0-1,0 1 1,0 0-1,0 0 1,-17-7-1,-45-16 516,0 2-1,-135-31 0,191 56-493,-1 1 0,1 0 0,-1 0 0,1 2 1,-1 0-1,1 1 0,0 0 0,-1 1 1,1 1-1,-17 7 0,-2 2-41,1 2 0,1 1 0,-39 26 0,55-30 23,0 0 1,0 0-1,2 1 0,-1 1 0,2 1 1,-22 29-1,14-13 49,2 1 0,-26 58 1,37-71-44,-42 104 279,43-102-180,1-1-1,1 1 1,0 0-1,-1 26 1,6-38-53,0 0 1,0 1 0,1-1-1,0 0 1,1 0-1,0-1 1,0 1 0,1 0-1,0 0 1,1-1-1,-1 0 1,2 0 0,-1 0-1,1 0 1,0-1-1,8 9 1,-3-6-8,0 0 0,0-1 0,1 0 0,0-1 0,1 0 0,0-1 0,0 0-1,0-1 1,1-1 0,13 5 0,5 0-14,1-2-1,0-2 1,35 4 0,98-5 16,-133-6-348,1-2-1,-1-1 0,0-2 0,48-14 0,-15-2-280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3.2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7 13427,'-5'-7'2737,"2"9"-509,1 15-373,3 59-245,-3 95-454,0-133-1118,-2-1 0,-12 55 1,16-91-54,-2 7 20,-1 0 0,1 1 0,-5 8 0,6-16-80,0 1 0,0 0-1,0-1 1,-1 1 0,1 0-1,0-1 1,-1 1 0,-2 1-1,4-2-27,-1-1 0,0 0 0,1 1 0,-1-1 0,0 1 0,0-1 0,1 0 0,-1 0-1,0 0 1,0 1 0,1-1 0,-1 0 0,0 0 0,0 0 0,0 0 0,1 0 0,-1 0 0,0-1 0,0 1 0,1 0-1,-1 0 1,-1-1 0,1 0-143,0 1-1,0-1 1,0 0-1,-1 0 1,1 0-1,0 0 0,0 0 1,1 0-1,-1 0 1,0-1-1,0 1 1,0 0-1,1 0 1,-2-3-1,-6-14-920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7:34.9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538 759 9986,'-2'33'1653,"1"-23"-1139,1-1 1,0 1-1,1 14 0,0-20-416,0-1 0,0 1 0,0 0-1,1 0 1,-1-1 0,1 1 0,0-1 0,0 1 0,0-1 0,0 0 0,0 0 0,5 4 0,-2-2 13,0-1 1,0 0 0,1 0-1,0-1 1,0 1 0,0-1 0,0-1-1,0 1 1,1-1 0,-1 0 0,1 0-1,9 0 1,7 1 227,0-1-1,32-2 1,-3-3 561,87-19-1,13-2 681,-94 21-1325,0 2-1,64 8 0,116 24 388,-163-20-589,1-1-45,1-4 0,109-4 0,-132-6 0,-1-1 0,0-3-1,0-3 1,67-21 0,-106 27 1,0-1 1,0 0-1,-1-1 1,1-1-1,-2 0 1,1 0-1,-1-1 1,0-1-1,19-21 0,-24 23 15,0 0 0,-1-1 0,0 0 0,0 0 0,-1 0 0,-1-1 0,1 0 0,-1 0 1,-1 0-1,0 0 0,-1-1 0,0 1 0,0-1 0,0-18 0,-3 18 45,1 0 1,-2 1 0,0-1 0,0 1-1,-1-1 1,0 1 0,-1 0 0,0 0-1,-1 1 1,0-1 0,0 1 0,-1 0-1,0 0 1,-14-15 0,3 7-57,0 0 0,-2 2 1,0 0-1,0 0 0,-35-18 0,-138-67-53,54 29 40,65 33 48,-136-49 0,164 72-48,-2 2 0,1 3 1,-2 1-1,-66-3 0,-140 18-52,1 21 76,90-8-44,107-14-4,6 0 55,-75 15-1,110-17-34,0 2 0,0 0 0,0 0 1,1 2-1,0 0 0,0 0 0,0 1 0,1 1 0,-13 11 0,-6 10-21,2 1 0,-52 69 0,-38 81 149,106-158 12,2 0 0,0 1 0,1 0 0,-14 50 1,22-65-80,1 1 1,0 0-1,1-1 1,0 1-1,1 0 1,-1 0 0,2 0-1,0-1 1,0 1-1,0 0 1,1-1-1,1 1 1,0-1-1,0 1 1,1-1 0,7 13-1,-7-15-34,1 0 0,0 0 0,1-1 0,0 0 0,0 0-1,0 0 1,0 0 0,1-1 0,0 0 0,0-1 0,10 5 0,-7-4-31,1-1 1,0 0-1,1-1 1,-1-1 0,1 1-1,-1-2 1,17 1-1,-3-2-900,1-1-1,-1-2 0,0-1 0,0 0 0,0-2 0,43-16 0,44-24-1804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7:36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15 142 10506,'-3'0'1104,"-2"0"353,2 0 127,0 0 32,4 0-191,6 0 71,11-3-152,11-3-63,20-6-33,10-3-120,18-2-328,-2-5-128,3 1-295,-6 1-1,-18 4-1641,5 11-4744,-18 0 3865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7:41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13 237 7514,'-13'3'7261,"14"-3"-7100,-1 0 0,1 0 0,-1 0 0,1 0-1,-1 0 1,1 0 0,-1 0 0,0-1 0,1 1 0,-1 0 0,1 0-1,-1-1 1,1 1 0,-1 0 0,0-1 0,1 1 0,-1 0-1,0-1 1,1 1 0,-1 0 0,0-1 0,0 1 0,1-1 0,2-3 459,30-22 950,1 1-1,47-27 1,-16 12-1128,-49 29-371,68-40-1723,-33 26 999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7:49.9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463 910 6513,'-1'-3'319,"1"1"0,0 0 0,0 0 0,0 0 0,0 0-1,1 0 1,-1 0 0,0 0 0,1 0 0,0-3 0,0 5-193,-1-1 1,0 1 0,0 0 0,0-1 0,1 1 0,-1 0 0,0-1 0,1 1 0,-1 0-1,0-1 1,1 1 0,-1 0 0,0 0 0,1-1 0,-1 1 0,1 0 0,-1 0 0,0 0-1,1 0 1,-1-1 0,1 1 0,0 0 24,0 0 1,0 0-1,0 1 0,0-1 1,0 0-1,0 0 0,0 1 1,0-1-1,-1 0 0,1 1 1,0-1-1,0 1 0,0-1 1,1 2-1,13 10 1243,14 16-1,-21-19-1185,1-1-1,-1 0 0,1-1 1,1 0-1,-1 0 0,1-1 1,11 5-1,-7-6-83,0 0 0,0-2 0,1 1 0,0-2 0,24 2 0,76-5 284,-92 0-332,224-18 261,-181 10-351,111-30 0,-133 25 65,-1-1 1,74-38 0,-96 42-32,-1-1 1,0-1 0,-1-1-1,0-1 1,-1-1-1,0 0 1,18-24 0,-28 29-11,0 0 0,-1-1 1,0-1-1,0 1 0,-2-1 1,1 0-1,-2 0 0,0-1 1,0 1-1,-1-1 0,-1 0 1,0 0-1,-1-25 0,-1 26-6,-1 0 0,-1 0 0,0 0 0,-1 0 0,0 0 0,-1 1 0,0-1 0,-1 1 0,0 0 0,-1 1 0,-1-1 0,1 1 0,-2 0 0,-17-19 0,8 13-11,-2 1 1,0 0 0,0 2-1,-39-22 1,-93-35-112,64 40 80,-1 3 0,-1 4 0,-2 4 0,-135-12 0,162 26 103,-96 4 1,131 3-48,1 2 1,0 1-1,1 2 0,-1 0 1,-47 19-1,48-14 6,1 1 0,1 1 1,0 2-1,1 0 0,1 2 0,0 0 1,1 1-1,1 2 0,1 0 0,1 1 0,-27 38 1,28-33 104,2 1 1,1 1 0,1 1 0,-18 54-1,28-70-26,0 1-1,1-1 0,1 1 0,0-1 1,1 1-1,0 0 0,1 0 1,1-1-1,0 1 0,0 0 0,2 0 1,0-1-1,7 21 0,-4-22-33,0-1 0,0 0 0,1 0-1,1-1 1,0 0 0,0 0 0,1-1 0,0 0 0,0-1-1,1 0 1,0 0 0,1-1 0,0 0 0,17 7 0,-2-2-16,-1-2 1,2-1 0,-1-1 0,1-1 0,45 6 0,-30-9-124,-1-2 0,1-2 0,42-5 0,123-24-1097,-171 23 949,130-21-433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8:01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609 976 8090,'-2'-6'675,"0"0"0,0-1 1,0 1-1,-1-13 0,-1-4 410,4 12 428,2 11-427,0 7-701,-1-1-121,0 0 0,1 0 0,-1 0-1,2 0 1,-1 0 0,5 9 0,-6-14-219,1 1 1,-1 0 0,1 0 0,-1-1 0,1 1 0,0-1 0,0 1 0,-1-1 0,1 0 0,0 0-1,0 0 1,0 0 0,1 0 0,-1 0 0,0 0 0,0-1 0,0 1 0,0-1 0,1 0 0,-1 1-1,0-1 1,3 0 0,18-1 549,23-5-1,-23 3-129,26 0 0,48 2 68,90 2-72,-82-1-354,1-4-1,194-34 1,-203 19 357,0-5 0,142-53 0,-225 71-393,-1 0 0,0-1 0,0-1 0,15-11 0,45-43 269,-31 25-161,-38 34-128,-1 0 0,1-1 0,0 0 0,-1 0-1,0 0 1,0 0 0,0-1 0,0 1 0,-1-1 0,1 0 0,1-6 0,-3 8-33,-1 1 0,1-1 1,-1 1-1,0-1 0,0 0 0,0 1 1,0-1-1,0 1 0,0-1 0,-1 0 0,1 1 1,-1-1-1,0 1 0,0-1 0,0 1 1,0-1-1,0 1 0,0 0 0,-1 0 1,1-1-1,-1 1 0,1 0 0,-1 0 0,-3-2 1,-7-6 26,-1 0 1,0 2-1,-25-14 1,-7-4 0,19 7-88,1-1 0,1-1 0,-32-38 0,29 30 125,-47-40 0,47 48-81,0 2 0,-1 0 0,0 2 0,-56-24 0,38 24-4,-1 2 1,-1 2 0,0 2-1,-87-8 1,-255-21-74,362 38 71,-145-10 71,144 12-113,-1 1-1,0 1 0,-51 11 0,57-7 79,1 2 0,0 1-1,-37 19 1,22-6-21,-42 31 1,-113 93-12,172-131-1,2-1 0,0 2 0,0 1 0,2 0 0,-25 31 0,38-42 2,-1 0-1,1 1 0,1-1 1,-1 1-1,1 0 1,0 0-1,1 0 0,0 1 1,0-1-1,0 0 0,1 1 1,0-1-1,1 1 0,-1-1 1,1 1-1,1 0 0,0-1 1,0 1-1,0-1 0,1 0 1,0 1-1,4 9 0,-1-8 22,0 0 0,0 0 0,1 0 0,1-1 0,-1 0 0,1 0 0,1 0 0,-1-1 0,1 0 0,14 8 0,11 7 10,50 24 0,-73-41-27,34 17 110,1-3-1,1-2 0,56 13 1,146 22 418,-163-36-460,-76-14-140,125 18 364,-118-19-628,0-1 1,1 0 0,-1-1 0,1 0 0,-1-2 0,22-5 0,1-7-512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8:04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232 101 10130,'-39'-5'640,"-7"-4"401,0-2 135,7-7 72,3-2-144,21 1-360,9 6-431,1 8-281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8:38.5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1030 9354,'-12'-15'2502,"10"12"-2083,0 0 0,-1 0-1,1 1 1,-1-1 0,1 1 0,-1-1 0,-5-2 0,8 3 357,4 2-470,11 9 132,0-1 0,1-1 0,0-1 0,0 0 0,19 3 0,1-1 100,50 4 1,-14-9 221,84-6 1,-127 2-566,2 1-43,0 1 0,0 2 0,0 1 0,0 1 0,-1 2 0,34 11 0,3 3 93,97 15 0,-123-30-127,0-2-1,0-1 1,73-6-1,-76-3 52,-1-1 1,1-2-1,54-22 0,53-13-45,-119 40-66,34-2 0,-39 5 90,0-1 0,0-1 0,23-6 0,-12-2 72,-1-2 0,31-17 1,-32 15-46,-17 8-156,-1-1-1,0-1 1,0 0 0,0-1 0,-1 0-1,-1 0 1,14-19 0,-23 29-18,24-27 35,-17 19-6,0-1 1,0 1-1,-1-1 1,0 0-1,-1-1 1,0 1-1,5-12 1,-5 2 50,0 0 0,-1 0 0,0-1 0,-2 1 0,1-27 0,-3-101 172,-2 121-240,0 9-11,0-1 0,-1 1-1,-1 0 1,-1-1 0,0 2 0,-1-1 0,-1 0 0,-10-18 0,9 22 5,0 0 0,-1 1 0,-1 0 0,0 0 0,-1 1 0,0 1 0,0-1 0,-1 2 0,-1-1 0,-14-8 1,-5-1-29,-2 2 1,0 1 0,-1 1 0,-1 3 0,-61-16 0,34 15-9,0 3 0,-99-3 1,-354 10-150,461 6 13,1 3 0,-62 14-1,-102 42 18,128-34 134,33-11 25,1 2 0,-90 44 0,133-55-16,0 0-1,0 0 1,1 1-1,0 0 1,1 1-1,0 0 1,1 1-1,0 0 1,0 1 0,2-1-1,-8 15 1,0 4-16,2 0 0,1 1 0,-12 53 0,16-51 12,1 0 0,2 1 1,2 0-1,1 0 0,1 0 1,2 0-1,2 0 1,8 44-1,-6-57 44,0 0 0,2 0 1,0-1-1,2 0 0,21 38 0,-21-45-5,1 1 0,0-2 0,0 1 0,1-1 0,1-1 1,0 0-1,1 0 0,23 13 0,-23-16-23,0-1 0,1-1-1,0-1 1,0 0 0,1 0 0,0-2 0,-1 0 0,1 0 0,0-2 0,0 1 0,1-2 0,-1 0 0,0-1 0,0-1 0,18-3-1,0-3-227,1-2 0,-1-1 0,0-1 0,-1-2 0,46-28-1,9-12-1683,-4-2 638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9:04.3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0 223 9946,'2'-3'3564,"0"-1"-3042,2-1 0,-1 1 1,0 0-1,1 0 1,0 0-1,0 0 0,5-3 1,-7 5-407,1 1 0,0 0 1,-1-1-1,1 1 0,0 0 1,-1 1-1,1-1 0,0 0 0,0 1 1,0-1-1,0 1 0,0 0 1,0 0-1,0 0 0,5 2 1,116 28 1694,-51-20-1440,108 1 1,-114-10-224,0 4 0,86 16 1,-74-4 27,91 7 1,-134-21-111,1-2 0,-1-2 0,0-1 0,70-13 0,-84 10 22,1-1 0,0-1 0,-1-1 0,-1-1 0,1-1 0,-1-1 0,26-18 0,3-4-108,-24 17 322,0-2 0,38-35-1,-62 50-294,0 1 0,-1-1-1,0 0 1,1 1 0,-1-1-1,0 0 1,1-6 0,-1 7-10,-1 0 0,0 0 1,1 0-1,-1 0 0,0 0 1,0 0-1,0 0 0,0 0 1,0 0-1,0-1 0,-1 1 1,0-3-1,1 5 15,-1-1-1,0 1 1,1-1 0,-1 0-1,0 1 1,0-1 0,1 1 0,-1 0-1,0-1 1,0 1 0,1-1-1,-1 1 1,0 0 0,0 0-1,0 0 1,0-1 0,0 1 0,-1 0-1,-19 0-191,15 1-370,2-4-2779,3 3 3251,1-1 0,-1 1 0,1-1 0,-1 1 0,1 0 0,-1-1 0,0 1 0,1 0 0,-1 0 0,1-1 0,-1 1 0,0 0 0,1 0 0,-1 0 0,0 0 0,-36-2-3938,28 1 3040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9:05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1780 1046 4737,'0'2'4590,"-1"11"-1401,1-11-2706,0 0 1,0 0-1,-1 0 0,1 0 1,0 0-1,1 0 0,-1 0 1,1 4-1,-1-5-376,1 0 0,-1-1-1,1 1 1,-1 0 0,1 0 0,-1 0 0,1-1 0,0 1 0,-1 0 0,1-1-1,0 1 1,-1-1 0,1 1 0,0-1 0,0 1 0,0-1 0,0 1 0,-1-1-1,1 0 1,0 1 0,0-1 0,0 0 0,1 0 0,2 1-2,0-1-1,-1 0 1,1 0 0,0-1-1,-1 1 1,1-1 0,0 0-1,-1 0 1,1 0 0,-1 0-1,1 0 1,-1-1 0,0 0 0,4-2-1,6-5 68,24-20 0,-36 29-160,9-9 39,-1 1 1,0-1 0,0-1 0,-1 0 0,0 0 0,0-1 0,-1 1 0,-1-2 0,0 1 0,0-1-1,4-14 1,-5 9 1,-1 0-1,-1-1 0,0 0 0,-1 0 1,-1 1-1,-1-1 0,0 0 0,-5-31 1,-5-4 11,-26-80 0,29 112-67,-2 0 0,0 1 0,-1 0 0,-1 0 0,0 1 0,-21-25 0,2 9 208,0 1 0,-41-33 1,49 49 117,-1 0-1,-1 2 1,0 1-1,-40-19 1,11 12 61,-69-21 1,61 26-325,0 2 1,-1 4-1,-1 2 1,0 3-1,-66 1 1,74 8 36,0 1 0,0 3 0,1 2 0,0 3 0,-102 37 0,91-23-84,2 3-1,1 3 1,1 2-1,-74 56 1,118-77 4,-1 1 0,2 1 0,-26 28 0,35-34-5,0 0 0,1 0 1,0 1-1,0 0 0,1 0 0,1 1 0,0-1 0,0 1 0,-3 13 0,2 12 100,0-1 0,3 1-1,0 0 1,3-1 0,1 1-1,12 64 1,-10-81-25,1-1 1,0 1-1,2-1 0,0-1 1,1 1-1,1-2 1,0 1-1,2-1 1,-1 0-1,2-1 0,0 0 1,28 25-1,-21-23-4,0-1 0,1-1-1,1 0 1,0-2 0,1 0 0,1-2 0,0 0-1,0-1 1,1-2 0,0 0 0,1-2-1,-1 0 1,1-2 0,50 2 0,-40-7-84,0-2-1,0-1 1,50-14 0,101-40-2080,-180 56 1941,106-42-3198,-16-8 947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9:07.5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11 3441,'-13'-5'2920,"12"4"-2343,-1 1 0,0-1 0,0 0 0,0 1 0,0-1 0,0 1 0,0-1 0,0 1 0,0 0 0,0 0 0,-4 0 0,16 10 1427,-6-7-1776,1 0 0,-1-1 0,1 1 0,0-1 0,0 0 0,0 0 0,0 0 0,0-1 0,6 1 0,52 6 834,-55-8-921,242 5 1645,3-17-762,-239 12-953,100-6 423,1 6 1,0 4 0,-1 5 0,125 28-1,-74 0-169,106 21 61,-201-46 149,137 3 0,-96-17 544,143-22 0,-226 19-912,1 2 0,0 1 0,48 2 0,-67 1-834,1-1-1,-1 0 1,0-1 0,0 0 0,20-5-1,7-3-880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48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1 144 10194,'2'-12'622,"2"0"-1,0 1 1,0 0-1,1 0 1,0 0-1,9-12 1,-12 19-460,1 0 0,0 0 0,0 1 0,0-1 0,0 1 0,1-1 0,-1 1 0,1 0 0,0 1 0,0-1 0,0 0 0,0 1 0,0 0 0,1 0 0,-1 1-1,1-1 1,-1 1 0,8-2 0,-11 3-121,1 0-1,0 0 0,0 0 1,0 0-1,-1 0 0,1 1 1,0-1-1,0 1 0,0-1 0,-1 1 1,1-1-1,0 1 0,-1 0 1,1 0-1,-1 0 0,1 0 1,-1 0-1,1 0 0,1 2 0,-1 0 32,1 0-1,-1 0 0,0 0 0,-1 0 0,1 0 0,0 1 0,-1-1 1,0 0-1,2 5 0,-1 4 86,0-1 0,0 1 0,-1 0 1,0 0-1,-2 12 0,0-12-135,0 0-1,0-1 1,-2 1 0,1 0-1,-2-1 1,1 1-1,-2-1 1,-6 13 0,9-21-321,1-1-1,-1 0 1,-1 1 0,1-1 0,0 0 0,0 0 0,-1 0 0,1 0-1,-1 0 1,1-1 0,-1 1 0,-4 1 0,4-3-604,1-1 364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3.7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12043,'6'5'1368,"9"5"1088,1 3-159,17 1-105,5 0-255,6-6-401,5 0-184,0-5-575,5 4-265,-9-2-512,9-4-648,-8 1-1697,-5-4 1425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9:13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2090 22 8322,'-3'-2'176,"1"0"1,-1 0 0,1 0-1,-1 0 1,0 1 0,0-1-1,1 1 1,-1-1 0,0 1-1,0 0 1,0 0 0,-1 0-1,1 1 1,0-1 0,0 1-1,0 0 1,-1 0-1,1 0 1,0 0 0,0 0-1,0 1 1,0-1 0,-1 1-1,-3 2 1,-7 2 206,1 1 0,0 0 0,1 1 0,-15 11 0,22-15-289,-260 192 2487,242-177-2511,-25 21 20,-68 71-1,-80 90-35,-73 80-29,181-179-13,5 4 1,-133 221-1,100-127-21,-122 232 6,53 7 8,165-377 22,3 0 0,2 2 0,4 0 0,-8 120 0,17-90 115,5-1 1,24 162-1,-18-197-49,3 0 0,3 0 1,2-2-1,24 54 0,-29-83-49,1 0 0,1-1 0,1-1 0,1 0 0,1-1 0,2-1 0,0-1 0,1 0 0,1-2 0,27 21-1,-2-8 20,2-2 0,0-2-1,2-3 1,1-1 0,1-3 0,0-2-1,2-2 1,0-3 0,1-2-1,105 9 1,129-18-48,3-17-6,-151 6 55,549-50 371,-478 24-488,-166 23 87,-1-2-1,70-29 1,52-39 460,8-3 116,-33 24-237,142-66-106,-182 76-199,104-69 0,-133 70-87,98-87 1,-42 12 81,-107 101-55,-1-2 0,-1-1 1,25-42-1,-24 30-10,139-254 62,-149 268-51,-1 0 0,-1-1 0,-2 0 0,0 0 0,5-44 0,1-133-32,-12 181 32,0-32 11,-11-102 0,6 127-24,-2 0 0,0 0 1,-2 1-1,-1-1 0,-17-32 1,-12-17 21,-57-124-14,65 119 39,7 16-53,-4 2-1,-38-70 0,33 83-31,-2 2-1,-50-56 1,-93-75 81,-3-5-61,5 6 74,133 140-44,-2 2 1,-67-44 0,-207-89 34,213 118 10,62 30-51,-1 2 0,0 2 1,-2 2-1,-59-13 0,-102-2 312,160 27-239,0 2 1,-70 6 0,82 1-73,1 2 1,0 1-1,0 1 0,0 2 0,1 2 0,-38 20 0,17-4-289,2 2 0,-85 67 0,111-77-843,-42 44 0,58-52-113,0-1 0,0 1 0,-8 17-1,-4 17-1181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9:14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0 438 5617,'0'0'123,"0"1"0,0-1 0,0 0 0,0 1 0,0-1 0,0 1 0,1-1 0,-1 0-1,0 1 1,0-1 0,0 0 0,0 1 0,0-1 0,0 0 0,1 1 0,-1-1 0,0 0 0,0 1 0,1-1 0,-1 0-1,0 0 1,0 1 0,1-1 0,-1 0 0,0 0 0,1 1 0,-1-1 0,0 0 0,1 0 0,-1 0 0,0 0 0,1 0 0,-1 1-1,0-1 1,1 0 0,-1 0 0,0 0 0,1 0 0,-1 0 0,1 0 0,-1 0 0,0 0 0,1 0 0,-1 0 0,0-1-1,1 1 1,-1 0 0,0 0 0,1 0 0,-1 0 0,0-1 0,1 1 0,-1 0 0,0 0 0,1 0 0,-1-1 0,0 1-1,0 0 1,1-1 0,-1 1 0,0 0 0,0 0 0,1-1 0,-1 0 0,2-4 414,0 0-1,0 1 1,0-1 0,1 0 0,0 1 0,0-1-1,6-6 1,6-9 462,16-32-109,-1-2-1,-3 0 1,29-85-1,-47 115-878,16-30-1,-33 67-5067,-7 15 1694,6-12 2203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9:15.4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1 9282,'-1'1'224,"-1"0"0,1 0 0,-1 0 0,1 0 0,0 0 0,0 0 1,0 0-1,-1 1 0,1-1 0,0 0 0,1 1 0,-1-1 0,0 1 0,0-1 0,1 1 0,-1-1 0,1 1 0,-1 0 0,1-1 1,-1 1-1,1 0 0,0-1 0,0 1 0,0 0 0,0-1 0,1 3 0,-1 8 390,2 0 0,4 19 1,-4-17 171,1-2-351,-2-7-194,0 0 0,0 0-1,-1 0 1,1 0 0,-1 0-1,0 0 1,-2 9 0,-5 15 398,5-19-524,-1 0 0,1-1 1,-1 20-1,30-58-134,4-5 20,23-25 117,-52 58-112,12-19 21,-14 19-27,1 0 0,0 0 1,-1 1-1,1-1 1,-1 0-1,0 0 0,1 0 1,-1 0-1,0 0 1,1 0-1,-1 0 0,0-1 1,0 1-1,0 0 1,0 0-1,0 0 1,0-1-1,-2 1 10,1 0 0,-1 0 1,0 0-1,1 0 0,-1 1 0,0-1 1,1 1-1,-1-1 0,-3 0 0,1 1 3,-8-3 106,-1 1 1,0 0 0,0 1 0,1 0 0,-25 2-1,35-1-183,-1 1-1,1-1 0,-1 0 0,1 1 0,0-1 0,0 1 1,-5 2-1,-1 0-175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9:26.5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356 1184 7610,'-6'2'523,"-3"-1"1816,14-6-454,26-12-971,0 2-1,1 1 0,35-11 1,-2 1-227,-14 5-446,-1-3-1,-1-2 0,-1-3 1,71-50-1,-76 43-215,0-3 0,-3-1 0,-1-2-1,-2-2 1,50-73 0,-75 96 88,-1 0 0,15-38 0,-22 46-32,0-1-1,-1 1 1,0-1-1,-1 1 1,0-1-1,0-22 1,-5-10 88,-2 1 0,-17-69 0,18 95-110,-1 0 0,0 1 1,-1-1-1,-1 1 0,-13-22 0,16 32-58,-1-1-1,1 1 1,-1 0 0,-1 0-1,1 0 1,-1 1-1,0 0 1,0 0-1,0 0 1,-1 1 0,0 0-1,0 0 1,0 1-1,-10-4 1,2 3 36,0 1 0,0 0 0,0 1 0,0 0 0,-26 2 0,-79 11 402,64-5-260,-19-1-123,-27 3 0,87-6-39,1 1 1,-1 1 0,1 0-1,1 1 1,-15 7-1,-27 17-22,2 4-1,-85 66 0,111-77-7,2 1 1,0 1-1,1 1 0,-23 33 1,33-39 16,2 0 0,0 1 0,1 0-1,1 1 1,1 0 0,1 0 0,-7 28 0,9-19 64,1-1-1,1 1 0,2 0 1,1 31-1,2-44 26,0 0 1,1-1-1,1 1 1,0-1-1,2 0 0,0 0 1,0 0-1,14 26 1,-14-34-63,1 0 0,0 0 0,0 0 0,0-1 0,1 0 0,0 0 0,1-1 0,-1 0 0,1 0 0,0-1 0,1 0 1,-1-1-1,1 1 0,0-1 0,0-1 0,0 0 0,1 0 0,16 2 0,1-2-87,-1-1 1,1-1-1,0-1 0,-1-1 0,43-8 1,-39 4-290,-2-2 1,33-10-1,-23 2 28,39-23-1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9:28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274 608 8082,'6'-1'321,"-1"1"0,1-1 1,-1 0-1,1 0 0,-1 0 1,1-1-1,-1 0 0,0 0 1,0-1-1,0 1 0,0-1 0,0 0 1,6-6-1,4-4 37,-1 0-1,19-24 0,-21 23-75,8-10-51,0 0 0,-2-2 0,26-48 0,-37 60-198,-1-1 0,0 0-1,-1 1 1,0-2 0,-2 1 0,1 0 0,-2-1-1,0 0 1,-1-22 0,-1 32 22,-1 1-1,1-1 1,-1 0 0,-1 0 0,1 0-1,-1 1 1,0-1 0,0 1 0,-1 0-1,1-1 1,-1 1 0,0 0-1,-7-8 1,3 6 23,0 0 0,0 1-1,-1-1 1,0 1 0,0 1 0,-1 0-1,-10-6 1,5 4 2,1 1 221,1 0 0,-1 0 0,-18-4 0,26 8-244,0 2 1,0-1 0,0 0 0,0 1-1,-1 0 1,1 0 0,0 1-1,0-1 1,0 1 0,0 0 0,0 1-1,-8 2 1,-3 3-55,0 1 0,0 0-1,1 1 1,0 1 0,0 0 0,1 1-1,1 1 1,0 0 0,0 1 0,1 0 0,-12 18-1,9-11 12,-6 7 156,1 1-1,-22 42 1,37-60-119,1 0-1,0 0 0,0 0 1,1 0-1,1 1 1,0 0-1,0-1 1,1 1-1,0 0 1,1 0-1,1 18 1,0-24 16,0 1 0,0-1-1,1 0 1,-1 1 0,1-1 0,0 0 0,1 0 0,-1 0 0,1-1 0,0 1 0,0-1 0,5 6 0,-2-4 17,0 0-1,0-1 0,1 0 1,0 0-1,-1-1 1,1 0-1,12 5 0,1-2 26,0 0-1,0-2 1,0 0-1,0-1 1,36 1-1,-27-4-257,0-1-1,0-1 1,0-1 0,0-2-1,-1-1 1,1-1-1,36-14 1,33-19-386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0:08.1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1 110 5777,'128'17'2316,"-67"-6"-1395,0-4 0,100 0 0,161-45 1253,-200 20-1489,565-38 2796,1 27-1987,-592 23-1300,22 2 332,0 4 1,0 6-1,132 23 1,-150-13-337,165 5 0,92-31 30,-78 0 184,-1 19 3,98 46-219,-294-42 99,3-1 728,137 2 1,85-29-432,-269 11-1069,48 2 0,-82 2 169,0 0 0,0 1-1,0-1 1,8 3 0,10 10-699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0:12.1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353 1656 7698,'492'-79'3059,"-348"61"-2480,211-16-95,-108 13 307,174-10 771,2 41-981,311 29-133,-350-23 1498,-3 33-1098,-336-41-830,185 31 21,-186-35-52,0-1 0,0-3-1,57-6 1,4-10 37,127-37 0,-167 34 6,-2-2-1,72-35 1,-69 27-10,-28 13 55,53-31 1,-87 44-70,0 0 1,0 0-1,0 0 1,-1-1-1,0 0 0,1 0 1,-1 0-1,-1 0 1,1 0-1,-1 0 1,1-1-1,-1 1 0,0-1 1,-1 0-1,1 1 1,-1-1-1,0 0 0,0 0 1,-1 0-1,1-6 1,-1-2 14,0 0 0,-1 0 1,0 0-1,-1 0 0,-1 1 1,-7-23-1,8 29-21,-44-114 5,39 104-5,-1 1 0,-1 0-1,0 1 1,-1 0 0,-19-20 0,26 31 0,-23-26-9,-2 2 1,-1 1-1,-1 1 1,-34-22-1,-205-94 309,10 5-254,195 101-44,0 4 1,-2 2 0,-104-31-1,-28 5 92,-84-28 58,193 53-127,-216-67 0,220 74-18,-144-19 1,63 27 168,-303 11 0,301 12-87,-249 16-204,-3 11 216,335-26-108,1 3 0,-104 31 0,-158 66 75,292-90-127,-85 43 0,114-49 50,1 1-1,0 2 1,2 1 0,0 0-1,-29 30 1,30-23 6,0 0 1,2 1-1,0 2 0,2-1 0,-21 47 1,28-51 4,2-1 1,0 1-1,2 0 0,0 1 1,2-1-1,0 1 1,2 0-1,0 34 1,3-44-6,0-1 0,1 1 0,1-1 0,0 0 0,1 0 0,0 0 0,1-1 0,0 1 0,13 19 0,5 4 9,45 50-1,-64-81-11,26 31-4,2-2 0,2-1 0,0-1 0,2-2-1,2-2 1,0-1 0,2-2 0,0-2-1,1-2 1,2-1 0,56 17 0,5-8 70,50 16 376,-110-28-947,-15 1 223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8:24.4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0 177 10170,'7'0'299,"-1"1"0,0-1 1,1-1-1,-1 1 0,0-1 0,0 0 0,0 0 0,11-4 0,0-2 403,27-15-1,-27 13-262,26-10 0,-37 17-313,0 0 0,1 0-1,-1 0 1,1 1 0,0 1-1,-1-1 1,1 1-1,6 0 1,0 2 28,0 1-1,0 0 1,18 6-1,-19-4-23,0-2 1,0 1-1,25 2 0,-12-6 196,1 0-1,28-6 0,32 0 437,72 12 173,5 1-407,-128-8-283,1-1-1,54-10 0,-47 3-1,87-15 146,-109 21-309,1 1 1,-1 2-1,0 0 0,25 4 1,-17-2 118,1-2 1,-1 0 0,1-2 0,44-8-1,-36 4-82,66-1 0,-75 9-46,1 2 0,-1 1 0,51 16 0,-51-13 28,0 0 0,0-2 0,49 3 0,154-12 1614,-135 0-1111,-72 2-370,0-1 0,0-1 0,0-1-1,-1-2 1,1 0 0,-1-2 0,-1 0 0,1-2-1,22-12 1,-32 15-195,28-9 0,-29 11-163,0 0-1,20-11 1,-33 16 94,0 0 0,0 0 0,0 0 0,0 0 1,0 0-1,0 0 0,0-1 0,0 1 0,0 0 0,0 0 1,0 0-1,0 0 0,0 0 0,0 0 0,0-1 0,0 1 1,0 0-1,0 0 0,0 0 0,0 0 0,0 0 0,0 0 1,0 0-1,-1 0 0,1-1 0,0 1 0,0 0 0,0 0 1,0 0-1,0 0 0,0 0 0,0 0 0,-1 0 0,1 0 1,0 0-1,0 0 0,0 0 0,0 0 0,0 0 0,0 0 1,-1 0-1,1 0 0,0 0 0,0 0 0,0 0 0,-34-1-4044,21 1 2239,-2 0 162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08:24.8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0 21012,'-8'33'1297,"-1"-2"215,1-8-352,8-15-2336,3-10 912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0:25.5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537 1556 9274,'-4'-2'158,"1"1"-1,0-1 1,0 0 0,0 0-1,0 0 1,1-1 0,-1 1 0,1-1-1,-4-3 1,6 6-112,0-1-1,-1 1 1,1-1 0,0 1 0,0-1-1,-1 1 1,1-1 0,0 1 0,0-1-1,0 1 1,-1-1 0,1 1 0,0-1-1,0 1 1,0-1 0,0 1 0,0-1-1,0 1 1,0-1 0,0 1 0,0-1-1,0 1 1,1-1 0,-1 0 0,0 0-1,1 1 3,0-1 1,0 0-1,0 1 0,0-1 0,0 1 0,-1-1 0,1 1 0,0-1 0,1 1 1,-1 0-1,0 0 0,0-1 0,0 1 0,0 0 0,0 0 0,0 0 1,0 0-1,2 0 0,5 1 91,0 0 0,-1 0 0,1 0 0,0 1 1,-1 0-1,1 1 0,13 6 0,50 31 452,-37-20-340,-11-7-145,2-2 0,-1-1-1,1-1 1,1-1 0,-1-2 0,1 0 0,29 2 0,185 2 457,-226-10-525,421-23 1284,-334 16-1036,0 4 1,0 5-1,192 28 0,-201-14-133,215 33 146,-224-40-79,147-4 1,-127-12 153,190-38 0,94-64 126,-239 62-257,256-48-1,-185 64-41,-31 4 201,-156 22-224,-2-2 0,1-2 0,-1-1 0,0-1 0,-1-1 0,0-2 0,-1-1 0,47-33 0,-34 20-52,-17 13-33,-2 0 1,0-2-1,34-34 1,-51 46-70,0 0 1,-1-1-1,1 0 1,-1 0-1,-1 0 1,1 0 0,-1 0-1,0-1 1,-1 1-1,0-1 1,0 0-1,0 0 1,-1 0-1,1 0 1,-2 0-1,1 0 1,-1 0 0,0 0-1,-2-11 1,-6-16 74,-2 0 0,-1 0 0,-25-51 0,21 56-43,0 1 1,-2 1 0,-1 0 0,-1 2-1,-37-39 1,3 11-129,-77-57 0,88 77 41,-2 1 0,-1 3 0,-1 1 0,-60-25 0,33 23 0,-2 4 1,-124-28-1,-318-42-254,86 43-398,295 46 592,-166 12-1,85 12 77,-372 16 69,399-32-117,-301 13-378,418-7 346,-84 20 1,113-16 80,1 1 0,1 2 1,-46 23-1,-26 23 6,-40 18-7,-61-6-4,26-11 18,174-56 8,1 1 0,0 1 0,1 0 0,-1 0 1,1 2-1,-19 15 0,26-18-12,0 0 1,1 0 0,-1 1-1,1 0 1,0 0-1,1 1 1,0 0-1,0-1 1,0 1 0,1 0-1,0 1 1,1-1-1,-2 13 1,-1 14-9,2 0 1,1 0 0,2 0-1,1 1 1,6 36-1,3-14 0,2-2 0,26 77 1,-25-95 11,2 1 0,2-2 1,25 41-1,-32-61-2,1-1-1,1 0 1,1 0-1,0-1 1,1-1-1,1-1 1,0 0 0,27 18-1,-23-20-93,0-1-1,0-1 0,1-1 1,-1-1-1,2 0 0,-1-2 1,1 0-1,0-2 1,0 0-1,0-1 0,0-1 1,1-1-1,-1-1 0,0-1 1,0 0-1,0-2 0,0-1 1,34-12-1,47-29-1558,5-15 513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4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9 219 10338,'-8'-5'5564,"14"-4"-2551,73-72 2797,0 0-4324,-73 75-1534,17-17 226,-22 21-270,0 1 0,1 0 1,-1 0-1,1 0 0,0 0 1,-1 0-1,1 0 0,0 0 1,-1 0-1,1 1 0,0-1 1,0 0-1,2 1 0,-6 7-3771,-7 2 1386,-2 0 940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0:42.4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248 1431 10394,'-17'-5'732,"3"2"679,25 5-213,6 3-630,0 1-1,-1 1 1,19 10 0,-1 0 175,-4-5 1,1 0 0,57 13 0,69 3 667,-7-2-449,139 29 434,-1-31-522,-8-30-362,-4 0 224,-205 8-447,132 21-1,24 27 398,98 15-187,-234-56-252,179-5 0,90-33 318,-180 0-335,-144 20-148,1-2 0,62-28 0,-89 35-52,90-47 284,-86 42-252,-1 0 0,0 0 0,-1-2 1,0 1-1,11-13 0,-10 10-23,-1-1-1,-1 0 1,0-1-1,-1 0 1,-1-1-1,0 0 1,-1 0-1,7-23 1,64-219-59,-74 243 39,-1 0-1,-1 0 1,0 0 0,-2-1 0,1 0-1,-2 1 1,0-1 0,-1 1 0,0-1-1,-2 1 1,1-1 0,-2 1 0,0 0-1,-1 0 1,-1 1 0,0-1 0,-1 1-1,-12-20 1,6 16-1,0-1-1,-2 2 1,0 0-1,-1 0 1,0 2-1,-2 0 1,1 1 0,-2 0-1,0 2 1,-21-11-1,-174-96-18,12 6-95,150 86 93,-3 2 0,0 2-1,-1 3 1,0 2 0,-2 3 0,-83-12-1,-228 3-255,282 21 140,17-1-30,-1-3 1,-99-23-1,-151-52-502,0 0-31,160 53 448,128 26 188,0 2 0,-61 4-1,54 3 1,0 1-1,0 2 0,1 2 0,-64 26 0,-142 84-205,199-96 293,-1-3-1,-70 23 1,21-17-9,46-15-57,0 3 1,-92 42-1,127-49 17,1 0 1,0 2-1,1-1 0,0 2 1,0 0-1,1 0 1,1 1-1,0 1 0,1 0 1,0 0-1,-7 17 1,-6 14-18,2 2 1,-22 70 0,0 48 54,39-139 3,0 0 1,2-1-1,1 1 0,2 0 0,0 0 0,1 0 0,2 0 1,1-1-1,11 36 0,-3-20 23,3-1 1,1 0 0,2-1-1,44 66 1,-50-85-10,2 0 0,1-1 0,0 0 1,2-1-1,0-1 0,0-1 0,2-1 0,0 0 0,0-2 0,2 0 0,-1-1 0,2-1 0,-1-2 1,1 0-1,1-1 0,0-1 0,0-2 0,31 4 0,-27-6 6,0-2-1,0-1 1,0-1-1,1-1 1,31-8-1,-22 1-102,0-1 0,0-2 0,41-20 0,-49 19-199,51-26-2207,-41 14 1209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0:46.8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657 872 6801,'-9'3'1891,"-5"1"1632,22-13-1003,-2 6-2151,0-1-1,0 1 1,1 0-1,0 1 1,-1-1-1,1 1 1,7-1-1,-5 1-259,-1 0-1,0 0 1,0-1-1,0 0 1,9-6 0,-2 0-16,-1-1 0,0-1 0,-1-1 0,-1 0 0,1 0 0,-2-1 0,0-1 0,0 0 0,-2 0 0,1-1 0,11-27 0,-7 8-48,-1 0 1,-2-1-1,-2 0 0,9-57 1,-16 77-19,-1 0 1,-1 0-1,0 0 1,-1 0 0,-1 0-1,0 0 1,-1 0-1,-1 0 1,0 1 0,-1-1-1,0 1 1,-1 1 0,-1-1-1,0 1 1,-1 0-1,-18-23 1,14 21-13,-1 1 0,0 0-1,-1 1 1,0 0 0,-1 1 0,0 1-1,-21-12 1,25 17-14,0 1 0,0 0 0,-1 1 0,1 0 0,-1 1 0,0 0 0,0 1 0,0 0 0,0 1 0,0 0 0,0 1 0,-20 2 0,-4 5-4,0 0 0,-51 18 0,-68 35 32,141-54-23,0 0 0,0 1 1,0 1-1,1 0 0,0 0 1,1 2-1,-1-1 1,2 2-1,0 0 0,0 0 1,1 1-1,-10 14 0,2 1-12,2 0 0,1 1 0,1 1 0,-16 50 0,25-64 26,1 1 0,1 0-1,0 0 1,1 0 0,1 1 0,0-1-1,1 0 1,1 1 0,0-1-1,8 31 1,-2-23 106,2-1 0,0 0 0,2 0 0,0-1 0,1-1 0,2 0 0,0 0 0,1-1 0,1-1 0,33 31 0,-40-42-36,2 0-1,-1-1 1,1 0 0,0-1 0,0 0 0,1 0 0,0-2 0,0 1 0,0-1 0,14 2-1,-10-3 6,1-1-1,-1-1 1,1-1-1,0 0 1,-1-1-1,1-1 1,18-4-1,-9 0-267,-1-1 1,0-2-1,0-1 1,-1 0-1,0-2 1,-1-1-1,0-1 0,-1 0 1,35-32-1,12-21-553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0:58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56 10338,'3'-8'1304,"4"-2"801,2-5-201,8 4 153,7 3-209,7 4-31,13 4-57,2 4-208,6 6-287,-7 1-289,-1 7-560,-5-2-64,-6-9-1080,2-6-1433,5-12 1321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1:19.4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 5169,'0'-7'1587,"0"-15"844,0 21-2285,0 0-1,0 0 1,0 0 0,0 1 0,0-1-1,1 0 1,-1 0 0,0 0 0,0 0-1,1 0 1,-1 0 0,1 1 0,-1-1-1,1 0 1,-1 0 0,1 1 0,0-2 0,18 15 1862,-16-10-1719,2 1-73,-1-1-1,1-1 0,0 1 1,0-1-1,0 1 0,0-2 1,1 1-1,-1 0 1,0-1-1,11 1 0,3-1 790,35-2 0,-12-1-524,-32 2-399,138-3 1120,-113 0-795,0-1 1,41-11-1,-58 11-315,1 1 0,-1 1 0,1 0-1,-1 1 1,1 1 0,0 1 0,-1 0 0,29 7 0,-37-6-54,164 28 826,-134-25-571,0-2 0,56-4 0,39-16 303,-45 3-209,-71 13-312,-1 1-1,0 1 1,1 1-1,-1 0 1,0 2-1,20 5 0,41 7-40,-40-12-69,76-2 0,39-15 74,-31 4 321,153 9-1,-208 0-201,116-14-1,-171 12-110,105-10 367,-96 11-330,0 1-1,0 1 0,31 5 1,142 13 53,-169-17-123,274 42 514,-253-35-466,-36-7-32,0-1 1,0 0-1,1-1 0,-1 0 0,0-1 0,20-3 0,62-23 583,-72 20-407,1 0 0,0 1 0,-1 2 0,32-4 0,-48 9-184,1-1-1,-1 0 0,1 1 1,-1 0-1,1 1 1,7 2-1,-10-3-55,-1 0 0,0 0 0,-1 0 0,1 0 0,0 0 1,0 0-1,0 1 0,2 2 0,-3-3-38,-1-1 0,1 1 1,-1 0-1,1 0 0,-1-1 1,1 1-1,-1 0 0,0 0 1,1 0-1,-1 0 0,0 0 1,0-1-1,0 1 0,0 0 1,0 0-1,0 0 0,0 0 0,0 0 1,0 0-1,0 0 0,0 1 1,-1-2-46,1 1 1,0-1-1,0 0 1,0 1-1,-1-1 1,1 1-1,0-1 1,0 0-1,-1 1 1,1-1 0,0 0-1,-1 1 1,1-1-1,0 0 1,-1 0-1,1 1 1,-1-1-1,1 0 1,0 0-1,-1 1 1,-16 2-1490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1:20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74 13123,'11'-5'1180,"1"0"0,-1 1-1,1 1 1,17-4 0,52-2-83,-53 6-453,44-1 250,140 11 0,-105 0-611,380 10 964,-393-13-788,130 2 464,-152-7-453,82-13 0,-15-10 250,58-8 427,-167 30-894,-1 0-1,1 2 1,-1 2-1,51 8 1,-35 1 261,0 3 1,-2 1-1,64 32 1,-104-45-518,6 2 53,0 0 0,-1-1 0,2 0 0,14 3 0,-22-5-55,1-1-1,-1 0 0,1 0 0,-1 0 0,1 0 0,-1 0 0,1 0 0,-1-1 0,0 1 0,1-1 1,-1 0-1,1 0 0,-1 0 0,0 0 0,0 0 0,0 0 0,1 0 0,-1-1 0,0 1 0,-1-1 1,1 0-1,3-3 0,-1 0-685,-1 0 0,0 1 0,5-11 0,-1-6-6146,-5 8 3235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1:32.5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313 932 10282,'2'1'280,"-1"-1"0,0 0-1,1 0 1,-1 0 0,1 0-1,-1 0 1,0 0 0,1 0-1,-1 0 1,0-1 0,1 1-1,-1 0 1,2-1 0,-2 0-130,24-4 1006,0 1 0,0 1 0,41 0-1,78 11 543,-61-2-1038,493-2 1076,-435-6-1516,22 9-36,-85-2-56,-59-5-93,0 0-1,0-2 1,0 0-1,-1-1 1,1 0-1,0-2 1,-1 0-1,0-1 1,0-1-1,-1-1 1,25-15-1,-2-3 29,0-2-1,-2-2 1,45-45-1,-74 67-2,-1 0 1,-1 0-1,1-1 0,10-17 0,-16 22-35,0 0-1,0 1 1,-1-1-1,1 0 1,-1 0-1,0 0 1,0 0-1,0 0 1,-1 0-1,1 0 1,-1 0-1,0 0 1,0 0-1,-1 0 1,1-1-1,-2-6 1,-21-50 257,7 20-27,8 22-207,-1 1 1,0 0-1,-1 1 0,-1 0 1,0 0-1,-2 1 0,-21-22 1,1 6 25,-2 1 1,-45-31 0,30 27-32,-58-30 0,78 50-60,-1 0 0,-1 2-1,-49-13 1,38 17 39,0 1 0,0 2-1,-59 0 1,32 6-24,-94 15 0,-123 15 261,-13 2-239,273-29-38,-1 3 1,-49 15 0,60-14 18,0 0 1,1 1-1,0 1 0,0 0 0,-19 16 1,8-4-6,1 2 0,1 0 0,1 2 0,2 0 0,-26 37 0,39-48 39,0 0 1,1 0-1,0 1 0,2 1 1,-1-1-1,2 1 0,0 0 1,1 0-1,1 0 1,0 1-1,1-1 0,1 33 1,2-36 34,1 1 1,1 0 0,0-1-1,1 0 1,0 0 0,1 0-1,6 13 1,4 0 186,0 0 1,21 28-1,-24-39-107,1 0 0,1 0-1,0-1 1,1-1 0,0 0-1,1-1 1,0-1 0,1 0-1,0-1 1,1-1 0,30 11-1,-25-12-89,0-2-1,0-1 0,1 0 1,0-2-1,-1-1 1,1 0-1,0-2 0,0-1 1,34-5-1,-19-2-472,-1-1 1,0-2-1,46-20 0,25-18-259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1:34.3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56 7546,'-4'0'505,"0"0"1,0-1-1,0 1 1,0-1 0,-4-1-1,7 2-408,0 0-1,1 0 1,-1-1-1,0 1 1,1 0-1,-1 0 1,1-1-1,-1 1 1,0 0-1,1-1 0,-1 1 1,1-1-1,-1 1 1,1 0-1,-1-1 1,1 1-1,0-1 1,-1 0-1,1 1 1,-1-1-1,1 1 1,0-1-1,0 1 1,-1-1-1,1 0 1,0 1-1,0-1 1,0 0-1,0 1 0,0-1 1,0 0-1,0 1 1,0-1-1,0 0 1,0 1-1,0-1 1,0 0-1,1 0 1,-1-1 11,1 1 0,-1 0 0,1 0 0,0 0 0,0 0 0,-1 0 0,1 0 0,0 1 0,0-1 0,0 0 0,0 0 0,0 1 0,0-1 0,0 0 0,1 1 0,-1-1 0,0 1 0,0-1 0,0 1 0,1 0 0,1-1 0,29-2 1322,-26 3-1050,25 0 1106,58 9 0,-8-1-715,103-3 727,18 0 324,30-2 566,-175-6-1682,0-4 1,58-13-1,-103 17-745,-4 1-130,1 0 1,0 0 0,0 1 0,0 0 0,1 1-1,-1-1 1,13 3 0,3 1-2438,2-3 832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1:45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57 5481,'56'-25'6894,"1"6"-3633,-42 15-2740,0 1 1,0 0-1,1 1 0,0 1 1,26 2-1,-10 3 187,-1 1 0,55 18 0,-25-7-418,25 5 170,1-5-1,102 7 1,488-19 3727,-649-5-3988,233-2 1245,-243 1-3905,-9 1 1412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2:00.8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569 1084 10530,'2'0'257,"0"-1"-1,1 0 1,-1 0-1,0 0 1,0 0-1,0 0 0,0 0 1,0-1-1,0 1 1,3-3-1,10-7 429,-8 8-454,-1 0 0,1 1 0,-1 0 0,1 1-1,0-1 1,0 1 0,0 0 0,0 1 0,12 1-1,3 1 827,39 10 1,-9-1-154,195 14 652,3-20-371,-242-4-1139,345-15 1174,-94 2-589,-167 10-618,257-14 564,-294 10-414,-1-2-1,0-3 1,-1-2-1,67-26 1,6-16-59,-106 48-98,0 0 0,29-6 1,-33 10 49,-1-1 0,1-1 0,-1 0 1,0-1-1,26-14 0,-9-4 130,-2 0-1,0-2 0,48-56 1,-75 80-185,-1 0 1,0-1 0,0 1-1,0-1 1,0 0 0,-1 0-1,1 0 1,-1 0 0,1 0-1,-1 0 1,0 0 0,-1 0-1,1 0 1,0-1 0,-1 1-1,0 0 1,1 0 0,-1-1-1,-1-4 1,-1 2 19,1 0-1,-1 1 0,0-1 1,-1 1-1,0 0 1,1 0-1,-2 0 1,1 0-1,0 0 1,-6-4-1,0-2-33,-61-67 32,57 66 53,0 0-1,-1 1 1,-28-18-1,-308-160 263,316 173-279,-2 3 0,1 1 0,-2 1-1,-44-6 1,-154-12 297,-14-3-151,-169-57-199,392 84-13,1 2 0,-1 1 0,1 1 0,-1 1-1,0 1 1,0 1 0,1 1 0,0 2 0,-36 10-1,-170 71 33,-26 9-12,223-87-25,0 0 0,-1-3 0,1 0 0,-1-3 0,-58-2 0,84 0 13,-22-2 5,-33 3 0,53 1-10,0-1 0,0 1 0,1 0 0,-1 1 0,1 1 0,-19 8 0,13-3-12,0 1 1,0 0-1,1 1 1,1 1-1,-17 17 1,1 3 4,-29 40 0,33-37 43,-29 52-1,45-69-4,1 1 0,1 0 1,1 0-1,-10 41 0,15-53-7,1-1-1,0 1 1,1 0 0,-1 0-1,1 0 1,1 0 0,0 0-1,-1 0 1,2 0 0,-1 0 0,1 0-1,0-1 1,1 1 0,0-1-1,0 1 1,0-1 0,0 0-1,1 0 1,0-1 0,9 11-1,-2-6 32,-1 0-1,2-1 0,0 0 1,0-1-1,0 0 0,1-1 1,25 10-1,-4-5 59,0-1 0,39 7 0,-8-6 29,0-4-1,0-2 1,83-3 0,198-27-25,-8 0-2592,-227 28-235,-15 11 916,-95-15 1793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2:16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453 780 9762,'-12'-5'1034,"1"0"0,0-1-1,0-1 1,-19-14 0,-1 0 896,25 17-1475,-2-1 1240,12 13-888,12 14-591,1 1 0,25 23 1,-32-36-123,0-1 1,1-1-1,0 1 1,0-2-1,1 0 1,20 9 0,-7-6 11,0-1 0,1-2 0,29 5 0,82 7 311,-106-15-301,71 8 166,306 24 343,-329-35-569,231-6 203,-290 3-205,0 0 1,-1-2-1,0 0 0,1-1 1,-1-1-1,-1 0 1,0-2-1,0 0 1,0-1-1,20-15 0,117-78 380,-149 98-423,-1-1 1,1 1-1,-1-1 1,0-1 0,-1 1-1,1-1 1,-1 1-1,0-1 1,-1-1-1,1 1 1,-1 0-1,0-1 1,-1 0-1,0 1 1,0-1-1,0 0 1,-1 0 0,0 0-1,0 0 1,-1-13-1,0 2 22,-2 1 1,0 0-1,-1 0 0,0 0 0,-2 0 1,0 0-1,-10-23 0,3 17-6,0 0 1,-1 1-1,-2 0 0,0 1 0,-1 1 1,-1 0-1,-25-22 0,13 17-31,-1 1 0,-1 1 0,-1 1 0,-43-21-1,26 20 11,-1 2 1,-67-19-1,-107-13-130,150 41 124,-1 3 0,-118 2 0,-147 32 9,267-14-23,-112 31 1,137-27 3,2 2 1,0 2-1,-54 30 1,85-41 6,1 1 1,0 0-1,1 1 1,0 1-1,1 0 0,0 1 1,-20 24-1,27-29 8,0 0 0,1 1 0,0-1 0,1 1 1,0-1-1,0 1 0,0 0 0,1 0 0,0 0 0,1 1 0,-1-1 0,2 0 0,-1 1 0,1-1 0,1 0 0,-1 1 1,4 13-1,0-7 6,1 1 0,1-1 1,1 0-1,0 0 0,1 0 0,0-1 1,1-1-1,1 1 0,0-1 0,0-1 1,26 22-1,-9-10 6,1-2 0,1-1 0,1-2 0,49 25 0,-32-23 47,1-2 0,1-2 1,0-2-1,1-3 0,99 13 0,-80-20-379,1-2-1,-1-3 0,130-18 0,-102-2-1305,-7-8 598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4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 12699,'-8'54'2732,"5"-37"-1967,1-1-1,-1 32 1,3-43-659,0 1 0,1-1-1,-1 0 1,1 0 0,1 1-1,-1-1 1,4 9 0,-4-12-88,0 0 0,1 0-1,-1-1 1,0 1 0,1 0 0,-1-1 0,1 1 0,-1-1 0,1 1 0,0-1-1,0 0 1,0 0 0,0 0 0,0 0 0,0 0 0,0 0 0,0 0 0,0-1-1,0 1 1,0-1 0,4 1 0,15 0 124,-1-1 0,34-3 0,-1-1 204,-38 4-239,16-1 385,37 4 1,-59-2-327,-1 0 0,1 1 0,-1 0 0,0 0 0,1 1 0,-1 0 0,-1 1 1,1-1-1,10 8 0,-16-10-107,0 1 1,0-1-1,0 1 0,0 0 1,-1-1-1,1 1 1,-1 0-1,1 0 1,1 4-1,-2-5-30,-1 0 0,1 0 0,-1 1 0,0-1 0,1 0 0,-1 1-1,0-1 1,0 0 0,0 1 0,0-1 0,0 0 0,0 1 0,0-1 0,-1 0 0,1 1 0,0-1 0,-1 0 0,1 1 0,-1-1-1,-1 2 1,-2 5 55,-1-1 0,-1 0 0,1-1-1,-1 1 1,-10 7 0,-38 29 56,34-28-114,2-1-35,-38 27 74,49-36-114,0 0 0,0-1 0,-1-1 0,0 1 0,-13 3 0,20-7-12,0 1 1,1-1-1,-1 0 0,0 0 0,0 0 1,0 1-1,1-1 0,-1 0 0,0 0 0,0 0 1,1 0-1,-1 0 0,0-1 0,0 1 1,0 0-1,1 0 0,-1 0 0,0-1 0,0 1 1,1 0-1,-1-1 0,0 1 0,1-1 1,-1 1-1,0-1 0,1 1 0,-1-1 0,1 1 1,-1-1-1,1 1 0,-1-1 0,1 0 1,-1 1-1,1-1 0,-1 0 0,1 0 0,0 1 1,0-1-1,-1 0 0,1 0 0,0 1 1,0-1-1,0 0 0,0-1 0,0-2-307,0 0 0,0 0 0,0 0 0,1 0 0,0 1 0,0-1-1,0 0 1,2-4 0,12-20-981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2:31.3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523 1514 8074,'0'1'94,"-1"-1"0,0 0 0,1 0 0,-1 0 0,1 1 0,-1-1 0,1 0 1,-1 0-1,0 0 0,1 0 0,-1 0 0,1 0 0,-1 0 0,0 0 0,1-1 0,-1 1 0,1 0 1,-1 0-1,1 0 0,-1-1 0,1 1 0,-1 0 0,1 0 0,-1-1 0,1 1 0,-1-1 0,0 1 1,1-1-31,0 1 0,0-1 0,0 1 0,1-1 0,-1 1 0,0-1 0,0 1 0,0 0 0,0-1 0,1 1 0,-1-1 0,0 1 0,0 0 0,1-1 0,-1 1 1,0 0-1,1-1 0,-1 1 0,0 0 0,1-1 0,-1 1 0,0 0 0,1 0 0,-1 0 0,1-1 0,-1 1 0,0 0 0,1 0 0,-1 0 0,1 0 0,-1 0 1,1 0-1,-1 0 0,1 0 0,0 0 0,58-12 414,1 2 1,0 4-1,0 2 1,87 5-1,174 30 114,-86 5 875,131 17-601,-276-46-643,98-5-1,9 0 317,477 56 444,-585-50-892,-1-4 0,148-11 0,477-29 423,-710 36-514,107-4 181,167 16 1,-214-5-45,0-3 0,0-3 1,85-8-1,-33-5-160,139-16 97,-137 14-92,97-17 133,-171 21-134,-5 2 14,1-2 0,-1-1 0,46-21 0,-71 25 8,-1 0-1,0-1 0,-1 0 0,0-1 1,0 0-1,12-14 0,-3-1 38,31-45-1,-12 5-82,34-79 1,-67 129-8,2-1-81,-1-1-1,-1 0 1,0 0 0,-2-1-1,4-16 1,-7 26 58,-1 0 0,1 0 0,-1-1 0,0 1 0,-1 0 0,0 0 0,0 0 0,0 0 0,-1 0 0,0 0 0,0 1 0,-1-1 0,0 0 0,-7-11 0,3 9 19,0-1-1,-1 1 0,-1 0 0,1 0 1,-2 1-1,-17-12 0,-68-36 12,61 37 44,-381-229 112,368 217-119,-1 2 0,-1 2 0,-90-34 0,33 29 186,-1 4 0,-118-15 1,-227-9 61,223 29-191,-43-6-102,-167-19-53,263 24 122,-167-17-23,193 35 11,-167 14 0,-147 41 25,230-21-24,-69 9 20,1 18-70,238-40 36,-238 59 31,269-65-32,2 1 0,0 2 0,0 2 0,-31 18 0,40-19 0,1 2 0,1 0 0,0 1 0,1 1 0,1 0 0,-17 22 0,-1 7 88,-34 60 0,-24 57 163,80-137-202,-51 98 132,52-98-123,2 1-1,-13 47 1,22-63-37,-1-1 1,2 1-1,-1 0 1,1-1-1,1 1 1,0 0 0,1 0-1,1 10 1,-1-15-7,1 0 1,0 0 0,0-1 0,0 1 0,1-1-1,-1 1 1,1-1 0,1 0 0,-1 0 0,1 0-1,0-1 1,0 1 0,0-1 0,0 0-1,8 5 1,-4-3-8,1-1 0,-1 0 0,1 0 0,0-1-1,0 0 1,19 5 0,8-2-3,50 4 1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2:32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31 8346,'-22'-5'837,"21"5"-745,0 0 0,0 0 0,0 0 1,0-1-1,1 1 0,-1-1 0,0 1 1,0-1-1,0 1 0,0-1 0,1 1 1,-1-1-1,0 0 0,0 1 0,1-1 1,-1 0-1,0 0 0,1 1 0,-1-2 1,1 1-58,0 1 1,0 0 0,0-1 0,0 1-1,0 0 1,0 0 0,0-1 0,0 1-1,0 0 1,0-1 0,0 1-1,0 0 1,0 0 0,0-1 0,1 1-1,-1 0 1,0 0 0,0-1 0,0 1-1,0 0 1,1 0 0,-1 0-1,0-1 1,0 1 0,0 0 0,1 0-1,-1 0 1,0 0 0,0 0 0,1-1-1,-1 1 1,0 0 0,0 0-1,1 0 1,-1 0 0,0 0 0,1 0-1,-1 0 1,0 0 0,1 0 0,15-1 602,-13 1-482,213 10 2984,-73-2-2226,581-4 2357,-209-5-499,78-23 1614,-590 23-4468,1 0 0,-1 1 1,0 0-1,1 0 0,-1 0 0,1 0 0,-1 0 1,0 0-1,1 1 0,-1 0 0,0 0 0,1 0 1,-1 0-1,0 0 0,0 1 0,0-1 0,0 1 1,0 0-1,0 0 0,3 2 0,6 7-693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2:35.1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922 237 7378,'-28'-11'597,"-1"0"1,-39-9 0,53 17-344,0 0-1,-1 1 1,1 1 0,0 1-1,0 0 1,-25 4-1,21 0 23,0 1-1,0 0 0,1 1 0,-1 2 0,2 0 0,-1 0 1,1 2-1,1 0 0,-1 1 0,2 1 0,0 0 0,-17 18 1,1 3 206,2 1 1,1 1 0,1 1-1,-26 50 1,43-68-390,1 0 0,1 1 0,0 0 0,1 0 0,1 1-1,1 0 1,1 0 0,1 0 0,0 1 0,2-1 0,1 33 0,2-20 97,1 0 0,2-1 1,1 1-1,2-1 0,1-1 1,1 0-1,2 0 0,16 30 0,-16-39-111,1 0-1,0-1 0,2 0 0,1-1 0,0-1 0,1-1 0,1 0 0,1-1 0,0-1 1,2 0-1,26 14 0,-7-9 1,2-1 0,86 26 0,91 6 108,-154-42-137,0-2 0,1-3 1,112-6-1,-129-3-27,-1-2 1,0-3-1,0-1 1,-1-2-1,72-30 0,-99 33 38,-1 0-1,0-2 0,0 0 0,-1-1 1,0-1-1,-1 0 0,-1-1 1,0-1-1,14-18 0,-16 15 11,0-1 0,-2-1 0,0 0 0,-1-1 0,-1 0 0,-1 0 0,-1-1 0,7-29 0,-6 12 18,-1-2 0,-2 1 0,-2-1 0,-1-58 0,-5 66-63,-1 1 0,-1-1 0,-2 1 0,-1 0 0,-2 1 0,-13-34 0,8 32-17,0 0 0,-2 1 0,-2 1 0,0 1 0,-2 1 0,-2 0 0,0 2 0,-2 0 0,-34-29 0,25 30-12,-2 1 0,0 2 1,-2 2-1,0 1 0,-1 1 0,-54-16 0,33 16-11,-2 3 0,0 2 0,-103-9 0,117 19 22,-1 3-1,0 2 0,0 1 0,-87 18 0,99-12 37,0 2 1,1 2-1,1 1 0,0 1 0,1 2 1,-59 38-1,54-26 55,2 1 0,-54 56 0,-51 79-114,121-139-376,1 2 0,1 0 0,1 0-1,-20 46 1,34-64 20,-1 0 0,1 1 0,1-1 0,-3 20 0,5-21 114,0 1 1,0-1-1,1 0 1,4 14-1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2:47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554 742 7026,'-71'24'7194,"71"-23"-7165,-1-1-1,1 0 0,0 0 0,0 1 1,0-1-1,-1 0 0,1 1 0,0-1 1,0 0-1,0 0 0,0 1 0,-1-1 1,1 0-1,0 1 0,0-1 0,0 0 1,0 1-1,0-1 0,0 1 0,0-1 1,0 0-1,0 1 0,0-1 0,0 0 1,0 1-1,0-1 0,0 0 0,1 1 1,-1-1-1,0 0 0,0 1 1,1-1-1,4 11 434,-1-8-341,0 0 0,1 0 0,-1 0 0,0-1 0,1 0 0,0 0 1,-1 0-1,1-1 0,0 1 0,5 0 0,1 1 144,13 3 107,0-2 0,0 0 1,33 1-1,75-6 201,-36-1-109,108 17 129,14-1-206,208-27 300,-288 6-669,-8 6 67,-71 2-22,105-12 0,-36-14-30,36-5 57,-138 27-79,0 1-1,0 1 1,1 1-1,30 5 1,-34 0-16,-1 0 1,0 2-1,30 13 0,-34-13 6,0 1 0,1-2-1,1-1 1,-1 0 0,23 2-1,-7-7 24,1-1-1,0-2 1,58-12-1,-58 8-23,0 2 0,1 1 0,43 1 0,-67 5 0,-1 0 1,1 0-1,-1 1 1,0 1 0,0 0-1,12 6 1,16 5-24,-32-13 22,1 0 0,-1 0 0,0-1-1,0 0 1,1-1 0,10 0 0,51-8 2,-38 3-1,-13 2-20,-1-1 0,30-11 0,2 0-28,95-27 90,-141 40-44,1 0 1,-1 0 0,1-1 0,-1 0 0,0 1 0,7-7-1,-1 1-41,66-41 57,-75 48-15,0 1 0,-1 0 0,1-1 0,-1 1-1,1-1 1,-1 1 0,1-1 0,-1 1-1,1-1 1,-1 1 0,0-1 0,1 1 0,-1-1-1,0 0 1,1 1 0,-1-1 0,0 1 0,0-1-1,0 0 1,1 1 0,-1-1 0,0 0 0,0 1-1,0-1 1,0 0 0,0 1 0,0-1 0,0 0-1,-1 1 1,1-1 0,0 0 0,-1 0 0,0-2 14,-1 1-1,0-1 1,0 1 0,0-1 0,0 1 0,-3-3 0,2 3-5,0 0 0,1 0 1,0-1-1,0 1 0,0-1 0,0 0 0,-2-3 0,0-4-10,-1-1 0,0 1 0,0 0 0,-1 0 0,0 1 0,-1 0-1,0 0 1,-1 0 0,-11-10 0,-162-121 66,83 68-113,58 44 48,0 3 0,-1 1 0,-83-33 0,87 43 22,0 2 0,-1 2 0,-60-9-1,-121-3 103,45 7 511,45-2-160,-243-20-307,-102 19-131,329 10-31,0 7 0,-232 27 0,121 0-154,-137 24-147,354-42 306,1 1 0,0 2 1,0 2-1,1 1 1,-66 36-1,71-30 9,0 1-1,1 2 0,1 1 1,-48 50-1,73-68 13,0 0 0,1 1 1,-1-1-1,1 1 0,1 0 0,0 0 0,0 0 0,0 1 0,0-1 0,1 1 0,1 0 0,-1-1 0,1 1 0,1 0 1,-1 0-1,1 0 0,1 0 0,-1-1 0,2 1 0,-1 0 0,3 10 0,0-7 56,0 0-1,0 0 1,1 0-1,1 0 1,-1-1-1,2 0 1,-1 0-1,2-1 1,-1 0-1,1 0 1,0 0-1,1-1 1,15 11-1,-5-7 69,1-1 0,0-1 0,1 0 0,0-1 0,0-2 0,1 0 0,23 4 0,-1-3 187,1-2 0,69 1 0,74-20 315,-165 10-632,30 0-275,64 3 1,-39 1-2526,-38 1 1526,2-1 292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2:56.9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321 1250 7730,'4'0'604,"1"0"1,0-1 0,0 2 0,0-1 0,0 0-1,0 1 1,-1 0 0,1 0 0,0 1 0,6 2-1,-5-1-304,1-1 0,-1-1 0,0 1-1,1-1 1,10 1 0,1-3 69,29-5 0,9-1-63,-9 6-161,-30 1-75,0 0 0,0-1 0,0 0-1,0-2 1,-1 0 0,28-9-1,-29 6 27,-2-1-1,1-1 1,-1 0-1,0 0 1,-1-2-1,0 1 1,0-2-1,10-11 1,-8 6-101,0-1 1,-1 0 0,-1-1 0,0-1 0,10-22 0,-9 7 91,-1 0-1,14-64 1,8-28 160,-27 108-233,-1-1-1,-1 1 1,0-1-1,-1-1 1,1-23-1,-3 7 150,-2 0 0,-1-1 0,-2 1-1,-1 0 1,-16-57 0,9 52-12,4 13 60,-19-48 0,22 68-159,0 0 0,0-1-1,-1 1 1,-1 1 0,1-1 0,-1 1 0,0 0 0,-1 0 0,-11-9 0,6 7 8,-2 1 0,1 0 0,-1 1 0,0 0 0,-1 2 0,1-1 0,-1 2 1,-22-5-1,-14 1 239,-60-2 1,105 10-271,-182-4 427,159 6-420,0 1-1,0 1 1,0 1 0,-39 13 0,54-13-11,1 1 0,-1 0 0,1 1 0,1 1 0,-1 0 0,-18 16-1,23-17-14,-1 1-1,2 0 1,-1 0-1,1 0 0,1 1 1,0 1-1,0-1 1,1 1-1,-7 14 0,-1 15 29,2 1 0,-8 49 0,0 82 346,17-66 104,2-92-401,2 0-1,-1 0 1,2 0 0,0-1 0,0 1 0,7 13 0,62 111 665,-26-55-260,77 152 611,-122-231-1092,10 17 92,13 19 1,-19-33-72,-1-1 1,1 1 0,0-1-1,0 0 1,1 0 0,0 0-1,9 5 1,-4-4 40,0-1-1,1-1 1,0 1 0,0-2 0,0 0-1,0 0 1,1-1 0,-1-1-1,1 0 1,23-2 0,0-1 65,0-3 1,53-13-1,-20-3-871,-28 8-32,10 1 140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3:12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395 901 10818,'-1'-4'553,"1"4"-388,0-1 0,-1 0 0,1 1 0,0-1 0,0 1 0,0-1 0,0 0 1,-1 1-1,1-1 0,0 0 0,0 1 0,0-1 0,0 0 0,1 1 0,-1-1 0,0 0 0,0 1 0,1-2 0,0 2-34,0-1 0,0 1 0,0 0 0,0 0 0,0-1-1,1 1 1,-1 0 0,0 0 0,0 0 0,0 0 0,0 0 0,1 1-1,-1-1 1,1 1 0,27 4 591,-1 2 1,0 1-1,31 14 0,18 4-389,-50-18-267,0-1 0,1-2-1,-1-1 1,1-1-1,0-2 1,0 0 0,0-2-1,-1-1 1,41-8 0,-49 6 48,1-2 1,-1 1-1,-1-2 1,1-1 0,-1 0-1,0-1 1,-1-1-1,0-1 1,-1 0-1,0-1 1,-1-1 0,0-1-1,25-29 1,-29 29-44,0-1 0,-1-1 0,-1 0 0,0 0 0,-1-1 0,-1 1-1,0-2 1,-2 1 0,6-27 0,-9 33-58,-1 0-1,0-1 1,-1 1 0,0 0-1,-1-1 1,0 1-1,0 0 1,-2-1-1,1 1 1,-1 0-1,-1 0 1,0 1-1,0-1 1,-1 1-1,-1 0 1,-9-13 0,-10-10-9,-2 1 1,-1 1 0,-1 2 0,-35-28-1,12 17-33,-104-60 0,126 83-7,-1 1 0,0 2 0,0 2 1,-48-14-1,63 23 21,1 0 0,-1 0-1,0 2 1,0 0 0,0 0 0,1 2 0,-1 0 0,0 1 0,0 0 0,1 1 0,-26 9 0,16-1 30,0 1 0,1 1 0,0 1 0,1 1 0,0 1 0,2 1 0,0 0 0,1 2 0,1 1 0,-21 26 0,12-9 33,1 1 1,3 2-1,1 0 0,1 1 0,-18 54 1,33-78 27,1 0 0,1 0 0,1 1 0,0-1 0,1 1 0,1 0 0,1 0 0,0 0 0,2 0 0,0 0 0,6 32 0,-1-27 43,0 0 0,2 0 0,1 0 0,1-1 0,1-1 0,0 0 0,2 0 0,1-1 0,0-1 0,17 18 0,-17-23-90,0 0 0,1-1-1,0-1 1,1 0 0,0-1 0,1-1-1,0 0 1,0-2 0,1 0 0,0 0-1,1-2 1,32 7 0,-26-9-158,1-1 0,-1-2 0,0 0 0,1-2 0,-1-1 0,49-9 0,-43 3-167,-1-1 1,0-1 0,-1-1 0,0-2 0,30-17 0,29-27-365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3:35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311 1149 8098,'18'-8'984,"1"0"0,-1 2 1,2 0-1,-1 1 0,0 1 0,1 1 1,28-1-1,143 10 1548,-38 1-1757,20-11-616,176-26 1,53-16 16,-355 41-154,0-2 0,48-14 0,-73 15-23,1-2 0,-1-1 0,-1 0 0,0-1-1,0-2 1,21-15 0,-30 18-13,-1-1 1,1-1-1,-2 0 0,0-1 0,0 0 0,-1 0 0,13-24 0,-9 11 48,-1 0-1,-1-1 0,10-37 0,-17 48-33,-2 0 1,1-1-1,-2 0 0,0 1 1,-1-1-1,0 0 1,-2 1-1,1-1 1,-2 1-1,0-1 1,-7-19-1,3 16-1,-1-1-1,0 2 0,-1-1 0,-1 1 0,-1 1 0,0 0 1,-2 0-1,-16-17 0,11 17 4,1 1 0,-2 1 0,0 0 0,-1 2-1,-1 0 1,1 1 0,-2 2 0,0 0 0,-43-13 0,15 10 70,0 2-1,-1 3 1,-81-3-1,-153-7 370,4-18-116,224 25-286,-142-20 171,173 29-173,1 1 0,0 1 1,-1 1-1,1 2 0,-48 10 0,31 1 36,1 0 0,0 3 1,2 2-1,0 1 0,1 1 0,1 3 0,2 1 1,-62 55-1,78-61-47,0 2 1,1 0-1,1 1 1,1 0 0,2 1-1,0 1 1,1 1-1,-14 35 1,17-32 38,1 1 0,2 0 0,0 0 0,2 0 0,1 1 1,1-1-1,3 49 0,1-59 83,2 0 1,0 0 0,1 0-1,12 36 1,-11-44-54,0 1 1,0-1 0,1 0-1,0 0 1,1-1-1,1 0 1,-1 0-1,18 16 1,-12-16-36,0 0 1,1-1 0,0-1-1,0 0 1,1-1 0,0 0-1,0-2 1,1 1-1,0-2 1,0 0 0,26 3-1,-9-4-53,0-2 0,1 0 0,-1-3 0,58-8-1,-31-3-1006,59-20 0,-39 10 228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3:43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0 686 9834,'0'-2'3849,"5"-6"-2425,8-9 17,8-5 63,15-16 48,10-8-104,13-13-215,-2-4-273,5-9-344,-5-2-184,-6 2-312,-5 5 48,-14 15-784,-4 8-432,-5 15-3617,0 9 2809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3:44.5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26 306 10882,'10'14'1389,"-1"0"0,12 24 0,-17-28-1017,1 0-1,0 0 1,1-1-1,0 0 1,1 0-1,0-1 1,15 16-1,-30-36 29,-12-23 1,3 3-430,-9-7-13,16 23 57,-1 0-1,2-1 1,0 0 0,-8-22-1,17 39-15,0-1 0,0 1 0,0 0 0,0 0 0,0 0 0,0 0 0,0 0 0,0 0 0,-1 0 0,1 0 0,0 0 0,0 0 0,0 0 0,0 0 1,0 0-1,0-1 0,0 1 0,0 0 0,0 0 0,0 0 0,0 0 0,0 0 0,0 0 0,0 0 0,0 0 0,0 0 0,0 0 0,0-1 0,0 1 0,0 0 0,0 0 0,0 0 0,0 0 0,0 0 0,1 0 0,-1 0 0,0 0 0,0 0 0,0 0 0,0 0 0,0 0 0,0-1 0,0 1 0,0 0 1,0 0-1,0 0 0,0 0 0,0 0 0,0 0 0,0 0 0,1 0 0,-1 0 0,0 0 0,0 0 0,0 0 0,0 0 0,0 0 0,0 0 0,0 0 0,0 0 0,0 0 0,0 0 0,1 0 0,-1 0 0,0 0 0,0 0 0,0 0 0,0 0 0,0 0 0,9 6-45,12 13 22,-20-18 29,5 5 14,-1-2 0,1 1 1,0-1-1,1 0 0,9 5 1,-14-8 0,0 0 0,0 0 1,0 0-1,1 0 0,-1-1 1,0 1-1,1-1 0,-1 1 1,1-1-1,-1 0 0,0 0 1,1 0-1,-1 0 0,1 0 1,-1-1-1,0 1 0,1-1 0,-1 0 1,0 1-1,4-3 0,-4 2-3,-1-1 0,1 1 0,-1-1 0,0 1 0,1-1 0,-1 0 0,0 1 0,0-1 0,0 0 0,0 0 0,0 0 0,-1 0 0,1 0 0,0 0 0,-1 0 0,0 0-1,1 0 1,-1 0 0,0-3 0,0-3-2,0 0 0,0 0-1,-4-15 1,-1 1 16,-2 1 0,-15-34-1,13 33 23,0 0 0,-5-25 0,13 46-49,1 0 0,0 0 1,0 1-1,-1-1 0,1 0 0,0 0 1,0 0-1,0 0 0,0 0 1,0 1-1,0-1 0,0 0 1,1 0-1,-1 0 0,0 0 0,0 0 1,1 0-1,-1 1 3,1-1 0,-1 1 0,0 0 0,1 0 1,-1 0-1,0 0 0,1 0 0,-1 0 0,0 0 0,1 0 0,-1 0 0,0 0 0,1 0 0,-1 0 1,0 0-1,1 0 0,-1 0 0,0 0 0,1 0 0,-1 0 0,0 0 0,1 0 0,-1 1 0,0-1 0,1 0 1,-1 0-1,1 1 0,4 3 126,1 0 0,-1 0-1,6 6 1,-5-4 25,11 8 207,0 0-1,0-1 1,2-1 0,0-1-1,0-1 1,40 16 0,-58-26-396,0 1 1,0-1 0,1 0-1,-1 1 1,0-1 0,0 0-1,0 0 1,1 0 0,-1 1-1,0-1 1,0-1 0,1 1-1,-1 0 1,0 0-1,0 0 1,0-1 0,1 1-1,-1 0 1,0-1 0,0 1-1,0-1 1,0 0 0,0 1-1,0-1 1,0 0 0,1 0-1,0-2-341,0 0 0,0 0 0,0 0 0,-1 0 0,0 0 0,1-1 0,0-4 0,4-11-1780,3 2 927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3:45.3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84 165 10578,'0'0'110,"0"-1"0,-1 1-1,1 0 1,-1-1 0,1 1-1,-1 0 1,1 0 0,-1-1-1,1 1 1,-1 0 0,1 0-1,-1 0 1,1 0 0,-1 0-1,1 0 1,-1 0 0,1 0-1,-1 0 1,1 0 0,-1 0-1,1 0 1,-1 0 0,1 0-1,-1 0 1,1 0 0,-1 0-1,1 1 1,-1-1 0,1 0-1,-1 0 1,1 1 0,0-1-1,-1 0 1,1 1 0,-1-1-1,1 0 1,0 1 0,-1-1-1,1 1 1,0-1 0,0 1-1,-1-1 1,1 0 0,0 2-1,-13 23 1456,13-24-1507,-8 17 746,2 0-1,0 1 1,1 0 0,-5 33 0,10-50-770,0 1-1,0-1 1,0 0 0,0 0-1,0 0 1,1 1 0,-1-1-1,1 0 1,-1 0-1,1 0 1,0 0 0,0 0-1,0 0 1,0 0-1,0 0 1,0 0 0,1-1-1,-1 1 1,1 0 0,-1-1-1,1 1 1,-1-1-1,1 1 1,0-1 0,0 0-1,0 0 1,0 0 0,0 0-1,2 1 1,0-1-15,0 0-1,0 0 1,0 0 0,0 0-1,1-1 1,-1 1 0,0-1 0,0-1-1,0 1 1,0 0 0,1-1 0,-1 0-1,0 0 1,7-3 0,-2 0-217,0-1 0,9-7 1,-1 1-1607,-17 11 1717,0 0 0,0 0 0,1 0 0,-1 0 0,0 0 0,0 0 0,0-1 0,0 1-1,1 0 1,-1 0 0,0 0 0,0 0 0,0-1 0,0 1 0,0 0 0,1 0 0,-1 0 0,0-1 0,0 1-1,0 0 1,0 0 0,0 0 0,0-1 0,0 1 0,0 0 0,0 0 0,0-1 0,0 1 0,0 0-1,0 0 1,0-1 0,0 1 0,0 0 0,0 0 0,0 0 0,0-1 0,0 1 0,0 0 0,-1 0 0,1 0-1,0-1 1,0 1 0,0 0 0,0 0 0,0 0 0,-1 0 0,1-1 0,0 1 0,0 0 0,0 0 0,0 0-1,-1 0 1,1 0 0,0 0 0,0 0 0,-1-1 0,1 1 0,0 0 0,0 0 0,-12-5-2913,-12 6 1268,13-1 2330,9 0-85,1-4 394,0 1-444,7-1-23,-6 4-372,1-1 0,-1 1 0,1-1 1,-1 1-1,1 0 0,-1-1 0,1 1 0,-1 0 0,1 0 0,0 0 0,-1-1 0,1 1 1,-1 0-1,1 0 0,0 0 0,-1 0 0,1 0 0,-1 0 0,1 0 0,0 0 0,-1 0 0,1 0 1,-1 1-1,1-1 0,0 0 0,-1 0 0,1 0 0,-1 1 0,1-1 0,-1 0 0,1 1 1,-1-1-1,1 0 0,-1 1 0,1-1 0,-1 1 0,0-1 0,1 1 0,-1-1 0,1 1 1,-1-1-1,1 2 0,0 1 231,-1 1 1,1 0-1,0-1 0,-1 1 1,0 0-1,0 4 1,0 3-17,0 62 1756,0-73-2027,0 0 0,0 1 0,0-1 1,0 0-1,0 0 0,0 1 0,-1-1 0,1 0 0,0 1 1,0-1-1,0 0 0,0 0 0,0 1 0,-1-1 0,1 0 1,0 0-1,0 1 0,0-1 0,-1 0 0,1 0 0,0 0 0,0 0 1,0 1-1,-1-1 0,1 0 0,0 0 0,-1 0 0,1 0 1,0 0-1,0 0 0,-1 0 0,1 0 0,0 0 0,-1 1 0,1-1 1,0 0-1,0-1 0,-1 1 0,1 0 0,0 0 0,-1 0 1,1 0-1,0 0 0,-1 0 0,0 0-1,0-1 0,0 1 0,0 0 0,0-1 0,0 1 1,0-1-1,0 1 0,0-1 0,0 0 0,0 1 0,-1-2 0,-13-15-22,1-1 0,1-1 0,1 0 0,0-1 0,2 0 0,-16-42-1,20 44-17,0-1-1,2 0 0,0 1 0,1-2 0,1 1 0,0 0 0,2 0 0,2-30 0,-1 44 37,0 1-1,0-1 0,0 1 0,0-1 1,1 1-1,-1-1 0,1 1 0,3-5 1,-4 8 13,0 0 1,-1 0-1,1 0 1,0 0-1,0 0 1,0 0-1,0 0 1,0 0-1,0 1 1,0-1-1,0 0 1,0 1-1,1-1 1,-1 1-1,0-1 1,0 1-1,1 0 1,-1-1-1,0 1 1,0 0-1,1 0 1,-1 0-1,0 0 1,1 0-1,-1 0 0,0 0 1,1 0-1,-1 0 1,0 1-1,0-1 1,1 1-1,-1-1 1,0 1-1,1 0 1,4 2 120,0 0 1,-1 1-1,0-1 0,0 1 1,0 0-1,0 1 0,0-1 1,-1 1-1,7 10 0,2 4 277,15 31-1,-17-29-215,15 21 1,5-8-38,-25-28-185,-1-1-1,1 1 1,-1 0 0,0 0-1,-1 0 1,0 1 0,5 9-1,-8-15-75,-1 0-1,1 0 1,-1-1-1,0 1 1,0 0 0,1 0-1,-1 0 1,0-1-1,0 1 1,0 0 0,0 0-1,0 0 1,0-1-1,0 1 1,0 0 0,0 0-1,0 0 1,0 0-1,-1-1 1,1 1-1,0 0 1,-1 0 0,1-1-1,0 1 1,-1 0-1,1-1 1,-2 2 0,1-1-260,0 0 0,-1 0 1,0-1-1,1 1 0,-1 0 1,1-1-1,-1 0 0,0 1 1,1-1-1,-1 0 1,0 0-1,-2 1 0,-12-1-1071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5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0 11787,'0'5'2176,"-1"4"2393,-1 9-2737,0 3-247,-1 13-489,2 4-88,-3 7-264,1 4-184,0-1-288,1 2-127,0-7-89,1-4-80,-1-9-625,1-6-359,-3-11-1360,-1-16-1673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3:45.7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1 226 9050,'0'5'1752,"0"1"1633,5-7-1441,-2-6-215,7-8-705,1-3-312,6-4-424,2-3-184,2-4-232,2-2-296,-6 3-912,1 0-481,-7-5 849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3:46.4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32 389 10506,'-1'3'230,"-6"12"1870,1 0 0,-7 23-1,12-34-1787,0 1 0,0-1 0,0 0 0,1 0 0,0 0 0,0 0 0,0 0 0,0 1-1,0-1 1,1 0 0,0 0 0,0 0 0,0 0 0,1 0 0,1 5 0,-1-7-310,-1 0-1,1 0 1,-1 0-1,1 0 1,0 0-1,-1 0 1,1-1 0,0 1-1,0-1 1,1 1-1,-1-1 1,0 0-1,0 0 1,1 0-1,-1 0 1,0 0 0,1 0-1,-1-1 1,1 1-1,-1-1 1,1 0-1,-1 0 1,1 0-1,-1 0 1,1 0 0,-1 0-1,1-1 1,-1 1-1,1-1 1,-1 1-1,4-3 1,-1 2-317,0-1 0,0 0-1,-1-1 1,1 1 0,-1-1 0,1 0-1,-1 0 1,0 0 0,0 0 0,-1-1 0,1 0-1,-1 0 1,1 0 0,4-8 0,-5 4-402,0-1 0,0 1 0,0-1-1,-1 0 1,0 0 0,0-12 0,0-57-1253,-2 60 2249,0 18-237,0 0 1,0 0-1,0 0 1,0 0-1,0 1 0,1-1 1,-1 0-1,0 0 1,0 0-1,0 0 1,0 0-1,0 0 0,0 0 1,0 0-1,0 0 1,0 0-1,0 0 0,0 0 1,0 0-1,0 0 1,1 0-1,-1 0 1,0 0-1,0 0 0,0 0 1,0 0-1,0 0 1,0 0-1,0 0 0,0 0 1,0 0-1,0 0 1,0 0-1,1 0 1,-1 0-1,0 0 0,0 0 1,0 0-1,0 0 1,0 0-1,0 0 0,0 0 1,0 0-1,0 0 1,0 0-1,0 0 1,0 0-1,1 0 0,-1 0 1,0 0-1,0 0 1,0-1-1,0 1 0,0 0 1,0 0-1,0 0 1,0 0-1,0 0 0,4 8 1294,-1 2-527,1-1 0,0 1 0,0-1 0,0 0 0,1 0 0,7 9 0,-10-16-779,-1 1 0,1 0 0,-1-1 0,0 1 1,0 0-1,0 0 0,2 5 0,-5-8 77,-1-3-58,-4-7 8,-3-17-73,1-1 0,1-1 0,2 0-1,0 0 1,-1-48 0,5 63-18,2-1 0,0 1 0,2-24 0,-1 34 31,0 0 0,0 1 0,0-1 0,0 0 0,1 1 0,-1-1 0,1 1 0,3-5 0,-4 7 5,0-1 0,0 1 0,1-1 0,-1 1 0,1-1 1,-1 1-1,1 0 0,0 0 0,-1 0 0,1 0 0,0 0 1,0 0-1,0 0 0,0 1 0,0-1 0,3 0 0,-4 1 2,1 0 0,-1-1 0,0 1 1,0 0-1,1 0 0,-1 0 0,0 0 0,1 0 0,-1 0 0,0 1 0,0-1 0,1 0 0,-1 1 0,0-1 0,0 1 0,0-1 0,1 1 0,-1 0 0,0-1 0,0 1 0,0 0 0,0 0 0,0 0 0,0 0 0,0 0 0,-1 0 0,1 0 0,0 0 0,0 0 0,-1 0 1,1 0-1,-1 0 0,1 0 0,-1 1 0,1 0 0,0 6 13,1-1 0,-1 1 0,-1-1 0,1 1 0,-2 7 0,1 1 43,-7 84 434,4-68-334,3-30-151,0 0 1,-1 0 0,1 0-1,0 1 1,0-1-1,1 0 1,-1 0 0,0 1-1,1-1 1,0 0-1,-1 0 1,1 0 0,0 0-1,0 0 1,0 0-1,0 0 1,1 0-1,-1 0 1,0 0 0,3 2-1,-2-3-3,-1 0 0,1 0 0,-1-1 0,1 1 0,-1-1 0,1 1 0,0-1 0,-1 1 0,1-1 0,-1 0 0,1 0 0,0 0 0,-1 0 0,1 0 0,0 0 0,-1 0 0,1-1 0,-1 1 0,1 0 0,0-1 0,-1 0 0,1 1 0,-1-1 0,1 0 0,-1 0 0,0 0 0,1 1 0,1-3 0,10-7 4,0-1 1,0-1 0,-1 0 0,20-26 0,34-60-8,-29 33 70,-43 75-317,5-9 234,0 0 1,1 0-1,-1 0 1,0 0-1,0 0 0,1 0 1,-1 0-1,1 1 1,-1-1-1,1 0 1,-1 0-1,1 1 0,0-1 1,-1 0-1,1 1 1,0-1-1,0 0 1,0 0-1,0 1 0,0-1 1,0 0-1,1 1 1,-1-1-1,0 0 0,1 2 1,0-1 12,0 0 0,0-1 0,0 1 0,0-1 0,1 1 0,-1-1 0,0 0 0,1 1 0,-1-1 0,1 0 0,-1 0 0,1 0 0,-1 0 0,1 0 0,0 0 0,-1-1 0,1 1 0,0-1 0,0 1 0,-1-1 0,1 1 0,0-1 0,0 0 0,0 0 0,0 0 0,0 0 0,-1 0 0,1 0 0,0-1 0,2 0 0,1 0-1,0 0 0,0-1 0,0 0 0,0 0 0,-1 0-1,1-1 1,0 0 0,-1 0 0,7-5 0,-6 3 35,0-1 1,0 1-1,0-1 1,-1 0-1,0 0 0,7-13 1,-10 18-18,0-1 1,0 1-1,-1-1 1,1 0-1,-1 1 1,1-1-1,-1 0 1,1 0-1,-1 1 1,0-1-1,0 0 1,0 0-1,0 0 1,0 1-1,0-1 1,0 0-1,-1 0 1,1 1-1,-1-1 1,1 0-1,-1 1 1,0-1-1,1 0 0,-1 1 1,0-1-1,0 1 1,0-1-1,0 1 1,-1 0-1,1-1 1,0 1-1,0 0 1,-1 0-1,-1-1 1,-4-2-8,1 1 1,-1 1-1,0 0 0,0 0 1,0 0-1,0 0 0,0 1 1,0 1-1,-9-1 1,0 1-144,0 0 1,0 2 0,-17 3 0,26-4-165,0 1-1,-14 5 0,19-6 185,1-1 0,0 1-1,-1-1 1,1 1 0,0 0-1,-1-1 1,1 1-1,0 0 1,0 0 0,0 0-1,0 0 1,0 0 0,0 0-1,0 0 1,0 0 0,0 1-1,1-1 1,-1 0-1,0 0 1,1 1 0,-1-1-1,0 2 1,1-1 21,1-1-1,-1 1 1,1-1-1,-1 0 1,1 1-1,-1-1 1,1 0-1,0 1 1,-1-1-1,3 2 1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3:47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1 202 12227,'0'1'289,"1"1"1,-1-1-1,1 0 1,-1 0-1,1 0 1,-1 0-1,1 0 1,0 0-1,-1 0 1,1 0-1,0 0 1,0 0-1,0 0 1,1 1-1,3 2 495,83 102 4350,-61-72-4671,-20-26-407,0 0-11,-1 1 1,1-1-1,4 11 1,-10-17-52,0 0 1,0 0 0,0 0 0,0 0-1,0 0 1,-1 0 0,1 0-1,-1 0 1,1 1 0,-1-1 0,0 0-1,0 0 1,0 1 0,0-1 0,-1 0-1,1 0 1,0 0 0,-1 1-1,0-1 1,-1 3 0,2-4-19,-1 0 1,0 0-1,0 0 0,1 0 1,-1-1-1,0 1 0,0 0 1,0-1-1,0 1 0,0-1 1,0 1-1,0-1 0,0 1 1,0-1-1,0 1 1,0-1-1,0 0 0,0 0 1,0 0-1,-1 0 0,1 0 1,0 0-1,0 0 0,0 0 1,0 0-1,0 0 0,0 0 1,0-1-1,0 1 0,0 0 1,-1-1-1,0 0 0,-4-2-131,0 1-1,0-1 0,1-1 1,-10-6-1,7 3-8,0 0 1,1-1-1,0 0 1,0-1-1,0 0 1,1 0-1,1 0 1,-1 0-1,2-1 0,-6-13 1,5 9-24,1-1-1,0 1 1,1-1 0,0 0 0,1 0-1,0-29 1,3 29 128,0 0 0,2 0 0,-1 0 0,2 1 0,6-19 0,-7 25 95,0 1-1,0-1 1,1 1 0,0 0 0,0 0-1,1 0 1,0 1 0,0 0-1,1 0 1,-1 0 0,9-6 0,-12 10 22,1 0-1,1 1 1,-1-1 0,0 1 0,0-1 0,1 1 0,-1 0 0,0 0 0,1 1 0,-1-1 0,1 0 0,-1 1 0,5 0-1,-6 0-16,0 0 0,0 1 0,0-1-1,0 0 1,0 1 0,0-1-1,0 1 1,0 0 0,0 0-1,-1 0 1,1 0 0,0 0 0,0 0-1,-1 0 1,1 0 0,-1 1-1,1-1 1,-1 1 0,0-1-1,1 1 1,-1-1 0,0 1 0,0 0-1,1 2 1,-1 0 14,1 1 0,-1 0 0,0 0 0,0 0-1,-1 0 1,0 0 0,1 0 0,-2 0 0,1 0 0,-1 0 0,1 0 0,-1 0 0,-1 0-1,-2 7 1,0 1 5,-2 0-1,0 0 1,-15 24 0,17-31-116,-21 28 39,24-32-97,0-1 0,0 0 0,0 0-1,0 1 1,0-1 0,-1 0-1,1 0 1,0 0 0,-1 0 0,1 0-1,-1-1 1,1 1 0,-1 0-1,0-1 1,1 1 0,-1-1 0,1 1-1,-1-1 1,-3 0 0,5 0-2,-1 0 0,0 0 0,1-1 0,-1 1 1,1 0-1,-1-1 0,0 1 0,1-1 0,-1 1 1,1-1-1,0 1 0,-1-1 0,1 1 0,-1-1 1,1 1-1,0-1 0,-1 1 0,1-1 0,0 0 1,-1 1-1,1-1 0,0 0 0,0 1 0,0-1 1,0 0-1,0 1 0,0-1 0,0 0 0,0 1 0,0-1 1,0 0-1,0 0 0,0-4-405,-2-18-1092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3:47.6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70 13187,'4'1'386,"0"0"0,-1 1 0,1-1 0,0 1 0,0 0 0,-1 0 1,1 0-1,-1 1 0,0-1 0,0 1 0,0-1 0,0 1 0,0 0 0,0 0 0,3 7 0,2 3 455,-1 0-1,11 29 0,-5-11-109,15 26-5,19 44-228,-43-94-478,0-8-2,-1-11 5,-4-5-115,-5-29 1,4 30-95,-1 1 1,1-20 0,3 20-40,0 0 0,3-18 0,-2 28 171,-1-1-1,1 0 1,0 0-1,0 0 1,1 1-1,-1-1 1,1 1-1,4-6 1,-6 10 51,-1 1 0,1-1 0,0 0 0,-1 0 0,1 1 0,0-1 0,-1 0 1,1 1-1,0-1 0,0 1 0,0-1 0,0 1 0,0-1 0,0 1 0,0 0 0,0-1 0,0 1 1,0 0-1,-1 0 0,1 0 0,0 0 0,0 0 0,0 0 0,0 0 0,0 0 0,0 0 0,0 0 1,0 1-1,0-1 0,0 0 0,0 1 0,0-1 0,0 0 0,0 1 0,1 0 0,3 3 11,0 0-1,0 0 1,0 0-1,6 8 1,-4-5 48,12 15 144,9 10 186,-26-30-356,0 0 1,0 0 0,1-1-1,-1 1 1,0 0 0,1-1-1,0 0 1,-1 1 0,1-1-1,0 0 1,3 0 0,-4 0-21,-1-1 1,1 0 0,0 0 0,-1 0 0,1 0-1,-1-1 1,1 1 0,-1 0 0,1 0 0,-1-1-1,0 1 1,1-1 0,-1 0 0,1 1 0,-1-1-1,0 0 1,1 0 0,-1 0 0,0 0 0,0 0-1,0 0 1,0 0 0,0 0 0,0 0 0,0 0-1,0-1 1,0 1 0,-1 0 0,1-1 0,0 1-1,-1-1 1,1 1 0,-1-2 0,3-7-9,0 0 0,-1 0-1,1-21 1,-1 13-27,-1 8-26,1 0-1,1 0 1,-1 0 0,1 0-1,1 1 1,0-1 0,0 1-1,1 0 1,8-12 0,-13 21 49,0 0 0,0 0 0,0 0 0,0 0 0,0 0 0,1-1 0,-1 1 0,0 0 0,0 0 0,0 0 0,0 0 0,0 0 0,0 0 0,0 0 0,0 0 0,0 0 0,0 0 0,1 0 0,-1 0 0,0 0 0,0 0 0,0 0 0,0 0 1,0 0-1,0 0 0,0 0 0,0 0 0,1 0 0,-1 0 0,0 0 0,0 0 0,0 0 0,0 0 0,0 0 0,0 0 0,0 0 0,0 0 0,0 0 0,1 0 0,-1 0 0,0 0 0,0 0 0,0 0 0,0 1 0,0-1 0,0 0 0,0 0 1,0 0-1,0 0 0,0 0 0,0 0 0,0 0 0,0 0 0,0 0 0,0 0 0,0 1 0,0-1 0,0 0 0,4 11-52,0 19 64,-4-25 6,1 1-124,-1 0 1,2-1 0,-1 1 0,0 0-1,1 0 1,0-1 0,1 1 0,-1-1 0,7 10-1,-8-24-5468,-1 8 5207,-1-11-610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3:48.2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92 492 7570,'-2'0'285,"0"1"-1,1-1 1,-1 0 0,0 1 0,0 0 0,1-1 0,-1 1 0,1 0 0,-1 0 0,1 0 0,-1 0 0,1 0 0,-1 1 0,1-1 0,0 0-1,0 1 1,-2 1 0,-18 29 944,17-26-746,3-4-411,-6 9 710,0 1 0,1 0-1,-10 26 1,16-38-765,0 0-1,0 0 1,0 0 0,0 1 0,0-1-1,0 0 1,0 0 0,0 1-1,0-1 1,0 0 0,0 0 0,0 0-1,0 1 1,0-1 0,0 0-1,0 0 1,1 0 0,-1 1-1,0-1 1,0 0 0,0 0 0,0 0-1,0 0 1,1 1 0,-1-1-1,0 0 1,0 0 0,0 0-1,0 0 1,1 0 0,-1 0 0,0 0-1,0 0 1,0 1 0,1-1-1,-1 0 1,0 0 0,0 0-1,1 0 1,-1 0 0,11 0 21,-10 0 2,44-2 282,0 2 0,1 2 0,49 8 0,-86-8-225,-1 0 1,1 0-1,-1 0 0,0 1 1,0 1-1,-1-1 0,12 8 0,-17-10-80,0 0-1,0 0 1,0 1-1,-1-1 1,1 1-1,0 0 1,-1-1-1,1 1 1,-1 0-1,0 0 1,1 0-1,-1 0 1,0 0-1,0 0 1,-1 0-1,1 1 1,0-1-1,-1 0 1,1 0-1,-1 1 1,1-1-1,-1 0 0,0 1 1,0-1-1,0 0 1,-1 1-1,1-1 1,0 0-1,-1 1 1,0-1-1,-1 3 1,1-2-8,-1 1 0,1-1 0,-1 0 0,0 0 0,0-1 0,0 1 0,-1 0 0,1-1 1,0 1-1,-1-1 0,0 0 0,0 0 0,1 0 0,-5 2 0,2-2-6,0 0-1,0 0 1,0 0-1,0 0 1,0-1 0,0 0-1,0 0 1,0-1-1,-8 1 1,9-1-22,0 0 0,-1-1 0,1 1 0,-1-1-1,1 0 1,0 0 0,-1-1 0,1 1 0,0-1 0,-8-4 0,10 4-15,-1 0 1,1 1-1,-1-1 1,1-1-1,0 1 1,0 0-1,0 0 0,0-1 1,1 1-1,-1-1 1,1 0-1,-1 0 0,1 1 1,0-1-1,0 0 1,-1-6-1,1 7 10,1-1 1,0 0-1,0 0 1,0 1-1,0-1 0,1 0 1,-1 0-1,1 1 0,0-1 1,-1 1-1,1-1 1,0 0-1,2-2 0,22-33-200,-15 24 127,13-18 34,-1-2-1,-2-1 1,-1-1 0,25-71 0,-43 104 63,0 1 0,-1 0 0,0 0 0,1-1 1,-1 1-1,0-1 0,0 1 0,0 0 0,0-1 0,-1 1 0,1 0 1,-1 0-1,0-3 0,0 4 1,1 0-1,0 0 1,-1 1 0,1-1-1,-1 0 1,1 1 0,-1-1-1,1 0 1,-1 1 0,0-1-1,1 1 1,-1-1 0,0 1-1,1-1 1,-1 1 0,0-1-1,0 1 1,1 0 0,-1 0-1,0-1 1,0 1 0,0 0-1,1 0 1,-1 0 0,0 0-1,0 0 1,0 0 0,0 0-1,0 0 1,1 0 0,-1 0-1,0 0 1,0 0-1,0 1 1,1-1 0,-1 0-1,0 1 1,-1 0 0,0 0 11,0 0 1,1 0-1,-1 1 0,1-1 1,-1 1-1,1-1 0,-1 1 1,1-1-1,0 1 0,-1 0 1,1 0-1,0-1 0,0 1 1,1 0-1,-1 0 0,0 0 1,1 0-1,-1 0 0,0 3 1,1-3 37,-1 0 0,1 0-1,0 0 1,0-1 0,0 1 0,0 0 0,0 0 0,0 0 0,0 0 0,1 0-1,-1 0 1,0 0 0,1-1 0,0 1 0,-1 0 0,1 0 0,0-1 0,0 1-1,0 0 1,0-1 0,2 2 0,-1-1 17,0 0-1,0-1 1,1 1-1,-1-1 1,0 0-1,0 0 1,1 0-1,-1 0 1,1 0-1,-1-1 1,1 1-1,-1-1 1,1 1-1,0-1 1,-1 0-1,1 0 1,2 0-1,0-1 42,0 0-1,-1-1 0,1 1 0,-1-1 0,1 1 1,-1-1-1,0-1 0,7-4 0,2-2 190,0-2 0,-1 0 0,-1 0-1,16-19 1,7-13 614,-2-2-1,48-87 0,-75 120-813,0 0 0,0 0 0,3-20-1,4-9-1987,-3 22 1008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3:51.2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622 1156 8626,'0'0'85,"0"0"0,-1 0 0,1 0 1,0 0-1,0 0 0,-1 0 0,1 0 0,0 1 0,0-1 0,-1 0 1,1 0-1,0 0 0,0 0 0,0 0 0,-1 0 0,1 1 1,0-1-1,0 0 0,0 0 0,-1 0 0,1 1 0,0-1 1,0 0-1,0 0 0,0 0 0,0 1 0,0-1 0,-1 0 1,1 0-1,0 1 0,6 3 1278,16 2-69,13-5-363,-1-2 0,1-1 1,55-10-1,-34 4-490,200-8 91,-1 19-476,-189-2-52,1-2 1,-1-4-1,0-2 0,103-26 0,-130 21 10,0-1 0,0-2 0,45-24 0,-57 23 26,0 0 1,-1-2-1,-1-1 1,42-40-1,-53 45 2,-2 0 0,0-1-1,-1 0 1,0 0 0,-1-1 0,14-30-1,-21 38-32,0 0 0,0 0-1,-1 0 1,0 0 0,0-1-1,-1 1 1,0 0 0,-1-1-1,0 1 1,0-1 0,0 1-1,-1-1 1,-1 1-1,1-1 1,-2 1 0,1 0-1,-5-12 1,-7-6 3,-1 1-1,-1 0 1,-1 0 0,-1 2-1,-1 0 1,-30-27-1,6 12-1,-1 1 0,-65-40 0,52 41-9,0 4 0,-2 2 0,-2 2 0,0 3 0,-105-27 0,118 41 17,-1 2 1,0 2 0,0 2 0,0 2-1,-1 3 1,1 1 0,0 3 0,-62 13 0,50-2 19,1 2 1,-77 34 0,-107 64 58,188-86-83,0 2 0,3 4 0,-60 47 0,91-64 24,1 2 0,0 0 0,1 1 0,2 1 0,0 1 0,1 0 0,2 2 0,0 0 0,-15 37 0,25-49 5,1 0 1,1 0-1,0 0 0,0 0 0,2 1 1,0-1-1,0 1 0,1 0 0,1-1 1,0 1-1,1-1 0,0 0 0,1 1 1,1-1-1,9 23 0,-6-21-10,0 0 0,1-1 0,1 0 0,0 0-1,1-1 1,0 0 0,1-1 0,1 0 0,0-1-1,1 0 1,-1-1 0,30 17 0,-18-15-15,0 0 1,1-2-1,1-1 1,0-1-1,46 8 1,-12-7 6,91 1 0,93-19-168,2-20-1107,-80 8 668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4:06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93 8258,'-6'-5'472,"4"3"-56,1 1 1,-1-1-1,0 0 0,0 1 1,1 0-1,-1-1 0,0 1 1,0 0-1,0 0 0,-4-1 1,20 14 1755,-4-5-1941,0 0-1,0-1 1,1 0 0,0-1-1,0-1 1,0 1-1,13 2 1,85 15 818,-45-15-468,0-2 0,75-4 0,127-20 610,144-45 982,-81 9-261,-48 29 137,-244 25-1700,0 2 0,0 1 0,0 2-1,0 2 1,54 15 0,-77-19-263,-11-4-178,-7-4-398,-8-4-570,-8-9 373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4:24.5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20 12035,'-1'-1'67,"1"0"0,0 1 0,-1-1 0,1 0 0,0 0 0,0 0 0,0 1 0,-1-1 0,1 0 1,0 0-1,0 0 0,0 0 0,0 1 0,0-1 0,1-2 0,-1 3-19,0 0 1,1-1-1,-1 1 1,0 0-1,0-1 0,1 1 1,-1 0-1,0 0 0,1-1 1,-1 1-1,0 0 1,1 0-1,-1-1 0,0 1 1,1 0-1,-1 0 0,1 0 1,-1 0-1,0-1 0,1 1 1,-1 0-1,1 0 1,3 0 174,0 0 1,0 1 0,0-1-1,0 1 1,5 1 0,-6-1-213,145 42 2918,-49-13-1616,-34-13-808,1-4-1,0-2 0,0-3 1,0-3-1,1-3 1,0-3-1,0-3 0,110-20 1,-20-13 219,-3 1-80,-112 28-404,71-4-1,-99 12-202,0 0 1,0 1-1,0 0 1,0 2-1,24 5 1,-28-4-189,0-1 0,-1 2 1,0-1-1,0 1 0,0 0 1,0 1-1,-1 0 1,12 11-1,9 11-1720,-10-13 547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4:54.4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26 226 9770,'-8'9'864,"0"0"561,0-2 23,6-4 256,2 2-39,8-3 127,5-1 80,5-2-279,2-4-25,8-8-520,1-7-344,9-13-391,1-6-201,0-11-897,7 1-1519,6-2 1400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4:55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75 9202,'0'9'775,"1"22"1556,-1-29-2176,0-1 0,0 1 0,0-1 0,1 0 0,-1 1 0,1-1 0,-1 0 0,1 0 0,-1 1 1,1-1-1,0 0 0,-1 0 0,1 0 0,0 0 0,0 0 0,0 0 0,0 0 0,1 1 0,-2-2-94,1 0 1,-1 0-1,0 0 1,1 0-1,-1-1 1,0 1-1,1 0 1,-1 0-1,0 0 0,1 0 1,-1-1-1,0 1 1,1 0-1,-1 0 1,0-1-1,0 1 1,1 0-1,-1-1 1,0 1-1,0 0 1,0 0-1,1-1 0,-1 1 1,0-1-1,0 1 1,0 0-1,0-1 1,0 1-1,0 0 1,0-1-1,5-15 1100,-5 16-1064,1-4-23,0 0-1,-1 0 1,1 0-1,-1 0 1,0 0 0,0 0-1,-1 0 1,1 0-1,-1 0 1,0 0-1,0 0 1,0 0-1,0 0 1,-1 0-1,1 1 1,-1-1 0,0 1-1,0-1 1,0 1-1,-1 0 1,1-1-1,-1 1 1,0 1-1,0-1 1,0 0-1,-4-2 1,6 5-77,1-1 1,-1 1-1,0-1 1,1 1-1,-1-1 1,1 1-1,-1-1 0,1 1 1,-1-1-1,1 1 1,-1-1-1,1 0 1,-1 1-1,1-1 0,0 0 1,-1 1-1,1-1 1,0-1-1,3 0-15,5 6 84,5 7 117,0 0 0,-1 1 1,-1 1-1,0 0 0,15 23 1,-10-13 36,21 30 368,-2 3 1,-3 0-1,36 87 1,-51-102-391,30 77 481,-42-100-508,0 0 1,0 1-1,-2 0 0,2 29 1,-5-43-130,0-1 1,0 1-1,0-1 1,-1 1-1,1-1 1,-1 0-1,-2 6 1,3-9-28,-1 0 0,1 0 1,-1 0-1,0 1 0,1-1 0,-1 0 1,0-1-1,0 1 0,0 0 0,0 0 1,1 0-1,-1 0 0,0-1 0,0 1 0,-1 0 1,1-1-1,0 1 0,0-1 0,0 1 1,0-1-1,0 0 0,-1 1 0,1-1 1,0 0-1,0 0 0,0 0 0,-1 0 1,1 0-1,0 0 0,0 0 0,-3-1 1,-1 0 11,0-1 1,0 1 0,-1-1-1,1 0 1,1 0 0,-1-1 0,0 0-1,1 1 1,-1-2 0,1 1-1,0 0 1,-7-8 0,4 4-24,2-1 0,-1 1 0,1-1 0,0 0 0,0 0 0,-6-16 0,8 12-105,0 0 1,0-1 0,2 0-1,-1 1 1,2-1-1,0 0 1,2-22 0,0 12-1552,-2-27 1,-5 21-508,1-10-447,8 3 1199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5.5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1 334 13171,'2'7'1760,"-1"-1"1249,24-1-1145,7-2-127,11-3-377,8-3-112,-2 0-312,3-1-279,-3 6-417,-2 3-88,-4 2-312,-6-1-249,-11-1-871,-3-2-552,-3-3 1424,-5-3-424</inkml:trace>
  <inkml:trace contextRef="#ctx0" brushRef="#br0" timeOffset="1">586 1 17332,'10'23'1584,"8"3"793,-4-2-201,13 2-856,-8-1-424,4 3-511,2-2-145,-9 2-176,-1-1-24,-6 0-544,-4-6-465,2-7-1407,-1-7-513,12-7 1465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4:56.1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79 14131,'-13'-13'584,"2"1"200,3-1-520,4 2-376,4-1-128,5 2-688,7 2 536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4:56.8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0 877 14203,'27'110'7560,"-25"-103"-7257,0-1 1,0 0-1,0 1 0,1-1 0,0 0 0,4 5 0,-5-8-221,-1-1 0,1 0 0,0 0 0,0 0 0,0 0 0,0 0 0,0 0 0,1 0 0,-1-1 0,0 1 0,1-1 0,-1 1 0,1-1 0,0 0 0,-1 0 0,4 1 0,-4-2-66,-1 0 0,1 0 1,-1 0-1,0 0 0,1 0 1,-1-1-1,1 1 0,-1 0 1,0-1-1,1 1 0,-1 0 1,1-1-1,-1 0 0,0 1 0,0-1 1,1 0-1,-1 0 0,0 0 1,0 0-1,0 0 0,0 0 1,0 0-1,0 0 0,0 0 1,0-2-1,3-2-1,-1-1 0,0 1 0,-1-1 0,3-8 0,1-4-22,-1 0 0,-1 0 1,-1 0-1,2-34 1,-8-73 84,1 92 11,2 22-52,1 22-26,1 9 15,-1-15-22,1 0 0,-1-1 0,1 1 0,0-1 0,0 1 0,1-1 0,-1 0 1,1 0-1,0 0 0,0 0 0,0-1 0,0 1 0,8 5 0,-8-6-1,0-1 0,0 0 0,0-1-1,0 1 1,1 0 0,-1-1 0,1 0-1,-1 1 1,1-1 0,-1-1 0,1 1 0,0-1-1,-1 1 1,1-1 0,0 0 0,-1 0 0,1-1-1,0 1 1,3-2 0,-3 1 1,0 0 1,0-1 0,0 0-1,0 0 1,-1 0-1,1 0 1,-1-1 0,1 1-1,-1-1 1,0 0-1,0 0 1,0 0 0,-1 0-1,1-1 1,-1 1-1,0-1 1,0 0-1,0 1 1,3-8 0,1-6 27,-1-1 0,0 0 0,2-22 0,-2 14-19,-1 7-8,8-34-40,-11 49 32,0 0-1,0 1 0,1-1 0,0 1 0,0 0 0,-1-1 0,2 1 0,-1 0 0,0 0 0,1 0 0,2-2 0,-3 3 3,0 1-1,0 0 1,0 0-1,0 0 1,0 1-1,0-1 1,0 0-1,0 1 1,1-1 0,-1 1-1,0 0 1,0 0-1,0 0 1,1 0-1,-1 0 1,0 0-1,0 0 1,0 1 0,1-1-1,-1 1 1,0 0-1,0 0 1,3 1-1,-4-1 7,1 0 1,-1-1-1,0 1 0,0 0 0,0-1 0,0 1 0,0 0 0,0 0 0,0 0 0,0 0 1,-1 0-1,1 0 0,0 0 0,-1 1 0,1-1 0,0 0 0,-1 0 0,1 0 0,-1 1 0,0-1 1,1 0-1,-1 1 0,0-1 0,0 0 0,0 1 0,0-1 0,0 0 0,0 0 0,0 1 1,-1-1-1,1 0 0,0 1 0,-1-1 0,1 0 0,-1 0 0,1 1 0,-1-1 0,1 0 0,-1 0 1,-1 1-1,-13 17 100,12-16-99,1 0 0,-1 0 1,1-1-1,0 1 0,0 0 1,0 1-1,0-1 0,1 0 1,-1 1-1,1-1 0,0 1 1,0-1-1,0 1 0,-1 3 1,3-6-9,-1 0 1,0 0-1,0 0 1,0 0-1,0 0 1,1 0-1,-1-1 1,0 1-1,1 0 1,-1 0-1,0 0 1,1-1-1,-1 1 0,1 0 1,0 0-1,-1-1 1,1 1-1,0 0 1,-1-1-1,1 1 1,0-1-1,-1 1 1,1-1-1,0 1 1,0-1-1,0 0 1,0 1-1,-1-1 1,1 0-1,0 0 1,0 1-1,0-1 1,0 0-1,1 0 1,3 0 3,-1 0 1,0 0-1,0 0 0,0 0 1,1-1-1,4-1 1,-1-1-7,0 0-1,0-1 1,0 1 0,-1-2 0,1 1 0,-1-1 0,-1 0 0,1 0 0,-1-1-1,8-8 1,-1 0-15,-1-1 0,-1 0 0,15-26 0,-14 17 14,0 1 0,-2-1 0,-1-1-1,-1 0 1,-1 0 0,-1 0 0,-2-1-1,3-33 1,-6 41-10,-1 0 0,0-1 0,-1 1 0,-1 0-1,-1 0 1,-1 0 0,0 0 0,-2 0 0,0 1 0,0 0 0,-2 0-1,-12-22 1,19 38 10,0-1-1,0 1 1,0 0 0,0-1-1,0 1 1,0 0-1,0 0 1,0-1-1,0 1 1,-1 0-1,1 0 1,0 0 0,-1 1-1,1-1 1,-2-1-1,2 2 7,1 0 1,-1 0-1,1 0 0,-1 0 0,0 0 0,1 1 0,-1-1 0,1 0 1,-1 0-1,1 0 0,0 0 0,-1 1 0,1-1 0,-1 0 1,1 1-1,-1-1 0,1 0 0,0 1 0,-1-1 0,1 0 0,-1 1 1,1-1-1,0 1 0,0-1 0,-1 1 0,1-1 0,0 1 0,0-1 1,-1 1-1,0 3 32,0 1-1,0-1 1,0 0 0,0 1 0,0-1 0,1 0-1,0 1 1,1 7 0,2 6-46,0 1 0,2-1 1,0-1-1,1 1 0,1-1 0,1 0 1,0 0-1,1-1 0,1 0 0,0-1 1,1 0-1,1 0 0,0-1 0,1-1 1,27 22-1,-39-35-101,23 14-1660,-11-12-1066,-12-2 2546,-1 0 0,1 0-1,-1 0 1,1 0 0,-1-1-1,1 1 1,-1 0 0,1 0-1,-1-1 1,1 1 0,-1 0-1,0-1 1,1 1-1,-1 0 1,1-1 0,-1 1-1,0-1 1,1 1 0,-1-1-1,1 0 1,4-11-2357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4:57.2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13 816 14419,'-8'-2'1784,"3"-1"849,18-12-1025,10-4-551,7-12-817,7-4-120,2 1-256,2-2-384,0-2-1057,-2 1-303,0-6 768</inkml:trace>
  <inkml:trace contextRef="#ctx0" brushRef="#br0" timeOffset="1">559 1 15827,'18'26'1545,"3"5"959,4 15-623,4 3-217,-8 0-648,-1-2-304,-2-6-560,-5-4 0,-2-6-232,-2-1-424,-5-7-536,-4-4-432,-4-12-905,-1-4-39,-8-11 1320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4:57.7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1 681 12003,'15'-2'679,"0"-1"0,-1 0 0,1-1 1,-1-1-1,0 0 0,0-1 0,0 0 1,-1-1-1,0-1 0,20-15 0,-22 14-431,-1-1-1,0 1 0,0-2 1,-1 1-1,-1-1 0,0-1 1,-1 0-1,0 0 0,0 0 1,-1-1-1,7-21 0,-9 17-184,1 0 1,-2-1-1,-1 1 1,0 0-1,-1-1 0,0 0 1,-2 1-1,0-1 0,-1 1 1,-5-20-1,0 10 87,-1 0 0,-2 1 0,0 0 0,-2 0 0,-24-37-1,31 52 360,5 11-492,0 0 0,0 0-1,0 0 1,0 0 0,0 0 0,0-1-1,0 1 1,0 0 0,0 0 0,0 0 0,0 0-1,0 0 1,0 0 0,0 0 0,0 0-1,0-1 1,0 1 0,0 0 0,0 0 0,0 0-1,0 0 1,0 0 0,1 0 0,-1 0 0,0 0-1,0 0 1,0 0 0,0 0 0,0-1-1,0 1 1,0 0 0,0 0 0,0 0 0,0 0-1,0 0 1,1 0 0,-1 0 0,0 0-1,0 0 1,0 0 0,0 0 0,0 0 0,0 0-1,0 0 1,0 0 0,0 0 0,1 0-1,1 1 68,-1-1 0,1 1 0,0 0 0,-1 0 0,1 0 0,0 0 0,-1 0 0,1 0 0,1 2 0,11 10 254,-1 1 0,0 1 0,0 0 0,13 23 0,39 72 653,-42-68-835,-17-30-121,-5-9-29,0 0 0,1 0 0,0 1 0,0-1 0,0 0 0,0 0 0,0 0 0,0-1 0,1 1 0,3 3 0,-5-6-7,-1 0 0,1 0 0,-1 0 0,1 1 0,-1-1 0,0 0 0,1 0 1,-1 0-1,1 0 0,-1 0 0,1 0 0,-1 0 0,1 0 0,-1 0 0,1 0 0,-1-1 0,0 1 0,1 0 0,-1 0 0,1 0 0,-1 0 0,1-1 0,-1 1 0,0 0 0,1-1 0,-1 1 0,0 0 0,1 0 0,-1-1 0,0 1 0,1-1 0,-1 1 0,0 0 0,0-1 0,1 1 1,-1-1-1,0 1 0,0-1 0,9-22-91,-6 14 21,-1 4 34,0-1-1,1 1 1,0 0 0,0 0-1,0 0 1,0 0-1,1 0 1,0 1-1,0-1 1,0 1 0,1 0-1,-1 0 1,1 1-1,0-1 1,0 1 0,0 0-1,0 1 1,6-3-1,5-1 13,0-1 0,0 0 0,27-18-1,-39 22 31,1-1 0,-1 1 0,-1-1 0,1 1 0,0-1 1,-1 0-1,0-1 0,0 1 0,0 0 0,-1-1 0,1 0 0,-1 1 0,0-1 0,0 0 0,-1 0 0,0 0 0,2-7 0,-2 2-1,-1 1 1,1 0 0,-2-13-1,1 20 3,0 0-1,-1 1 1,1-1-1,0 0 1,0 0-1,-1 0 1,1 1-1,-1-1 1,0 0-1,1 1 1,-1-1-1,0 0 1,0 1-1,0-1 1,0 1-1,0 0 1,0-1-1,-1 1 1,1 0-1,0 0 1,-1-1 0,1 1-1,-1 0 1,-2-1-1,4 2 4,-1 0 1,0 0-1,1 0 0,-1 0 1,0 0-1,0 0 0,1 0 0,-1 0 1,0 0-1,0 0 0,1 0 1,-1 0-1,0 1 0,0-1 0,1 0 1,-1 1-1,0-1 0,1 0 1,-1 1-1,0-1 0,1 1 0,-1-1 1,1 1-1,-1-1 0,1 1 1,-1-1-1,1 1 0,-1 0 0,0 0 1,-8 21 147,8-18-180,0 1 0,0-1 0,0 0 0,1 1 0,-1-1 1,1 1-1,0-1 0,0 1 0,1-1 0,-1 1 0,1-1 0,0 1 1,0-1-1,1 0 0,-1 1 0,1-1 0,0 0 0,0 0 0,0 0 0,1-1 1,0 1-1,-1 0 0,1-1 0,0 0 0,1 1 0,-1-1 0,0 0 0,1-1 1,0 1-1,-1-1 0,1 0 0,0 0 0,1 0 0,5 2 0,3 0-458,0-1 0,-1 0-1,1-1 1,0-1 0,0 0 0,26-2-1,43-5-795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4:58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192 173 9818,'0'-11'556,"0"-25"3536,-6-52 1,6 85-3803,-1 1 1,1-1-1,-1 0 0,0 0 1,0 0-1,0 1 1,0-1-1,-3-4 1,4 6-204,-1 1 0,0-1 1,1 0-1,-1 1 0,0-1 1,1 0-1,-1 1 0,0-1 1,0 1-1,0 0 0,0-1 1,0 1-1,0-1 1,1 1-1,-1 0 0,0 0 1,0 0-1,0-1 0,0 1 1,0 0-1,0 0 0,0 0 1,0 1-1,0-1 0,0 0 1,0 0-1,0 0 0,0 1 1,-1 0-1,-5 2 123,0 0-1,1 0 1,-1 1-1,1 0 1,0 1 0,0-1-1,0 1 1,1 1-1,-1-1 1,1 1 0,-7 10-1,3-2-23,0-1-1,1 2 0,1-1 1,-9 23-1,14-30-135,-3 7 109,-6 27 0,10-38-154,0 1-1,1-1 1,-1 1 0,1-1 0,0 0 0,1 1-1,-1-1 1,0 1 0,1-1 0,0 1 0,0-1-1,0 0 1,2 6 0,-1-7-2,-1 0-1,0-1 1,1 1 0,-1-1-1,0 0 1,1 1 0,0-1 0,-1 0-1,1 0 1,0 0 0,-1 0-1,1 0 1,0 0 0,0-1-1,0 1 1,0 0 0,0-1 0,0 0-1,0 1 1,0-1 0,0 0-1,0 0 1,0 0 0,0 0-1,0-1 1,0 1 0,0 0-1,0-1 1,2 0 0,3-2 1,1 1 0,-1-1 1,1 0-1,-1-1 0,0 0 0,6-5 1,-4 3-60,-1-2 1,-1 1 0,1-1-1,-1 0 1,-1 0 0,0-1 0,0 0-1,0 0 1,-1-1 0,-1 1-1,1-1 1,-2 0 0,6-20-1,-7 23 0,-2 5 34,0-1 0,1 1 0,-1 0 1,1-1-1,0 1 0,0 0 0,0-1 0,0 1 1,1 0-1,-1 0 0,0 0 0,1 0 0,2-3 1,-4 5 18,0 0 1,1 0-1,-1 0 1,0 0-1,0 0 1,0 0-1,0 0 1,1 0-1,-1 0 1,0 0-1,0 0 1,1 0-1,-1 0 1,0 0-1,0 0 1,0 0-1,1 0 1,-1 0-1,0 0 1,0 0-1,0 0 1,1 0-1,-1 0 1,0 0-1,0 0 1,0 1-1,0-1 1,1 0-1,-1 0 1,0 0-1,0 0 1,0 0-1,0 1 1,0-1-1,0 0 1,1 0-1,-1 0 1,0 0-1,0 1 1,4 10-5,1-1 37,-3-9-114,-1-1-1,1 1 1,0 0-1,0-1 1,0 1-1,0-1 1,0 1 0,0-1-1,0 0 1,0 0-1,0 0 1,0 0-1,0 0 1,0 0 0,0-1-1,0 1 1,0-1-1,0 1 1,-1-1-1,1 0 1,3-1 0,4-3-1134,-1 0 0,0-1 0,10-9 0,-3 3-350,8-2 322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4:59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1 590 11859,'6'0'1262,"37"9"6237,-39-8-7024,-1 0 1,1 0 0,-1 1-1,1-1 1,-1 1 0,0 0-1,1 0 1,-1 0-1,3 3 1,1 7 115,-7-11-580,0-1-1,1 1 1,-1-1-1,0 1 1,0-1 0,0 0-1,0 1 1,0-1 0,0 1-1,0-1 1,0 1-1,0-1 1,0 1 0,0-1-1,0 1 1,0-1-1,0 0 1,0 1 0,0-1-1,0 1 1,-1-1 0,1 1-1,0-1 1,0 0-1,-1 1 1,1 0 0,-1-1-6,1 0 1,-1 0-1,1 0 1,-1 0-1,1 0 1,0 0-1,-1 0 1,1 0-1,-1-1 1,1 1-1,-1 0 1,1 0 0,0 0-1,-1 0 1,1-1-1,-1 1 1,1 0-1,0-1 1,-1 1-1,1 0 1,0 0-1,-1-1 1,1 1-1,0-1 1,-9-9-26,6 4-109,0-1-1,0 1 1,0-1-1,1 1 0,0-1 1,-1-8-1,2 12 29,0 0 0,1 0 0,0 0 0,0 0 0,-1 0 0,2 0 1,-1 0-1,0 0 0,1 0 0,-1 0 0,1 0 0,0 0 0,0 0 0,0 0 0,0 0 0,3-4 0,-3 6 64,0 0-1,0 0 1,0 0 0,0 1-1,0-1 1,1 0 0,-1 1-1,0-1 1,0 1-1,0 0 1,0-1 0,1 1-1,-1 0 1,0-1 0,0 1-1,1 0 1,1 0 0,25 3-89,-21-2 107,6 1 19,0 0 0,0-1 0,0-1 1,0 0-1,13-3 0,-19 2 1,-1 0 1,1-1-1,-1 0 0,0 0 0,0 0 0,0-1 1,0 0-1,-1 0 0,1-1 0,-1 0 0,0 0 1,6-5-1,-5 3-1,-1 0 1,1-1-1,-1 1 1,-1-1-1,1 0 0,-1 0 1,-1 0-1,1-1 1,3-12-1,-4 9 2,0 0-1,-1-1 0,-1 0 1,1 0-1,-2 1 1,0-14-1,-2 4 2,-1 0 0,-1 1 0,-1-1 0,0 1 0,-2 0 0,0 1 1,-11-22-1,-18-23 31,33 59 2,-1-1 1,0 1 0,0 0-1,-1 0 1,1 1 0,-1-1-1,0 1 1,-11-7 0,15 10-18,1 1 0,0 0 1,-1 0-1,1-1 0,0 1 1,-1 0-1,1 0 0,0 0 1,-1-1-1,1 1 0,-1 0 1,1 0-1,-1 0 0,1 0 1,0 0-1,-1 0 0,1 0 0,-1 0 1,1 0-1,-1 0 0,1 0 1,-1 0-1,1 0 0,0 0 1,-1 0-1,1 0 0,-1 0 1,1 1-1,0-1 0,-1 0 1,1 0-1,-1 1 0,1-1 1,-1 1-1,1 0 27,0 0-1,-1 0 1,1 0-1,0 0 1,0 0-1,0 1 1,0-1 0,0 0-1,0 0 1,1 0-1,-1 0 1,0 0 0,1 1-1,-1-1 1,1 1-1,5 12 147,1 0 1,0 0-1,1-1 0,0 0 0,17 19 0,-2-6-6,36 33 0,-23-30-721,1-1-1,2-2 1,52 27 0,-91-53 424,0 0-1,0 0 0,0 0 1,0 1-1,1-1 0,-1 0 1,0 0-1,0 0 1,1 1-1,-1-1 0,0 0 1,0 0-1,1 0 0,-1 0 1,0 0-1,0 0 1,1 0-1,-1 0 0,0 0 1,0 0-1,1 0 0,-1 0 1,0 0-1,1 0 1,-1 0-1,0 0 0,0 0 1,1 0-1,-1 0 0,0 0 1,0 0-1,1 0 1,-1 0-1,0-1 0,0 1 1,1 0-1,-1 0 0,0 0 1,0 0-1,0-1 1,1 1-1,-1 0 0,0 0 1,0 0-1,0-1 0,0 1 1,1-1-1,-2-13-2826,1 10 2496,-2-13-1118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4:59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0 188 10802,'8'-11'1241,"2"-1"943,7 3-280,5 2-175,6 0 215,3 4-71,-3 2-289,0 1-264,-9 9-600,-1 3-255,-6 2-321,-1 3-152,-4 1-729,-1-3-375,-6-6-1480,12-4-1673</inkml:trace>
  <inkml:trace contextRef="#ctx0" brushRef="#br0" timeOffset="1">97 5 9898,'-7'-1'808,"7"-3"801,7 4-1233,7 0-568,6 0-400,11 4 367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00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169 452 12323,'-2'-1'255,"1"0"0,-1 1 1,1-1-1,-1 0 0,0 1 1,0 0-1,1-1 1,-1 1-1,0 0 0,0 0 1,1 0-1,-1 0 0,0 0 1,0 0-1,1 0 1,-1 1-1,0-1 0,1 1 1,-1-1-1,0 1 0,-2 1 1,-3 2 300,-1 0 1,2 1-1,-10 6 1,7-3-195,0-1 1,0 2-1,0-1 1,1 1-1,1 1 1,0 0-1,0 0 1,0 0-1,2 0 1,-8 18-1,13-28-359,0 0-1,-1 1 1,1-1-1,0 0 1,0 0-1,0 1 0,0-1 1,0 0-1,0 1 1,0-1-1,0 0 0,0 0 1,0 1-1,0-1 1,0 0-1,0 1 0,0-1 1,0 0-1,0 0 1,0 1-1,0-1 0,0 0 1,0 1-1,1-1 1,-1 0-1,0 0 0,0 1 1,0-1-1,0 0 1,1 0-1,-1 0 0,0 1 1,11 0 14,15-9-42,-24 7 27,17-6 16,0 1 1,32-6 0,-42 10-25,-1 2-1,1-1 1,-1 1 0,0 1 0,1-1 0,-1 1 0,1 1 0,-1 0 0,9 2 0,7 5 21,0 1 0,-1 1 0,0 1 0,-1 1 1,23 19-1,-30-21 34,0 1 0,-1 1 0,0 0 0,-2 1 0,1 1 0,-2 0 1,17 27-1,-23-32-8,-1 1 1,0 0 0,0-1 0,-1 2-1,0-1 1,-1 0 0,0 0 0,-1 1-1,0 15 1,-1-21-31,0 1-1,-1-1 0,1 1 1,-1-1-1,-1 1 1,1-1-1,-1 0 1,0 0-1,-1 1 1,1-1-1,-1-1 0,0 1 1,-1 0-1,1-1 1,-1 0-1,0 0 1,-8 8-1,9-11-7,0 0-1,-1 1 1,1-1-1,0-1 1,-1 1 0,1 0-1,-1-1 1,0 0-1,1 0 1,-1 0-1,0 0 1,-7 0 0,5-1-14,0 0 1,0 0-1,1-1 1,-1 0 0,0 0-1,0-1 1,-9-3-1,2-1-69,0-1-1,0 0 1,0 0-1,1-2 0,-21-17 1,26 20 34,0-1 1,1 0 0,-1 0 0,1 0-1,1-1 1,-1 0 0,1 0 0,1 0-1,0-1 1,0 1 0,0-1 0,1 0-1,1 0 1,-1 0 0,1-1 0,1 1-1,0 0 1,0-1 0,1 1 0,0-1-1,1 1 1,0-1 0,0 1 0,1 0 0,0-1-1,5-10 1,39-100 82,5-13-59,-46 116 10,0 0 0,4-33 0,-8 43 14,0 0 1,-1 0-1,0 0 1,0 0-1,-1 1 1,0-1 0,0 0-1,-1 0 1,0 0-1,-3-7 1,5 13-2,0 0 1,-1-1-1,1 1 1,-1 0-1,0 0 1,1 0-1,-1 0 1,0 0-1,0 1 1,1-1 0,-1 0-1,0 0 1,0 0-1,0 1 1,0-1-1,0 0 1,0 1-1,0-1 1,0 1-1,0-1 1,-1 1-1,-1-1 1,2 1 10,0 0-1,-1 1 1,1-1 0,-1 0-1,1 0 1,-1 1 0,1-1 0,0 1-1,-1-1 1,1 1 0,0 0 0,0 0-1,-1-1 1,1 1 0,-2 2 0,0 0 36,0 0 1,0 0-1,1 0 1,-1 0 0,1 1-1,0-1 1,0 1-1,0 0 1,0-1 0,0 1-1,1 0 1,-1 5 0,1-5-14,1-1 1,-1 1-1,1-1 1,0 1 0,0-1-1,1 1 1,-1-1 0,1 0-1,0 1 1,0-1-1,0 1 1,0-1 0,0 0-1,1 0 1,0 0 0,-1 0-1,5 5 1,-3-5 6,0 0 1,0 0-1,1 0 1,0 0-1,-1-1 1,1 0 0,0 0-1,0 0 1,0 0-1,0 0 1,0-1-1,7 2 1,-2-1 0,-1-1 0,1 0 0,0 0 1,-1-1-1,1 0 0,0-1 0,-1 0 1,1 0-1,-1-1 0,1 0 1,-1-1-1,1 1 0,-1-2 0,8-3 1,63-37 225,-73 40-275,0-1 1,0 0-1,-1 0 0,0-1 1,0 1-1,0-1 1,0 0-1,3-7 0,-3 6 22,-1 0 0,2 0 0,-1 1 0,1 0 0,12-11 0,-12 13 69,0 1 0,0 0 0,0 0 0,0 1 0,1 0 0,6-2-1,-7 3 54,0-1 0,0 0 0,0 0 0,0 0-1,0-1 1,-1 0 0,7-4 0,1-5 48,-1 0 1,0-1 0,-1 0 0,14-22-1,-12 17-127,16-27-32,-20 31-276,-1 0 0,2 1 0,0 0 0,0 1 0,19-17 0,-28 28 139,0 0 0,0 0 1,0 1-1,0-1 0,0 0 0,0 0 1,0 1-1,1-1 0,-1 0 1,0 1-1,0 0 0,1-1 0,-1 1 1,0 0-1,1-1 0,-1 1 0,0 0 1,1 0-1,-1 0 0,0 0 0,1 0 1,-1 1-1,0-1 0,1 0 0,-1 0 1,0 1-1,1-1 0,1 2 0,-1-1-225,0 1 0,-1 0 0,1 0 0,0 0 0,-1 0 0,1 0 0,-1 0 0,0 0 0,0 0 0,1 1 0,-1-1 0,-1 0 0,1 1 0,1 3 0,0 11-2818,-7-3 1311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01.7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5 511 12675,'-5'-4'1216,"5"-4"784,7-8-167,13-13-33,7-11-87,18-12-137,5-7-32,14-3-448,0 3-335,-9 7-449,-4 5-192,-17 12-320,-4 8-328,-13 14-745,-3 6-383,-10 17-833,-4 8-143,-4 11 1528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02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1 494 14419,'1'13'1480,"4"-3"553,13-18-457,10-9-352,13-27-431,-2-6-1,5-13-264,-6 0-80,-6 4-504,3 3-344,-12 6-1264,-7-3-449,0 0 1057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5.9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0 123 11074,'0'8'987,"1"0"-1,-1 1 0,2-1 1,-1 0-1,1 0 0,0 1 1,1-1-1,4 10 0,-4-12-689,0-1 0,0 1-1,1-1 1,0 0 0,0 0-1,0-1 1,0 1 0,1-1 0,0 0-1,0 0 1,10 6 0,-4-5-54,-1 0 0,1 0 0,0-1 0,1-1 0,-1 0 0,1-1 0,-1 0 1,1 0-1,0-1 0,0-1 0,14-1 0,-10 0-34,-1-1-1,0 0 1,0-2 0,0 0 0,0 0-1,0-1 1,-1-1 0,15-9-1,-23 12-92,1-1 0,-1 0 0,-1 0-1,1-1 1,9-9 0,-14 13-106,0 0 0,-1 1 1,1-1-1,0 0 0,0 0 1,-1 0-1,1 0 0,-1 0 0,1-1 1,-1 1-1,1 0 0,-1 0 1,0 0-1,1 0 0,-1-1 1,0 1-1,0 0 0,0 0 1,0 0-1,0-1 0,0 1 1,0 0-1,0 0 0,-1 0 1,1 0-1,0-1 0,-1 1 1,1 0-1,-1 0 0,1 0 0,-1 0 1,0 0-1,1 0 0,-1 0 1,0 0-1,0 0 0,1 0 1,-1 1-1,0-1 0,0 0 1,0 0-1,0 1 0,-2-2 1,-13-7-47,-1 0 1,0 2 0,-31-11-1,25 10-608,-35-16 0,42 15-460,0 0 1,1-1-1,0-1 0,-25-23 0,16 4-270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02.5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13307,'18'15'1168,"5"0"833,14-9-697,3-1 24,10-3-128,1 1-15,1 7-217,-1 1-80,-7 14-296,-3 4-88,-15 12-200,-5 7-104,-16 5-40,-3 1-200,-6-6-672,-4-6-872,8-7 880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02.8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2 9042,'-1'0'279,"0"-1"1,1 1-1,-1 0 0,1 0 1,-1 0-1,0-1 1,1 1-1,-1 0 0,0 0 1,1 0-1,-1 0 1,0 0-1,1 0 0,-1 0 1,1 0-1,-1 0 0,0 0 1,1 1-1,-1-1 1,0 0-1,1 0 0,-2 1 1,11 11 4474,1-2-4660,29 33 1364,-2 3-1,-2 1 0,52 93 1,-78-122-1584,13 24 354,-7-17-2807,-38-58-2183,6 3 3259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03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1 271 12371,'3'-9'1179,"0"0"1,0 0-1,1 0 1,8-12-1,1-2-104,0-6 82,25-46 1239,-31 64-2016,0 1 0,0-1 0,1 1 0,14-14 0,-19 21-310,0 1 0,0 0 0,0-1 0,1 1 1,-1 0-1,4-1 0,-6 2-63,0 1 0,0-1 0,0 1 0,0 0 0,0 0-1,0-1 1,0 1 0,0 0 0,0 0 0,0 0 0,0 0 0,0 0 0,0 0 0,0 0 0,0 0 0,0 1 0,0-1 0,0 0 0,0 1-1,0-1 1,-1 0 0,1 1 0,0-1 0,0 1 0,0 0 0,0-1 0,0 1 0,-1 0 0,2 0 0,0 2-7,-1-1 1,1 1-1,-1 0 0,0 0 1,0-1-1,0 1 0,0 0 1,0 0-1,-1 0 0,1 0 1,-1 3-1,1 38-30,-2-31 14,0 14-4,0-17 13,0 0 1,1 0-1,0 0 0,0 0 1,1 0-1,1-1 1,0 1-1,3 10 0,-4-19-11,-1 1-1,1-1 1,0 0-1,0 0 1,0 0-1,0 1 0,0-1 1,0 0-1,0 0 1,0-1-1,0 1 0,1 0 1,-1 0-1,0 0 1,0-1-1,1 1 0,-1-1 1,1 1-1,-1-1 1,0 1-1,4-1 1,2 1-27,0-1 1,0 0-1,11-1 1,-1 0 62,88 3 47,-92-1-18,1 1 0,0 0-1,-1 1 1,1 1 0,21 8 0,-32-10 10,1 0 0,0 0 0,-1 1 0,1-1 0,-1 1 0,1-1 0,-1 1 0,0 0 0,0 0 0,-1 1 0,1-1 0,-1 0 0,1 1 0,-1 0 0,0-1 0,0 1 0,-1 0 0,1 0 0,-1 0 0,0 0 0,0 0 0,0 1 1,-1-1-1,1 0 0,-1 0 0,0 1 0,0-1 0,-1 0 0,1 0 0,-2 6 0,1-4-41,-1 0 0,0 0 0,0-1-1,0 1 1,-1 0 0,0-1 0,0 1 0,0-1 0,0 0 0,-1 0 0,0 0-1,0-1 1,0 1 0,-1-1 0,0 0 0,0 0 0,0-1 0,0 1 0,0-1 0,-9 4-1,11-6-132,0 0-1,-1 0 0,1-1 0,0 1 1,0-1-1,-1 1 0,1-1 0,-4 0 0,5-1 16,1 1 0,-1 0-1,1 0 1,0-1 0,-1 1 0,1 0-1,-1-1 1,1 1 0,0-1-1,0 0 1,-1 1 0,1-1-1,0 0 1,0 0 0,0 0-1,0 0 1,0 0 0,0 0-1,0 0 1,-1-2 0,1 0-38,0 1-1,1 0 1,-1-1 0,1 1 0,-1 0 0,1-1 0,0 1-1,0-3 1,0 3 71,-1-34-975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03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0 349 12099,'4'14'6098,"8"7"-2463,-1-4-1835,-8-9-1376,0 0 0,0 1 0,-1-1 1,0 0-1,-1 1 0,0-1 1,0 16-1,-12-101-199,9 64-247,-3-64-184,5 67 167,0-1-1,1 1 1,0 0-1,1 0 0,4-15 1,-5 22 40,0 0 1,0 1-1,1-1 1,-1 0-1,0 1 1,1-1-1,0 0 1,0 1 0,-1 0-1,2-1 1,-1 1-1,0 0 1,0 0-1,1 0 1,-1 1-1,1-1 1,-1 0-1,1 1 1,0 0 0,-1 0-1,1-1 1,0 2-1,0-1 1,0 0-1,0 0 1,4 1-1,-3 0 26,-1 0-1,1 0 1,-1 0 0,1 1-1,-1 0 1,0 0-1,1 0 1,-1 0 0,0 0-1,0 0 1,1 1 0,-1 0-1,0 0 1,0 0-1,-1 0 1,1 0 0,0 0-1,-1 1 1,1-1-1,-1 1 1,0 0 0,3 4-1,1 4 180,0 0 0,0 1 0,7 23 0,-15-41-151,-5-16-4,2 0 0,0 0 0,-1-27 0,5 37-80,1 1 0,0-1 1,1 0-1,0 0 0,6-20 0,-6 28 17,0 0 0,1 0 0,0 0 0,0 0 0,0 0-1,0 0 1,1 1 0,0-1 0,-1 1 0,1-1 0,0 1 0,1 0 0,-1 0 0,0 0 0,1 1 0,0-1 0,-1 1-1,7-3 1,-4 2 1,1 1 0,0-1 0,0 1-1,0 0 1,0 1 0,11-2-1,-15 3 20,1 0 0,-1 0 0,0 1 0,1-1 0,-1 1 0,1-1 0,-1 1 0,0 0 0,0 0 0,0 1 0,1-1 0,-1 1 0,0-1 0,-1 1-1,1 0 1,3 3 0,-2-2-6,34 27 74,-34-27-94,0-1 0,0 0 0,1 0 1,-1 0-1,0-1 0,1 0 0,0 1 0,5-1 1,-8 0-147,1-1-1,0 0 1,0 0 0,-1 0 0,1 0 0,0 0 0,0 0-1,0-1 1,-1 1 0,1-1 0,0 0 0,-1 0 0,1 0-1,-1 0 1,4-2 0,-1-1-596,-1 0-1,1-1 1,-1 1-1,0-1 1,6-9-1,9-14-898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04.2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1 213 15331,'2'-1'379,"0"1"0,1 0 0,-1-1 1,1 1-1,-1-1 0,0 0 0,0 0 0,1 0 0,-1 0 0,0 0 0,0 0 0,0 0 0,0-1 0,2-2 0,22-24 1676,-25 27-1954,12-16 1349,19-33 0,-28 42-1274,0 0-1,0-1 0,-1 1 0,0-1 0,-1 1 0,0-1 0,1-9 0,-2 17-171,-1 0 0,0 0-1,0 0 1,0 0 0,0 0 0,0 0 0,0 0-1,0 0 1,0 0 0,-1 0 0,1 0 0,0 0 0,-1 0-1,1 0 1,-1 0 0,1 0 0,-1 0 0,0-1 0,1 2-12,-1 0 0,1-1 0,-1 1 1,1 0-1,-1-1 0,0 1 0,1 0 1,-1 0-1,1-1 0,-1 1 0,0 0 0,1 0 1,-1 0-1,1 0 0,-1 0 0,0 0 1,1 0-1,-1 0 0,0 0 0,1 0 1,-2 1-1,0 0-41,-1 0 1,0 0 0,1 0-1,-1 0 1,1 1-1,-1-1 1,1 1 0,0 0-1,0 0 1,0 0-1,-3 3 1,1 1-14,-1 1 1,1 0-1,1 0 1,-1 0-1,1 1 0,0 0 1,1-1-1,0 1 0,-2 12 1,3-7 70,0-1 1,0 0-1,1 1 0,1-1 1,3 20-1,-3-26 16,1 0 1,0-1-1,0 1 0,0-1 1,1 1-1,0-1 0,0 0 0,0 0 1,1 0-1,0 0 0,0-1 1,0 0-1,0 1 0,1-2 1,8 7-1,-11-8-70,1-1 0,-1 1 0,1-1 0,0 1 0,0-1 0,0 0 0,0 0 0,0 0 0,0-1 0,0 1 0,0-1 0,0 1 0,0-1 0,0 0 0,0 0 0,0 0 0,1-1 0,-1 1 0,0-1 0,0 0 0,0 0 0,0 0 0,-1 0 0,1 0 0,0 0 0,0-1 0,-1 0 0,1 1 0,0-1 0,-1 0 0,3-4 0,5-4-1320,-2-1-1,0 0 1,0-1 0,10-21-1,0-3-171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04.6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0 247 14491,'5'4'868,"1"0"0,-1 1 1,-1-1-1,1 1 0,0 0 0,-1 0 0,0 0 1,-1 1-1,6 8 0,-1 4 703,12 34 0,-11-26-1090,-9-25-470,0-1-1,0 0 1,0 1-1,0-1 1,0 1-1,1-1 1,-1 1-1,0-1 1,0 1-1,1-1 1,-1 0-1,0 1 1,1-1-1,-1 0 1,0 1-1,1-1 0,-1 0 1,0 1-1,1-1 1,4-4 116,1-17-12,-6 19-104,4-13 2,0 0 0,1 0 0,1 1 0,0-1 1,1 1-1,0 1 0,1 0 0,1 0 0,18-22 0,-26 34-14,1-1 0,-1 0 0,1 1 0,0-1 0,-1 1 0,1 0 0,0 0 0,0 0-1,0-1 1,0 2 0,0-1 0,0 0 0,0 0 0,0 1 0,0-1 0,0 1 0,0-1 0,1 1 0,-1 0 0,0 0 0,0 0 0,0 0 0,0 0 0,1 1 0,1 0 0,-1 0 17,1 0 1,-1 1 0,0 0-1,0-1 1,0 1 0,-1 0-1,1 0 1,0 1 0,-1-1-1,1 0 1,-1 1 0,0 0-1,0-1 1,3 7 0,5 9 107,-9-14-60,1 0 1,0 0-1,0 0 0,0-1 0,0 1 0,1-1 1,0 1-1,0-1 0,0 0 0,4 4 0,-7-7-52,1 0-1,-1 1 0,0-1 1,0 0-1,1 0 0,-1 0 0,0 0 1,0 0-1,1 0 0,-1 0 1,0 0-1,0 0 0,1 0 0,-1 0 1,0 0-1,0 0 0,1 0 1,-1 0-1,0 0 0,0 0 0,1 0 1,-1 0-1,0 0 0,0 0 1,1-1-1,-1 1 0,0 0 0,0 0 1,0 0-1,1 0 0,-1 0 1,0-1-1,0 1 0,0 0 0,0 0 1,1 0-1,-1-1 0,0 1 1,0 0-1,0 0 0,0-1 0,0 1 1,0 0-1,0-1 0,3-12 195,-3 13-187,6-39 256,2 1 0,13-42 1,-17 66-220,-1 5-31,0 1-1,0-1 0,0 1 1,1 0-1,0 0 0,1 0 0,7-10 1,-9 15-57,0 0 1,0 0 0,0 0 0,0 0-1,0 1 1,1-1 0,-1 1-1,1 0 1,0 0 0,-1 0 0,1 1-1,0-1 1,0 1 0,0 0-1,0 0 1,0 0 0,1 1 0,4-1-1,-2 2-440,0-1-1,0 1 0,0 0 0,-1 1 1,12 3-1,10 2-2269,4-2 899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18.4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1324 10570,'266'-174'4807,"-51"38"-2550,72-84 1575,-10-18-442,-129 110-1984,105-102 426,-147 132-1329,-98 92-497,6-9-83,2 2-1,0 0 1,0 0-1,31-16 0,-24 22-3926,-24 4 2334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0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1 634 12291,'7'-11'7628,"16"-20"-6344,-1 3-217,160-187 2401,-99 131-2939,146-117 0,-220 194-741,38-27-73,-42 30-481,1 1 1,0 0 0,-1 0 0,1 0-1,1 1 1,7-2 0,-11 4-1590,3 1 972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1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1 207 12899,'0'-1'148,"0"1"0,0-1 1,0 1-1,-1-1 0,1 0 1,0 1-1,0-1 0,0 0 1,1 1-1,-1-1 0,0 1 1,0-1-1,0 0 0,0 1 1,1-1-1,-1 1 0,0-1 1,0 1-1,1-1 0,-1 1 1,0-1-1,1 1 0,-1-1 1,1 1-1,-1-1 0,1 0 1,17-15 1673,-15 14-1544,29-24 791,1 1 0,0 2 0,2 2 1,1 1-1,45-19 0,-70 35-931,-1 0 1,1 1-1,-1 1 1,1 0-1,0 0 1,0 1-1,20 0 1,-26 2-112,0-1 0,0 1 0,0 0 1,-1 0-1,1 1 0,0-1 1,-1 1-1,0 0 0,1 0 0,-1 1 1,0-1-1,0 1 0,0 0 1,0 0-1,0 0 0,-1 1 1,0-1-1,1 1 0,3 7 0,-2-2-15,0 0 0,-1 0-1,0 1 1,0 0-1,-1-1 1,-1 1 0,2 12-1,0-1 25,-2 1 1,-1 29-1,-1-47-65,-3 38-36,2-39-61,1 0 0,-1-1 0,1 1-1,-1 0 1,0-1 0,0 1 0,0-1 0,0 1 0,-1-1 0,1 0-1,-1 0 1,-2 4 0,3-5-44,0-1-1,0 1 1,0-1 0,0 1-1,0-1 1,0 1-1,0-1 1,0 0 0,0 1-1,0-1 1,0 0-1,0 0 1,0 0 0,0 0-1,0 0 1,0 0-1,0 0 1,0 0 0,0 0-1,0-1 1,0 1 0,0 0-1,0-1 1,0 1-1,0 0 1,0-1 0,0 0-1,0 1 1,0-1-1,0 1 1,1-1 0,-1 0-1,-1 0 1,-7-10-1181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1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13267,'5'5'1584,"12"3"2001,6 2-1049,12 5-175,1 3-377,0 1-1055,-3 4-337,-4 0-488,-1-5-184,-2 2-904,1-2-585,-1 1 729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8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0 103 13387,'0'-2'1136,"2"-2"664,-1-3-151,6-3-281,-1-1-224,6-1-151,4 3 15,-3-5-72,4 6-72,-3 0-248,-1 0-200,4 5-240,-3-2-176,-1 3-664,2 2-424,-3 0-1312,1 5 4280,5 15-1880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2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15819,'10'28'1425,"8"8"951,13 13-799,7 3-49,3-1-416,-1-2-160,1-2-344,0-5-103,0-4-225,-2-4-96,0-3-48,-3-3-72,-5-7-320,-6-1-353,-12-9-959,-5-1-832,-13-8 2712,-3 3-1064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2.6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0 244 12947,'12'-19'1634,"1"1"0,0 1 0,24-23 0,-14 18-694,1 1-1,0 1 1,45-27-1,-59 41-794,0 1 0,0 0 0,0 0 1,1 1-1,-1 1 0,1 0 0,0 0 0,0 1 0,0 0 0,13 0 1,-19 2-126,0 0 1,-1 1-1,1-1 1,0 1-1,-1 0 1,1 0-1,0 0 1,-1 1-1,0 0 1,1 0 0,-1 0-1,0 0 1,0 1-1,0-1 1,0 1-1,0 0 1,-1 0-1,0 1 1,1-1-1,-1 1 1,0-1-1,0 1 1,-1 0-1,1 0 1,-1 0 0,2 5-1,-1 0 17,0 0-1,-1 0 1,0 0-1,-1 0 1,1 0-1,-2 0 1,1 0-1,-1 0 1,-1 1 0,0-1-1,0 0 1,-3 11-1,1-10-48,1 1 0,-2-1 0,1-1 0,-1 1 0,-1 0 0,0-1 0,0 0 0,-1 0 0,0-1 0,-10 11 0,14-16-110,0-1 1,-1 0 0,1 0-1,-1 0 1,0 0 0,1-1-1,-1 1 1,0-1 0,0 1-1,0-1 1,0 0 0,0 0-1,-6 0 1,8-1-16,-1 0-1,0 0 1,0 0 0,1 0 0,-1 0-1,0 0 1,1-1 0,-1 1-1,0-1 1,1 0 0,-1 1 0,1-1-1,-1 0 1,1 0 0,-1 0 0,1 0-1,0 0 1,-1 0 0,1 0 0,0 0-1,0 0 1,0-1 0,0 1-1,0-1 1,0 1 0,-1-2 0,0-1-106,1-1 0,-1 1 1,1 0-1,-1-7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3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80 14219,'0'11'658,"0"0"0,1 0 1,0 0-1,1 0 0,0 0 0,1 0 0,5 12 1,-7-19-521,1-1 1,0 1-1,0-1 1,0 0-1,0 1 1,0-1 0,1 0-1,-1 0 1,1-1-1,0 1 1,0-1-1,0 1 1,0-1 0,0 0-1,0 0 1,1 0-1,-1 0 1,1-1-1,0 1 1,-1-1-1,1 0 1,0 0 0,7 0-1,-6-1-7,0 0-1,1 0 0,-1-1 1,0 0-1,1 0 0,-1 0 1,0 0-1,0-1 0,0 0 1,0 0-1,0 0 0,6-5 1,-4 2-59,0 0 0,-1 0 1,1 0-1,-1-1 1,0 1-1,-1-2 1,7-8-1,-8 10-13,-1-1-1,-1 1 0,1-1 1,-1 1-1,0-1 1,0 0-1,-1 0 1,1 0-1,-1 0 1,-1 0-1,1 0 1,-1-7-1,0 10-29,0 0-1,-1-1 0,1 1 0,-1 0 0,1 0 1,-1 0-1,0 0 0,0 0 0,0 0 0,-1 0 1,1 0-1,-1 0 0,0 0 0,0 1 1,1-1-1,-2 1 0,1-1 0,0 1 0,0 0 1,-1 0-1,1 0 0,-1 0 0,0 0 0,-4-1 1,-1 0-52,0 0 1,-1 1 0,1 0 0,-1 1 0,1-1-1,-1 2 1,0-1 0,0 1 0,1 1-1,-14 2 1,-2 1-885,1 1-1,-37 14 0,48-13-755,21-7-2060,16-7 2435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3.4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30 13451,'0'-10'3283,"-5"18"-540,0 0-2408,0 1-20,0-1 0,0 1 0,1 1-1,0-1 1,1 0 0,0 1 0,1 0 0,-2 12-1,3-17-213,1 1-1,-1-1 1,1 1-1,1-1 1,-1 1-1,1-1 1,0 1-1,0-1 1,0 1-1,1-1 0,0 0 1,0 0-1,0 0 1,0 0-1,1 0 1,4 6-1,-5-9-55,0 0-1,-1 0 1,1 0 0,0 0-1,0 0 1,0-1 0,1 1-1,-1-1 1,0 1 0,1-1-1,-1 0 1,1 0-1,-1 0 1,1 0 0,-1 0-1,1-1 1,0 1 0,-1-1-1,5 1 1,-3-2-7,0 1 1,0-1 0,0 0-1,0 0 1,0 0-1,0 0 1,-1-1-1,1 1 1,0-1-1,-1 0 1,7-4 0,-3 0 1,1 0 1,-1-1 0,0 0-1,-1 0 1,1 0 0,-1-1-1,-1 1 1,0-2 0,0 1 0,5-11-1,-8 13-15,0 1 0,0-1 1,-1 0-1,1 0 0,-1 0 0,-1 0 0,1 0 0,-1 0 0,-1-11 0,1 15-20,0-1 0,-1 1 0,0 0-1,1 0 1,-1 0 0,0 0 0,0 0 0,0 0-1,-1 0 1,1 0 0,0 0 0,-1 1-1,1-1 1,-1 1 0,1-1 0,-1 1 0,0-1-1,0 1 1,1 0 0,-1 0 0,0 0 0,0 0-1,0 0 1,-1 0 0,1 0 0,0 1 0,0-1-1,0 1 1,-3-1 0,-10 0-521,0 0 0,-21 2 0,19 0-1707,-22-2-1,39 1 2171,0 0 0,0 0 0,0 1-1,0-1 1,0 0 0,0 0 0,0 0-1,-1 0 1,1 0 0,0 0 0,0 0-1,0 0 1,0 0 0,0 0 0,0-1-1,0 1 1,-1 0 0,1 0 0,0 0-1,0 0 1,0 0 0,0 0 0,0 0-1,0 0 1,0 0 0,0 0 0,0 0-1,-1 0 1,1 0 0,0 0 0,0-1-1,0 1 1,0 0 0,0 0 0,0 0 0,0 0-1,0 0 1,0 0 0,0 0 0,0 0-1,0-1 1,0 1 0,0 0 0,0 0-1,0 0 1,0 0 0,0 0 0,0 0-1,0 0 1,0-1 0,0 1 0,0 0-1,0 0 1,0 0 0,0 0 0,0 0-1,0 0 1,0 0 0,7-7-2119,-5 5 1492,16-15-1640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3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0 15083,'-15'17'1912,"-1"-1"1,-21 16-1,22-20-1328,0 1-1,1 1 1,-13 15-1,26-27-538,0-1 0,0 0-1,0 0 1,0 0 0,1 0-1,-1 1 1,0-1 0,1 0 0,-1 1-1,1-1 1,-1 0 0,1 1-1,0-1 1,0 3 0,0-3-27,0-1 0,0 1 0,0 0 1,0-1-1,1 1 0,-1-1 0,0 1 1,1 0-1,-1-1 0,0 1 0,1-1 0,-1 1 1,1-1-1,-1 1 0,1-1 0,-1 1 0,1-1 1,-1 0-1,1 1 0,-1-1 0,2 1 1,3 1 17,0-1 0,0 0 1,0 0-1,0 0 1,0 0-1,6 0 1,-7-1-37,83 1 93,-8 0 238,-77-1-289,0 0 0,0 0 0,0 1 0,0-1 0,0 0 0,-1 1 0,1-1 0,0 1 0,0-1 0,-1 1 0,1 0 0,0 0 0,-1 0 0,1 0 0,-1 0-1,1 0 1,1 1 0,-2 0-3,-1 0-1,1-1 0,0 1 0,-1 0 0,1-1 0,-1 1 0,1 0 1,-1 0-1,0 0 0,0-1 0,1 1 0,-1 0 0,-1 0 0,1 0 1,0 0-1,0-1 0,-2 4 0,0 4-7,-1 0 1,0 0-1,-1-1 0,0 1 1,0-1-1,-1 0 1,0 0-1,0 0 0,-1-1 1,0 0-1,0 0 1,-1 0-1,0-1 0,-15 11 1,21-16-105,-1 0 1,0 0 0,1 0 0,-1 0-1,0 0 1,0-1 0,0 1 0,1-1-1,-1 1 1,0-1 0,0 1 0,0-1-1,0 0 1,0 0 0,-2 0-1,3-1-65,-1 1 0,1 0 0,0-1 0,0 1 0,0-1-1,0 0 1,0 1 0,0-1 0,0 0 0,0 0 0,0 1 0,0-1-1,0 0 1,0 0 0,1 0 0,-1 0 0,0 0 0,1 0-1,-1 0 1,1 0 0,-1-1 0,1 1 0,-1 0 0,1-2-1,-5-23-2186,4-12 879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4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18364,'-1'5'463,"1"-1"-1,0 0 1,0 1 0,0-1 0,1 1-1,-1-1 1,1 0 0,0 0-1,1 1 1,-1-1 0,1 0 0,0 0-1,0 0 1,0 0 0,3 4-1,5 6 126,1-1 0,19 19 0,-15-16-25,222 235 1375,-227-239-3371,14 18 1</inkml:trace>
  <inkml:trace contextRef="#ctx0" brushRef="#br0" timeOffset="1">67 330 17364,'8'-6'1248,"7"-12"680,3-8-367,8-10-545,0 0-224,-1 3-712,-1 7-448,-4 8-1376,-6 6-497,9 3 1137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4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60 581 13611,'6'-8'924,"1"-1"-1,-2 1 1,1-1-1,-1 0 1,-1 0 0,0 0-1,5-17 1,-7 21-736,0 0 0,-1 0 0,0-1 0,-1 1 1,1 0-1,-1 0 0,0 0 0,0 0 0,0-1 0,-1 1 1,0 0-1,0 0 0,0 0 0,0 0 0,-1 0 0,-4-7 1,6 10-179,-1 0 1,0 0 0,0 1-1,0-1 1,-1 1 0,1-1-1,0 1 1,-1 0 0,1-1 0,0 1-1,-1 0 1,0 0 0,1 0-1,-1 0 1,1 0 0,-1 0-1,0 1 1,0-1 0,0 1 0,1-1-1,-1 1 1,0-1 0,0 1-1,0 0 1,0 0 0,0 0 0,0 0-1,1 0 1,-1 1 0,0-1-1,0 0 1,0 1 0,0-1-1,1 1 1,-1 0 0,-2 1 0,1-1-13,1 1 0,-1 0 1,0 0-1,1 0 0,-1 0 1,1 1-1,0-1 0,0 1 1,0-1-1,0 1 0,0 0 1,0 0-1,1 0 0,-1 0 1,1 0-1,0 0 0,0 0 1,0 0-1,-1 6 0,2-3 26,0 0-1,1 0 1,-1 0-1,1 0 0,0 0 1,0 0-1,1-1 1,0 1-1,0-1 1,0 1-1,1-1 1,-1 1-1,2-1 0,-1 0 1,0 0-1,1-1 1,0 1-1,7 6 1,-8-8-18,-1-1 0,1 0 0,0 0 0,0 0 1,0 0-1,1 0 0,-1-1 0,0 1 0,1-1 1,-1 0-1,0 0 0,1 0 0,0 0 1,-1-1-1,1 0 0,-1 1 0,1-1 0,0 0 1,-1-1-1,1 1 0,-1-1 0,1 1 0,-1-1 1,1 0-1,-1-1 0,1 1 0,-1 0 1,0-1-1,0 0 0,0 0 0,6-4 0,-3 1-20,0-1-1,0 0 1,-1 0-1,1 0 1,-1-1-1,-1 1 0,1-1 1,-1 0-1,0-1 1,-1 1-1,1-1 1,-2 0-1,1 0 0,-1 0 1,0 0-1,-1 0 1,0 0-1,0 0 1,-1 0-1,0-1 1,0 1-1,-1 0 0,0 0 1,-3-13-1,1 11 6,2 6-1,0 1 0,0-1 1,0 1-1,1-1 0,-1 0 0,1-6 1,0 10 10,0-1 1,1 0 0,-1 0-1,0 1 1,1-1 0,-1 0 0,0 0-1,1 1 1,-1-1 0,1 1 0,-1-1-1,0 0 1,1 1 0,0-1 0,-1 1-1,1-1 1,-1 1 0,1-1-1,0 1 1,-1 0 0,1-1 0,0 1-1,0 0 1,-1-1 0,1 1 0,0 0-1,0 0 1,-1 0 0,1 0-1,0-1 1,0 1 0,-1 0 0,1 0-1,0 1 1,0-1 0,-1 0 0,2 0-1,4 1 162,1 0 0,-1 0 0,1 1-1,-1-1 1,0 1 0,0 1 0,0-1-1,0 1 1,-1 0 0,1 1-1,6 4 1,-4-3 81,-5-3-178,0 0 0,0-1 0,1 1 0,-1-1 1,1 1-1,-1-1 0,1 0 0,5 0 0,-7-1-46,-1 1-1,1-1 1,-1-1-1,1 1 1,-1 0-1,1 0 1,-1 0-1,1-1 1,-1 1-1,0-1 1,1 1-1,-1-1 1,0 1-1,1-1 1,-1 0-1,0 0 1,0 0-1,1 0 1,-1 0 0,0 0-1,0 0 1,0 0-1,0 0 1,0 0-1,0-2 1,4-7 38,0 1-1,-1 0 1,-1-1 0,1 0 0,-2 0 0,3-16 0,2-65 4,-6 62-103,7-45-1,-8 71-25,1 0-1,0 1 1,-1-1 0,1 0 0,0 0-1,1 1 1,-1-1 0,0 1 0,1-1 0,-1 1-1,5-5 1,-4 5-227,0 1 0,0-1-1,0 1 1,0 0 0,0-1-1,1 1 1,-1 0 0,0 0-1,1 1 1,-1-1 0,1 0 0,-1 1-1,1 0 1,3-1 0,17 1-1041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5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 1 12075,'-4'1'387,"1"0"1,-1 0 0,0 0 0,1 1 0,-1-1 0,1 1 0,0 0 0,0 0 0,0 1 0,0-1 0,0 0 0,0 1 0,0 0-1,-3 4 1,-3 6 151,0 0 0,-9 18 0,6-9 339,-2-1-206,8-12-205,0 1-1,0 0 1,-4 13-1,9-22-444,1 0-1,0-1 0,-1 1 1,1 0-1,0 0 0,0-1 0,0 1 1,0 0-1,0 0 0,-1-1 1,2 1-1,-1 0 0,0 0 1,0 0-1,0-1 0,0 1 1,0 0-1,1 0 0,-1-1 1,0 1-1,0 0 0,1-1 1,-1 1-1,1 0 0,-1-1 1,1 2-1,1-1-2,-1 0 1,1 0-1,-1 0 0,1-1 0,-1 1 1,1 0-1,-1-1 0,1 1 1,0-1-1,-1 1 0,4-1 1,4 1 40,0-1 1,1 0 0,11-2 0,7-2 107,-5 1 82,29-1-1,-46 4-181,0 0 0,0 1-1,0-1 1,0 1 0,0 1-1,0-1 1,0 1 0,0 0 0,9 5-1,-13-6-34,0 0 0,-1 0 0,1 0 0,0 1 0,0-1 0,-1 0 0,1 1 0,-1 0 0,1-1 0,-1 1 0,0 0 0,1 0 0,-1 0 0,0 0 0,0 0 0,-1 0 0,2 3 0,-1-2 2,-1 0 0,0 0 0,1 0 0,-1 1 0,-1-1 0,1 0 0,0 0 0,-1 0 0,0 0 0,1 0 0,-3 3 0,0 3-3,-1-1 0,0 0 0,-1 0 0,0 0 0,0-1 0,-1 0 0,-9 10 0,11-14-113,1 1-1,-1-1 0,-1 0 1,1 0-1,0-1 1,-1 1-1,1-1 1,-1 0-1,0 0 1,-10 3-1,13-5-102,0 1 0,0-1 0,-1 0 0,1 0 0,-1 0 0,1 0-1,0 0 1,-1 0 0,1-1 0,0 1 0,-1-1 0,1 1 0,0-1 0,0 0 0,0 0-1,0 0 1,-1 0 0,1 0 0,0-1 0,1 1 0,-1-1 0,0 1 0,0-1-1,1 0 1,-3-2 0,-5-16-1247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5.9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1 128 15435,'6'0'990,"0"1"0,-1 0 0,1 0 1,0 0-1,0 0 0,7 4 0,-4-1-316,0 0 0,-1 0 0,12 9 0,-8-4-254,0 1 0,0 0 0,-1 1 0,16 20 0,-5 1 382,36 67 1,9 14-510,-66-111-290,1 1 0,0-1 1,0 0-1,0 1 0,1-1 1,-1 0-1,0-1 0,1 1 1,3 2-1,-5-4-3,0 1-1,-1-1 1,1 0-1,0 0 1,-1 0-1,1 1 1,0-1-1,-1 0 1,1 0-1,0 0 1,0 0-1,-1 0 1,1-1-1,0 1 1,-1 0-1,1 0 1,0 0-1,-1 0 1,1-1-1,0 1 1,-1 0-1,1-1 1,0 1-1,-1 0 1,1-1-1,-1 1 1,1-1-1,-1 1 1,1-1-1,-1 1 1,1-1-1,-1 0 1,0 1-1,1-1 1,-1 1-1,0-1 1,1 0-1,-1 1 1,0-1-1,0 0 1,1 1-1,-1-2 1,2-5-37,-1 0 0,0 1 0,0-1 0,0 0 0,0 0 0,-2-10 0,-5-45-388,2 33 142,1 5 43,0 7 42,1 1 1,1-1-1,0 1 0,1-1 1,5-28-1,-5 44 195,0 1-1,0-1 1,0 0-1,0 1 1,0-1 0,0 1-1,1-1 1,-1 0-1,0 1 1,0-1 0,1 1-1,-1-1 1,0 1-1,1-1 1,-1 1-1,0-1 1,1 1 0,-1 0-1,1-1 1,-1 1-1,1-1 1,-1 1 0,1 0-1,-1-1 1,1 1-1,0 0 1,0 0-1,0 0 0,-1 0 0,1 0 0,0 0 0,0 1-1,-1-1 1,1 0 0,0 1 0,0-1 0,-1 0 0,1 1 0,0-1 0,-1 1 0,1-1 0,-1 1 0,1 0 0,0 0-1,5 6 3,-1 0-1,9 14 0,-11-15 45,6 8 149,0-1 0,1 0 1,0 0-1,17 16 0,-24-26-155,1 0 1,-1-1-1,1 1 1,-1-1-1,1 1 1,0-1-1,0 0 1,0-1-1,0 1 0,0-1 1,0 1-1,0-1 1,0 0-1,1-1 1,-1 1-1,0-1 0,1 0 1,-1 0-1,0 0 1,1-1-1,7-1 1,-8 0-17,0 1 0,0-1 1,-1 0-1,1 0 1,-1 0-1,0-1 0,1 1 1,-1-1-1,0 1 0,0-1 1,-1 0-1,1 0 0,-1-1 1,1 1-1,-1 0 0,2-5 1,3-7 40,-1 0 0,8-25 1,-13 38-58,4-17 18,-1 0-1,1-20 0,5-21 14,-10 60-37,0 0 0,0 0 0,0-1-1,0 1 1,0 0 0,0 0 0,0-1 0,0 1 0,0 0-1,0 0 1,0-1 0,0 1 0,0 0 0,0 0-1,0-1 1,1 1 0,-1 0 0,0 0 0,0 0 0,0-1-1,0 1 1,0 0 0,1 0 0,-1 0 0,0 0-1,0-1 1,1 1 0,-1 0 0,0 0 0,0 0 0,0 0-1,1 0 1,-1 0 0,6 7-91,1 15-41,-5-16 127,1 1 0,-1-1 1,1 1-1,0-1 0,0 0 1,1 0-1,0 0 0,0 0 1,8 7-1,-11-11 19,1 0-1,-1 0 0,1-1 1,0 1-1,0-1 1,0 0-1,0 0 1,0 1-1,0-1 1,0-1-1,0 1 1,1 0-1,-1 0 1,0-1-1,1 1 0,-1-1 1,0 0-1,1 0 1,-1 0-1,0 0 1,1 0-1,-1 0 1,0 0-1,1-1 1,-1 1-1,0-1 1,0 0-1,0 0 0,1 0 1,-1 0-1,4-2 1,-4 1 13,1 0 1,0 0 0,-1 0-1,1 0 1,-1-1-1,0 1 1,1-1 0,-1 1-1,0-1 1,-1 0-1,1 0 1,0 0-1,-1 0 1,0 0 0,0 0-1,1 0 1,-2 0-1,1 0 1,0-1 0,-1 1-1,1 0 1,-1-1-1,0 1 1,0 0 0,-1-1-1,1 1 1,-1 0-1,1 0 1,-1-1-1,0 1 1,0 0 0,-1 0-1,1 0 1,0 0-1,-1 0 1,0 0 0,0 1-1,0-1 1,0 0-1,0 1 1,0-1 0,-4-2-1,-1 0-117,-1-1 0,1 1 0,-1 1 0,0-1 0,-1 1 0,1 1 0,-1-1 0,1 2 0,-1-1 0,0 1 0,-12-1 0,8 1-695,0 2 0,0 0 0,0 0 0,-17 3-1,23-2-130,0 0-1,0 0 1,-11-2-1,14 2-312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6.3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40 12739,'-14'-39'11300,"14"39"-11229,7 6 1238,7 12-538,86 137 2215,-77-117-2753,-8-16-123,0-1 0,31 31 0,-29-34-291,0 1 0,26 41 0,-42-59 89,-1-1 0,0 1 1,1-1-1,-1 1 1,0-1-1,0 1 1,1-1-1,-1 1 1,0-1-1,0 1 1,0 0-1,0-1 0,0 1 1,0-1-1,0 1 1,0 1-1,0-2-36,0 0-1,0 0 1,0 1-1,0-1 1,-1 0-1,1 0 1,0 0-1,0 1 1,0-1-1,-1 0 1,1 0-1,0 0 1,0 0-1,-1 1 0,1-1 1,0 0-1,0 0 1,-1 0-1,1 0 1,0 0-1,0 0 1,-1 0-1,1 0 1,-1 0-1,0 0-363,-1 0 0,0 0 0,0 0 1,1-1-1,-1 1 0,0 0 0,1-1 0,-1 1 0,-2-2 0,-9-7-1331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28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2 113 16644,'-2'0'1112,"4"-3"432,9-5-400,7-10-672,7-2-408,9-4-1272,9 3-3009,1 3 2457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6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1 247 14435,'1'8'1864,"4"-1"1537,8-12-1520,4-5-169,9-11-552,0-8-224,3-4-487,-1-3-161,-8 3-624,-1 2-481,-4 7-1039,-2 3-681,2 3 1289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7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57 11827,'-1'-1'315,"1"0"0,0 0 1,-1 0-1,1 0 0,0 1 1,-1-1-1,1 0 0,-1 0 1,0 0-1,1 0 0,-1 1 1,0-1-1,1 0 0,-1 0 1,0 1-1,0-1 1,1 1-1,-1-1 0,0 1 1,-1-1-1,1 1-162,1 0-1,-1 0 1,0 0 0,1 0 0,-1 0-1,1 0 1,-1 0 0,0 0 0,1 0-1,-1 1 1,1-1 0,-1 0 0,1 0-1,-1 1 1,0-1 0,1 0 0,-1 1-1,1-1 1,0 1 0,-1-1 0,1 0-1,-1 1 1,1-1 0,0 1 0,-1-1-1,1 1 1,0 0 0,-1-1 0,1 1-1,0-1 1,-1 2 0,-5 12 416,0 1-1,1 0 1,0 1 0,1-1 0,1 1-1,-2 31 1,4-39-471,1-1-1,0 0 1,1 0 0,-1 1-1,1-1 1,1 0 0,-1 0-1,1 0 1,0 0-1,1-1 1,0 1 0,0 0-1,0-1 1,1 0 0,0 0-1,0 0 1,9 9 0,-10-12-54,-1-1 1,1 0 0,0 0 0,0 0 0,0 0 0,1 0 0,-1-1 0,0 1-1,1-1 1,-1 0 0,1 0 0,-1 0 0,1 0 0,0-1 0,3 1 0,-1-2 3,-1 1 1,0-1 0,1 1 0,-1-1-1,0-1 1,1 1 0,-1-1 0,0 0 0,7-4-1,-4 2-10,0-1 0,-1 0 0,1-1-1,-1 0 1,0 0 0,-1 0 0,1-1-1,-1 0 1,-1 0 0,1-1 0,7-14 0,-10 17-26,-1-1 1,0 1 0,0 0 0,-1-1 0,0 1 0,0-1 0,0 1-1,0-1 1,-1 1 0,0-1 0,0 0 0,-1 1 0,1-1-1,-1 1 1,-2-7 0,0 4 8,0 1-1,0 0 0,0 0 1,-1 1-1,0-1 1,0 1-1,-1 0 0,0 0 1,0 0-1,-8-6 1,5 4-46,0 1 0,-1 1 0,0 0 0,0 0 0,-1 1 0,1 0 0,-1 0 0,0 1 0,-1 1 0,1 0 0,0 0 0,-1 1 0,0 0 0,0 1 0,-19 0 0,25 1-197,-1 1-1,0 0 0,1 0 1,0 1-1,-1 0 1,1 0-1,0 0 1,0 0-1,-7 4 0,37-21-7680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7.4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17844,'1'2'5362,"10"19"-1540,14 13-1541,51 53-1,-32-39-1735,36 32-164,12 15-718,-89-92-75,0 1 0,0 0 0,0 1 0,2 4 0,-5-9 312,0 0-1,0 0 0,0 1 1,0-1-1,0 0 0,0 0 0,0 0 1,0 0-1,0 1 0,0-1 1,0 0-1,0 0 0,0 0 0,0 0 1,0 1-1,0-1 0,0 0 1,0 0-1,0 0 0,0 0 0,0 1 1,0-1-1,0 0 0,-1 0 0,1 0 1,0 0-1,0 0 0,0 0 1,0 1-1,0-1 0,0 0 0,0 0 1,-1 0-1,1 0 0,0 0 1,0 0-1,0 0 0,0 0 0,-1 0 1,1 0-1,0 0 0,0 1 1,0-1-1,0 0 0,0 0 0,-1 0 1,1 0-1,0 0 0,0 0 1,0 0-1,0-1 0,-1 1 0,1 0 1,0 0-1,0 0 0,0 0 1,0 0-1,-1 0 0,1 0 0,-11-3-2047,-11-6 225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7.8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0 319 16612,'0'-5'1528,"10"-6"928,8-7-663,10-5-673,6-3-360,2-2-440,2 2-88,-1 5-632,-1 0-352,-3 6-1392,-9 0-465,-4 4 1345</inkml:trace>
  <inkml:trace contextRef="#ctx0" brushRef="#br0" timeOffset="1">402 1 14539,'-18'37'2151,"-29"67"5104,46-100-7010,0 0 0,-1 0 0,1 0 0,1 0 0,-1 1 0,0-1 0,1 5 0,0-7-162,0 0-1,1 0 1,-1 0-1,1 0 1,-1 0-1,1 0 0,0 0 1,-1-1-1,1 1 1,0 0-1,0 0 1,0-1-1,1 1 1,-1 0-1,0-1 1,1 0-1,2 3 1,1 0 74,1 1 1,1-1-1,-1-1 1,1 1-1,-1-1 1,14 4-1,47 9 655,-46-12-404,29 9 1,-48-12-399,0 0 0,0-1 0,0 1 0,0 0 0,0 0 0,0 0 0,-1 0 0,1 0 0,0 0 0,-1 1 0,1-1-1,-1 0 1,1 1 0,-1-1 0,1 1 0,-1 0 0,0-1 0,0 1 0,0 0 0,0 0 0,1 3 0,-2-3-54,0 0 0,0 0 0,0 0 0,0 1 0,-1-1 0,1 0-1,0 0 1,-1 0 0,0 0 0,1 0 0,-1 0 0,0 0 0,0 0 0,0-1 0,0 1 0,-1 0 0,1 0 0,0-1-1,-1 1 1,-2 2 0,-16 15-3765,-32 23-1,12-15 1723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28.2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1117 19580,'5'-9'760,"1"0"-1,0 0 1,0 1-1,1-1 1,10-8-1,3-4 100,229-250 4141,50-33-2759,11 19-1714,-234 215-523,25-22-5,-83 80-3,-18 15-147,-9 11-230,-3 2-1171,1 1 0,-14 29 0,2 7-362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51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5 197 8690,'-1'-2'166,"0"0"0,0 0 0,1 0-1,-1 0 1,1 0 0,0 0 0,0 0 0,-1 0 0,1 0 0,0 0 0,1 0 0,-1 0 0,0 0-1,1 0 1,-1 0 0,1 0 0,-1 0 0,3-3 0,-1 3-15,0-1 0,0 1 0,1-1-1,-1 1 1,1 0 0,-1 0 0,1 0 0,0 0 0,0 0 0,0 1-1,4-2 1,18-7 397,0 1 0,0 1 0,31-5 0,81-5 757,398 7 630,-490 12-1780,619 16 1621,-333-19 364,-247-3-760,158-31 0,-192 23-917,-25 7-141,1 0 0,36-4 1,-62 10-321,1 0 1,-1 0 0,1 0-1,0 0 1,-1 0 0,1 0-1,-1 0 1,1 0 0,-1 0-1,1 0 1,-1 0 0,1 1-1,-1-1 1,1 0 0,-1 0 0,1 1-1,-1-1 1,1 0 0,-1 0-1,1 1 1,-1-1 0,1 0-1,-1 1 1,0-1 0,1 1-1,-1-1 1,0 1 0,1-1-1,-1 0 1,0 1 0,0-1 0,1 1-1,-1-1 1,0 1 0,0 0-1,0-1 1,0 1 0,0-1-1,0 1 1,0-1 0,0 1-1,0 0 1,0 4-185,-1-1-1,0 1 1,0-1 0,-2 7-1,-1 5-949,4-15 1066,0 0 0,0-1 0,0 1 0,0 0 0,0 0 0,1 0 0,-1-1 0,0 1 0,1 0-1,-1 0 1,1 0 0,0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58.0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1 168 9914,'48'-13'3427,"48"-10"-514,400-22 2020,-18 2-3132,-386 28-1541,122-13 88,-199 27-357,25 2 0,-37-1-42,1 1 1,-1-1 0,0 1-1,1 0 1,-1 0 0,0 0-1,1 0 1,-1 0 0,0 1-1,0 0 1,0-1 0,0 1-1,2 3 1,-4-5-20,-1 0-1,0 0 1,1 0-1,-1 1 1,0-1 0,1 0-1,-1 1 1,0-1 0,0 0-1,1 0 1,-1 1-1,0-1 1,0 1 0,0-1-1,0 0 1,1 1 0,-1-1-1,0 0 1,0 1-1,0-1 1,0 1 0,0-1-1,0 0 1,0 1 0,0-1-1,0 1 1,0-1-1,0 0 1,0 1 0,0-1-1,0 1 1,-1-1 0,1 1-1,-11 7-3649,6-6 2989,-11 8-1031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5:58.3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15267,'29'15'1305,"9"1"463,8 0 96,16-3-359,3-4-313,9-9-240,7-4-112,1-10-240,-7-1-192,-6 0-151,-14 5-137,-7 10-352,-9 5-569,-15 12-3560,-7-8 2841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09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8778,'13'0'5764,"-10"0"-5564,0 0 0,0 1 1,0 0-1,0-1 0,0 1 1,0 1-1,0-1 1,-1 0-1,1 1 0,2 1 1,25 19 827,12 13 681,46 50-1,-69-64-1403,-2 0 1,0 2-1,-1 0 1,17 33-1,11 34 403,-4 1 0,-4 2 0,45 182-1,-76-243-398,-1 1 0,-2 0 1,-2 0-1,-4 42 0,0 21 157,4-71-352,-2 77 283,0-87-417,0 0-1,0 0 1,-1 0-1,-9 22 1,12-36-14,0 0 0,0 0 0,-1 0 1,1-1-1,0 1 0,-1 0 0,1 0 0,-1-1 0,1 1 0,-1 0 0,0-1 1,1 1-1,-1-1 0,0 1 0,1-1 0,-2 1 0,2-1-55,-1 1-1,1-1 1,-1 0-1,1 0 1,0 0 0,-1 0-1,1 0 1,-1 0-1,1 0 1,-1 0-1,1 0 1,-1 0-1,1 0 1,0 0 0,-1-1-1,1 1 1,-1 0-1,1 0 1,-1 0-1,1-1 1,-1 1 0,0-2-245,-1 1 1,1 0-1,0-1 1,-1 1-1,1-1 1,0 1-1,0-1 1,0 1-1,0-1 1,1 0-1,-1 0 1,0 1-1,0-3 1,-2-16-1934,-1-4 884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0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38 8186,'-2'0'228,"1"0"1,0 0 0,-1 1-1,1-1 1,0 0-1,0 1 1,-1-1-1,1 1 1,0-1 0,0 1-1,0 0 1,-1-1-1,1 1 1,0 0 0,0 0-1,0 0 1,1 0-1,-1 0 1,0 0-1,0 0 1,0 0 0,0 2-1,-2 2 378,0 1-1,0 0 0,-2 10 1,-1-1 561,6-13-1079,-1-1 1,1 0-1,-1 1 1,1-1 0,0 1-1,-1-1 1,1 0-1,0 1 1,0-1 0,0 1-1,0-1 1,0 1-1,0-1 1,0 0 0,1 1-1,-1-1 1,1 1-1,-1-1 1,1 0 0,-1 1-1,1-1 1,0 0-1,-1 0 1,1 1 0,0-1-1,0 0 1,0 0-1,0 0 1,2 1 0,2 3 177,-1 1 1,1-1 0,-1 1 0,0-1 0,0 1 0,-1 1 0,1-1 0,2 9-1,-2-4-17,-4-9-224,1 1-1,-1-1 1,1 1 0,0-1-1,0 1 1,0-1-1,0 0 1,1 0 0,-1 1-1,0-1 1,1 0 0,0 0-1,-1 0 1,1-1 0,0 1-1,0 0 1,3 1 0,-4-2-22,-1-1 0,0 0 0,1 0 0,-1 0 0,1 0 1,-1 0-1,0 0 0,1 0 0,-1 0 0,1 0 1,-1-1-1,0 1 0,1 0 0,-1 0 0,1 0 0,-1 0 1,0-1-1,1 1 0,-1 0 0,0 0 0,1 0 1,-1-1-1,0 1 0,0 0 0,1-1 0,-1 1 0,0 0 1,0 0-1,1-1 0,-1 1 0,0-1 0,0 1 1,0 0-1,0-1 0,0 1 0,1 0 0,-1-1 1,0 1-1,0-1 0,0 1 0,0-1 0,3-17 49,-4 10-66,1 1-1,-1 0 1,-1 0 0,1 0-1,-1 0 1,-1 0 0,1 1-1,-1-1 1,0 1 0,-6-9 0,-9-24-94,15 32 92,1 1 0,0 0 1,0-1-1,0 0 1,1 1-1,0-1 1,1 0-1,-1 0 0,1 1 1,1-1-1,0-9 1,0 15 18,0 0 0,-1 0-1,1 0 1,0 0 0,-1 0 0,1 0 0,0 0 0,0 0 0,0 0-1,0 1 1,0-1 0,0 0 0,0 1 0,0-1 0,0 1-1,0-1 1,0 1 0,1 0 0,-1-1 0,0 1 0,0 0 0,0 0-1,1 0 1,1 0 0,0-1 11,1 1 0,0 0 0,0 0 1,-1 0-1,1 1 0,0-1 0,4 2 0,5 3 31,-1 0 0,0 0 0,0 1 0,0 1 0,14 10 0,-22-14-22,-1 0 0,1 0 0,-1 0-1,0 0 1,0 1 0,0-1 0,0 1-1,0-1 1,-1 1 0,0 0 0,0 0-1,0 1 1,0-1 0,-1 0 0,1 0-1,-1 1 1,0-1 0,-1 1 0,1 5-1,-1-8 23,0 0-1,0-1 0,-1 1 0,1 0 0,-1-1 1,1 1-1,-1 0 0,0-1 0,1 1 1,-1-1-1,0 1 0,0-1 0,0 1 1,0-1-1,0 0 0,-1 1 0,1-1 0,0 0 1,-1 0-1,1 0 0,-3 1 0,-3 3 204,-2-1 0,1 0 0,-9 3-1,-10 4 243,21-7-509,0 0 0,0 0-1,0 1 1,1 0 0,0 0 0,-8 10 0,13-15-3,0 0 0,0 0 0,0 0 0,0 0 0,0 0 0,0 0 0,0 0 0,0 0 0,0 0 0,0 1 0,0-1 0,0 0 0,0 0 0,0 0 0,0 0 0,0 0 0,0 0 0,0 0 0,0 0 0,0 0 0,0 0 0,0 0 0,0 0 0,0 0 0,0 0 0,0 1 0,0-1 0,0 0 0,0 0 0,0 0 0,0 0 1,0 0-1,0 0 0,0 0 0,1 0 0,-1 0 0,0 0 0,0 0 0,0 0 0,0 0 0,0 0 0,0 0 0,0 0 0,0 0 0,0 0 0,0 0 0,0 0 0,0 0 0,0 0 0,1 0 0,-1 0 0,0 0 0,0 0 0,0 0 0,0 0 0,0 0 0,0 0 0,0 0 0,0 0 0,0 0 0,0 0 0,0 0 1,7-2-1121,14-9-2102,8-7 1144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1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1 172 15339,'10'-8'1465,"3"0"303,18-4 96,3-1-167,10-3-513,4-4-232,-8-1-360,-2 2-192,-9 1-256,-3 5-48,-12 3-416,-8 2-368,-8 4-784,-7 3-753,-8 1-519,3 9 1344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1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8 10282,'-14'-7'6614,"22"15"-5077,57 64 2587,-42-43-3703,-2 1 1,18 32 0,-26-41-474,-7-10-2965,-17-24-272,-4-4 2036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2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1 111 10210,'24'-7'1471,"-1"-1"-1,0-1 1,0-1 0,21-14-1,31-13 830,-68 34-2151,-1 0 1,1 1-1,0 0 1,0 0-1,-1 1 0,1 0 1,0 0-1,0 1 1,10 0-1,-13 0-101,-1 1 0,1-1 1,-1 1-1,0 0 0,1 0 0,-1 1 1,0-1-1,0 0 0,0 1 0,0 0 1,0 0-1,0 0 0,0 0 0,-1 0 0,1 1 1,-1-1-1,0 1 0,1 0 0,-1-1 1,0 1-1,2 4 0,-1 1 56,1 0 0,-1 0 1,-1 1-1,1-1 0,-1 1 0,-1-1 0,0 1 0,0 0 1,-1-1-1,0 1 0,-1 11 0,0-9-164,-1 0 0,0-1 0,0 1 0,-1-1 1,-1 1-1,0-1 0,0 0 0,-10 16 0,-3-5-891,16-20 776,0 0 0,0 0 0,0 0 1,0-1-1,0 1 0,0 0 0,0-1 0,0 1 0,0-1 1,0 1-1,0-1 0,0 0 0,0 1 0,0-1 0,-1 0 1,1 0-1,0 0 0,0 0 0,-3 0 0,-1-4-1669,5-4 650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2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1 194 11538,'38'35'4953,"-25"-23"-3690,1 1 1,-1-1-1,19 27 1,-25-27-1010,-6-7-107,-6-8 53,-1-4-259,0-1 0,0 0 0,1 0-1,0 0 1,0-1 0,1 0 0,0 0 0,1 0 0,0 0 0,0 0-1,1-1 1,0 1 0,-1-19 0,3 26 32,0 0 0,0 0 0,0 0 1,0 0-1,1 0 0,-1 0 0,1 0 0,-1 0 0,1 0 1,0 0-1,0 1 0,-1-1 0,1 0 0,1 0 0,-1 1 1,0-1-1,0 1 0,1-1 0,2-1 0,-2 1 10,0 1 0,1-1-1,-1 1 1,1 0 0,0 0-1,-1 0 1,1 0 0,0 1 0,0-1-1,-1 1 1,1-1 0,0 1-1,5 0 1,3 2 101,1-1 0,-1 2 0,0-1-1,0 2 1,14 5 0,-1-1 679,-24-8-753,0 0 1,0 0-1,0 0 1,0 0-1,0 0 0,0 0 1,0 0-1,-1 0 1,1 0-1,0 0 1,0 0-1,0 0 1,0-1-1,0 1 1,0 0-1,0 0 1,0 0-1,0 0 0,0 0 1,0 0-1,0 0 1,0 0-1,0 0 1,0 0-1,0-1 1,0 1-1,0 0 1,0 0-1,0 0 1,0 0-1,0 0 1,0 0-1,0 0 0,0 0 1,0 0-1,0 0 1,0-1-1,0 1 1,0 0-1,0 0 1,0 0-1,0 0 1,1 0-1,-1 0 1,0 0-1,0 0 1,0 0-1,0 0 0,0 0 1,0 0-1,0 0 1,0 0-1,0 0 1,0 0-1,0 0 1,1 0-1,-1 0 1,0 0-1,0 0 1,0 0-1,0 0 0,0 0 1,0 0-1,0 0 1,-4-7 214,-14-13-287,-2 0 0,-40-32 0,40 36-729,16 13 398,1 0 0,0 0 0,-1 0 1,1 0-1,1-1 0,-1 1 0,-2-4 1,3-4-667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2.7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99 232 9930,'2'0'389,"0"0"0,0 0 0,-1 0 0,1 0 1,0 0-1,0-1 0,-1 1 0,1-1 0,0 1 0,0-1 0,-1 1 0,1-1 0,-1 0 0,1 0 0,2-2 1,-4 3-295,1-1 1,-1 0 0,1 0-1,-1 0 1,0 0 0,1 0 0,-1 0-1,0 0 1,0 0 0,1 0-1,-1 0 1,0 1 0,0-1 0,0 0-1,0 0 1,0 0 0,-1 0-1,1 0 1,0 0 0,0 0 0,0 0-1,-1 0 1,1 0 0,-1 0-1,1 0 1,-1 1 0,1-1 0,-1 0-1,1 0 1,-2 0 0,-6-11 28,-1 1 1,-19-18-1,17 17-232,-15-18 0,20 23 29,0-1 0,1 0 1,0 0-1,1 0 0,0 0 0,0-1 0,-3-12 0,6 21 73,1-1-1,0 0 0,-1 1 0,1-1 0,0 0 1,0 1-1,0-1 0,0 0 0,0 0 1,0 1-1,0-1 0,0 0 0,0 1 1,0-1-1,0 0 0,0 1 0,1-1 1,-1 0-1,0 1 0,0-1 0,1 0 0,-1 1 1,1-1-1,-1 0 0,0 1 0,1-1 1,-1 1-1,1-1 0,-1 1 0,1-1 1,-1 1-1,1-1 0,0 1 0,-1 0 0,1-1 1,0 1-1,-1 0 0,1 0 0,0-1 1,-1 1-1,1 0 0,0 0 0,-1 0 1,1 0-1,1 0 0,1 0 4,1 0 1,0 0-1,0 1 0,-1 0 0,1-1 0,0 2 1,5 1-1,8 5 241,0 1 0,-1 0-1,0 1 1,26 21 0,52 56-235,-91-80-4933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3.1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75 16708,'12'4'1152,"4"-6"320,4-4-504,4-12-648,4-4-1040,6-9 416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4.9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13131,'2'12'1304,"6"4"1929,5 7-1593,12 6-64,6-1-15,3 0-617,5-4-192,-1-6-336,-4-1-224,-4-6-96,-1-3-96,-11-3-456,-2-2-320,-16-6-888,-5-3-529,-13-6-295,-9 4 1103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5.3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2 311 11530,'-1'-6'326,"1"1"0,-1 0 0,1-1 0,0 1 0,1 0 0,-1 0 0,1-1 0,0 1 0,0 0 0,1 0 0,-1 0 0,1 0 0,0 0 0,1 0 0,-1 1 0,1-1 0,0 1 0,4-5 0,7-9 633,2 1 1,33-29-1,-30 29-316,-12 10-460,9-8 332,0 1 0,0 0 1,2 1-1,-1 1 1,34-17-1,-48 27-458,0 1 0,0 0 0,1 0-1,-1 0 1,1 0 0,-1 0 0,0 1 0,6 0 0,-8 0-48,1 0 0,-1 0 1,0 0-1,0 1 0,0-1 1,0 0-1,0 1 0,0-1 1,0 1-1,0-1 1,0 1-1,0 0 0,0-1 1,0 1-1,0 0 0,0 0 1,-1-1-1,1 1 0,0 0 1,-1 0-1,1 0 0,0 0 1,-1 0-1,1 0 0,-1 0 1,0 0-1,1 0 0,-1 1 1,0-1-1,1 2 0,0 7 25,0-1 0,0 1 0,-1 0-1,-1-1 1,1 1 0,-2 0-1,1-1 1,-1 1 0,-5 12-1,3-9-94,-1 0-1,-1 0 1,0 0-1,-1 0 1,-15 20-1,17-26-295,0 0 0,-1-1 0,0 0 0,0 0 0,-1 0 0,-13 9 0,20-15 263,-1 0 0,1 0 0,0 0 0,-1 0 0,1 0 0,-1 0 0,1 0-1,0 0 1,-1 0 0,1 0 0,-1 0 0,1 0 0,0 0 0,-1 0 0,1-1 0,-1 1 0,1 0-1,0 0 1,-1 0 0,1-1 0,0 1 0,-1 0 0,1 0 0,0-1 0,0 1 0,-1 0 0,1 0 0,0-1-1,0 1 1,-1 0 0,1-1 0,0 1 0,0-1 0,0 1 0,-1-1 0,1 0-51,0 0 0,0 0 0,-1 0 0,1 0 0,0 0 0,0 0 1,0 0-1,0 0 0,0 0 0,0 1 0,1-1 0,-1 0 0,1-2 0,8-21-1106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5.8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80 495 10954,'12'-2'1527,"-10"1"-844,1 1 1,0-1-1,-1 1 0,1 0 1,0-1-1,0 1 0,4 1 1,-7-1-604,0 0-1,0 0 1,1 0 0,-1 1 0,0-1 0,0 0-1,1 0 1,-1 1 0,0-1 0,0 0 0,0 0-1,1 1 1,-1-1 0,0 0 0,0 0 0,0 1-1,0-1 1,0 0 0,0 1 0,0-1 0,0 0-1,0 1 1,0-1 0,0 0 0,0 1 0,0-1-1,0 0 1,0 1 0,0-1 0,0 0 0,0 1-1,-3 12 569,3-10-431,-4 10 77,-1 1 1,0-1-1,-1 0 0,0 0 1,-1-1-1,-10 14 0,17-26-296,0 1 1,-1-1-1,1 1 0,0-1 0,-1 1 0,1-1 0,0 1 0,-1-1 0,1 1 0,-1-1 1,1 0-1,-1 1 0,1-1 0,-1 0 0,1 1 0,-1-1 0,1 0 0,-1 0 0,1 0 1,-1 1-1,1-1 0,-1 0 0,1 0 0,-1 0 0,0 0 0,1 0 0,-1 0 0,1 0 1,-1 0-1,0 0 0,1 0 0,-1 0 0,1 0 0,-1-1 0,1 1 0,-1 0 0,1 0 1,-1-1-1,1 1 0,-1 0 0,1-1 0,-1 1 0,1 0 0,-1-1 0,1 1 0,0-1 1,-1 1-1,1 0 0,0-1 0,-1 1 0,1-1 0,0 1 0,-1-1 0,1 0 0,0 0 1,-2-2-57,0-1 1,1 0-1,-1 1 1,1-1-1,0 0 1,-1-5-1,2 6 24,-1-2-80,0-1 0,1 1 0,0-1 0,2-10 0,-2 15 105,0 0-1,1 0 0,-1-1 1,0 1-1,1 0 1,-1 0-1,1 0 1,0 0-1,-1 0 0,1 0 1,0 0-1,-1 0 1,1 0-1,0 0 1,0 0-1,0 0 0,0 1 1,0-1-1,0 0 1,0 1-1,0-1 0,0 0 1,0 1-1,1 0 1,-1-1-1,0 1 1,2-1-1,52-4-1,-41 5 27,1-1 1,-1-1-1,1 0 1,21-7-1,-33 8-75,1 0 1,-1-1-1,0 1 0,1-1 0,-1 0 1,0 0-1,0 0 0,0-1 1,0 1-1,0-1 0,-1 1 1,1-1-1,-1 0 0,0 0 1,0 0-1,0 0 0,0-1 1,0 1-1,-1 0 0,1-1 0,-1 1 1,1-6-1,-1 2-51,0 0 0,0 0 0,-1 0 0,0 0 0,0 1 0,-1-1 0,0 0 1,-2-9-1,-20-54-242,19 61 302,-9-25-85,-1 1 1,-29-47-1,33 65 224,0 0 0,-1 1 0,0 0 0,-1 1 0,0 0 0,-29-22 0,35 31 36,-16-10 266,21 13-329,0 0-1,0 1 0,0 0 1,0-1-1,0 1 1,-1-1-1,1 1 0,0 0 1,0 0-1,0 0 1,-1 0-1,1 0 0,0 0 1,0 0-1,0 0 1,0 0-1,-2 1 1,3-1-28,-1 0 0,1 1 1,-1-1-1,1 0 1,0 0-1,-1 1 1,1-1-1,0 0 1,0 0-1,-1 1 1,1-1-1,0 0 1,0 1-1,-1-1 1,1 0-1,0 1 0,0-1 1,0 1-1,-1-1 1,1 0-1,0 1 1,0-1-1,0 1 1,0-1-1,0 0 1,0 1-1,0-1 1,0 1-1,0-1 1,0 1-1,0-1 0,1 6 195,0-1 0,1 0-1,-1 0 1,1 0 0,0 0-1,0 0 1,5 8 0,25 35 800,-22-35-750,21 31 758,53 57 0,-71-88-1008,1 0 0,0-1 0,1 0 0,1-1-1,-1-1 1,2 0 0,29 13 0,-24-18-1191,-16-8-585,-6 3 1640,0-1 0,0 1-1,0-1 1,0 1 0,0-1 0,0 1 0,0-1-1,0 1 1,0-1 0,-1 1 0,1-1 0,0 1-1,0 0 1,0-1 0,-1 1 0,1-1-1,0 1 1,0-1 0,-1 1 0,-2-4-528,0 1-1,-1 0 1,1 0 0,-1 0 0,1 0-1,-1 0 1,0 1 0,0 0-1,0 0 1,-1 0 0,-4-2 0,4 2 7,-25-10-1171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6.5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1 441 7682,'2'1'403,"0"0"-1,1 0 1,-1-1 0,1 1 0,0-1 0,-1 0 0,1 1 0,-1-1 0,1 0-1,0-1 1,-1 1 0,1 0 0,4-2 0,31-12 833,-27 9-1000,-1 0 1,0-1 0,0-1-1,0 0 1,-1 0-1,0-1 1,-1 0 0,1 0-1,8-12 1,-13 14-155,1 0 0,-1-1-1,0 1 1,-1-1 0,1 0 0,-1 0 0,0 0 0,-1-1-1,0 1 1,0-1 0,-1 1 0,0-1 0,0 1 0,-1-1-1,0-8 1,-2 2 93,-1 0 0,0 1-1,-1 0 1,-1 0 0,0 0-1,-1 1 1,0-1 0,-1 1 0,0 1-1,-1-1 1,0 1 0,-1 1-1,-10-11 1,2 7 1081,16 14-1235,1 0-1,0 0 1,0 0-1,0 0 1,0 0-1,0 0 1,0 0-1,0 0 1,0 0-1,0-1 1,0 1-1,0 0 1,0 0-1,0 0 1,0 0-1,0 0 0,0 0 1,0 0-1,-1 0 1,1 0-1,0 0 1,0 0-1,0 0 1,0 0-1,0 0 1,0 0-1,0 0 1,0 0-1,0 0 1,0 0-1,0 0 0,-1 0 1,1 0-1,0 0 1,0 0-1,0 0 1,0 0-1,0 0 1,0 0-1,0 0 1,0 0-1,0 1 1,0-1-1,0 0 1,0 0-1,0 0 1,0 0-1,0 0 0,-1 0 1,1 0-1,0 0 1,0 0-1,0 0 1,0 0-1,0 0 1,0 0-1,0 0 1,0 1-1,0-1 1,7 10 1160,19 21 159,-14-18-836,12 18 1,28 58 734,-39-64-1112,1-1 0,0-1 0,2 0 0,26 28-1,-39-48-134,-1 0-1,1 0 0,0-1 0,0 0 0,1 1 0,5 2 0,-9-5 6,1 0 0,-1 0 0,1 0 0,-1 1 0,1-1 0,-1 0 0,1 0 0,-1 0 0,1 0 0,-1 0 0,1 0-1,0 0 1,-1 0 0,1 0 0,-1 0 0,1-1 0,-1 1 0,1 0 0,-1 0 0,2-1 0,-2 0-4,1 1 0,0-1 1,-1 0-1,1 0 0,0 1 0,-1-1 1,1 0-1,-1 0 0,0 0 0,1 0 1,-1 0-1,0 0 0,1 0 0,-1 0 1,0 0-1,0-1 0,2-18-324,-1-1 0,-1 0 0,-3-33 0,0 34-16,2 0 0,1 1 0,0-1 0,5-29 0,-5 48 349,0 1-1,0 0 1,0 0 0,0 0 0,0 0 0,0-1 0,0 1 0,0 0 0,0 0-1,0 0 1,0-1 0,0 1 0,1 0 0,-1 0 0,0 0 0,0 0-1,0 0 1,0-1 0,0 1 0,1 0 0,-1 0 0,0 0 0,0 0-1,0 0 1,0 0 0,1 0 0,-1 0 0,0 0 0,0 0 0,0 0 0,0-1-1,1 1 1,-1 0 0,0 0 0,0 0 0,0 0 0,1 0 0,-1 1-1,0-1 1,0 0 0,0 0 0,1 0 0,-1 0 0,0 0 0,0 0 0,0 0-1,0 0 1,1 0 0,-1 0 0,0 0 0,0 1 0,0-1 0,0 0-1,0 0 1,0 0 0,1 0 0,-1 0 0,0 1 0,0-1 0,0 0 0,0 0-1,0 0 1,0 1 0,0-1 0,12 15 268,-9-11-181,1 0-48,0 0 1,1 0-1,-1 0 0,1-1 1,0 1-1,0-1 0,0-1 1,1 1-1,-1-1 0,1 0 1,-1 0-1,1 0 0,8 1 1,-12-3-37,0 0 1,0 0 0,0 0 0,-1 0 0,1 0-1,0 0 1,0-1 0,0 1 0,-1-1-1,1 1 1,0-1 0,-1 1 0,1-1 0,0 0-1,-1 0 1,1 0 0,-1 0 0,1 0-1,-1 0 1,0-1 0,1 1 0,-1 0 0,0-1-1,0 1 1,0-1 0,0 1 0,1-2 0,3-6-13,-1 0 0,0 0 0,5-18 0,-6 14-46,15-31-171,-16 41 205,-1-1 0,1 1-1,0 0 1,0 0 0,0 1 0,1-1-1,-1 0 1,1 1 0,-1-1 0,1 1-1,3-3 1,-5 5 19,-1 0-1,0 0 1,1 0-1,-1 0 1,0 0 0,1 0-1,-1 0 1,0 0-1,0 0 1,1 0-1,-1 0 1,0 0-1,1 0 1,-1 0 0,0 0-1,1 0 1,-1 0-1,0 0 1,1 0-1,-1 0 1,0 0-1,0 1 1,1-1 0,-1 0-1,0 0 1,1 0-1,-1 1 1,0-1-1,0 0 1,0 0 0,1 1-1,-1-1 1,0 0-1,0 0 1,0 1-1,0-1 1,1 0-1,-1 0 1,0 1 0,0-1-1,0 0 1,0 1-1,5 17 82,-4-11-25,0-6-50,-1 0 1,0 0 0,1-1 0,-1 1-1,1 0 1,-1 0 0,1 0-1,-1-1 1,1 1 0,0 0 0,-1 0-1,1-1 1,0 1 0,0-1 0,0 1-1,-1-1 1,2 1 0,-1-1-4,-1 1 1,1-1 0,-1 0-1,0 0 1,1 0-1,-1 0 1,1 0 0,-1 0-1,1 0 1,-1-1-1,0 1 1,1 0 0,-1 0-1,1 0 1,-1 0-1,0 0 1,1-1 0,-1 1-1,0 0 1,1 0-1,-1-1 1,0 1 0,1 0-1,-1 0 1,0-1 0,1 0-1,-1 1 5,1-1 0,-1 0 0,1 0 0,-1 0 0,0 0 0,0 0 0,1 1 0,-1-1 1,0 0-1,0 0 0,0 0 0,0 0 0,0 0 0,0 0 0,0 0 0,0 0 0,0 0 0,-1 0 0,1 0 0,0 0 0,-1 1 0,1-1 0,0 0 0,-1 0 0,1 0 0,-1 1 0,0-1 0,1 0 0,-1 0 0,1 1 1,-1-1-1,0 0 0,-1 0 0,0-1-15,-1 1 1,1 0-1,-1-1 1,0 1 0,0 0-1,0 0 1,0 0-1,0 1 1,0-1-1,0 1 1,0 0 0,-3 0-1,-37 2-389,38-1 309,-43 8-2906,69-17-2285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7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0 13115,'-14'11'1319,"0"1"0,1 0-1,1 1 1,-19 23 0,12-9 337,-24 43 0,41-67-1579,0 0-1,1 0 1,0-1 0,0 1 0,0 0-1,0 0 1,0 0 0,0 6-1,1-9-70,0 1-1,0 0 0,0 0 1,0-1-1,0 1 0,1 0 1,-1 0-1,0-1 0,0 1 1,1 0-1,-1-1 0,1 1 0,-1 0 1,0-1-1,1 1 0,-1-1 1,1 1-1,0-1 0,-1 1 1,1-1-1,-1 1 0,1-1 0,0 1 1,-1-1-1,1 0 0,0 0 1,-1 1-1,1-1 0,0 0 1,0 0-1,-1 0 0,1 1 1,0-1-1,0 0 0,-1 0 0,3-1 1,3 1-36,1-1 1,0 0 0,-1 0 0,1 0-1,0-1 1,-1 0 0,0-1-1,1 1 1,-1-1 0,10-7 0,-7 5-57,-1 1 1,1 0-1,0 0 1,17-4-1,-21 7 93,0 1 1,0 0-1,0-1 0,-1 2 0,1-1 0,0 0 0,0 1 0,-1 0 0,1 0 0,0 1 1,-1-1-1,1 1 0,-1 0 0,0 0 0,0 1 0,0-1 0,0 1 0,0 0 1,0 0-1,5 5 0,4 6 164,-1 1-1,0 0 1,17 30 0,-26-40-132,0-1-34,-1 0-1,0 0 0,0 0 0,0 0 1,0 0-1,-1 0 0,0 0 1,1 1-1,-2-1 0,1 0 0,0 1 1,-1-1-1,0 0 0,0 1 0,0-1 1,-1 1-1,1-1 0,-1 0 0,0 1 1,-1-1-1,1 0 0,-1 0 0,1 0 1,-1 0-1,-4 7 0,1-4-88,1 1-1,-1-1 1,-1 0 0,1-1-1,-1 1 1,0-1 0,-1 0-1,-11 9 1,14-13-35,1 0 0,-1 0 0,1 0 0,-1 0 1,0-1-1,0 1 0,0-1 0,0 0 0,0 0 0,0-1 0,0 1 0,-1-1 1,1 0-1,0 0 0,0 0 0,0-1 0,0 1 0,0-1 0,0 0 1,-6-2-1,6 1-211,0 0 0,1 0 1,-1 0-1,1 0 0,0-1 1,0 1-1,0-1 0,0 0 1,0 0-1,1 0 0,-1 0 1,1-1-1,0 1 0,0-1 1,0 1-1,0-1 0,1 0 1,-1 0-1,-1-6 0,-1-18-1615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2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0 14107,'-13'28'1180,"-12"28"1907,23-50-2743,0 0-1,0 0 1,0 0 0,1 0 0,0 0 0,1 0 0,-1 7 0,1-12-314,0-1 0,0 1 0,0 0 0,1 0 0,-1-1 0,0 1 0,0 0 1,1-1-1,-1 1 0,0 0 0,1-1 0,-1 1 0,0-1 0,1 1 1,-1-1-1,1 1 0,-1-1 0,1 1 0,-1-1 0,1 1 0,0-1 1,-1 1-1,1-1 0,0 0 0,-1 0 0,1 1 0,0-1 0,-1 0 1,1 0-1,0 0 0,-1 1 0,1-1 0,0 0 0,1 0 0,25-3 359,-25 2-350,82-19 599,-54 11-470,1 1 0,-1 2 0,47-3 0,-68 9-78,1 0-1,-1 0 1,0 1 0,1 1-1,-1-1 1,0 1 0,0 1-1,0 0 1,0 0 0,0 1 0,-1 0-1,0 0 1,1 1 0,-2 0-1,15 12 1,-16-12-20,-1 0 1,0 0-1,0 1 0,-1-1 0,0 1 0,0 0 1,0 0-1,-1 1 0,0-1 0,0 1 1,0-1-1,-1 1 0,0 0 0,0 0 0,-1 0 1,1 9-1,-2-6-9,0 0 0,-1 0 1,0-1-1,-1 1 1,0-1-1,0 1 0,-1-1 1,0 1-1,-1-1 0,0-1 1,-7 13-1,1-3 15,-2 0-1,-24 28 1,31-40-94,-2 1 0,1-1-1,-1 0 1,1-1 0,-2 0 0,1 0 0,0 0 0,-1-1-1,-12 5 1,19-8-74,-1-1-1,1 1 1,-1-1-1,1 1 1,-1-1 0,0 1-1,1-1 1,-1 0-1,0 0 1,1 0-1,-1 0 1,0 0-1,1 0 1,-1-1 0,0 1-1,1 0 1,-1-1-1,1 0 1,-1 1-1,1-1 1,-1 0 0,1 1-1,-1-1 1,1 0-1,0 0 1,-1 0-1,1 0 1,0-1 0,0 1-1,0 0 1,-2-2-1,2 0-61,0 0 0,-1 0 0,1 0 0,1 0 0,-1 0 0,0 0 0,1 0 0,-1 0 0,1-1-1,0 1 1,0 0 0,0 0 0,1 0 0,-1 0 0,1 0 0,2-6 0,13-30-119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7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75 391 9810,'5'-17'1905,"-1"-1"0,-1 0 0,-1 0 0,0 0 0,-1 0 0,-3-29 0,2 45-1864,0 0 0,-1 0 0,1 1 0,-1-1 0,1 0-1,-1 0 1,1 1 0,-1-1 0,0 0 0,0 1 0,0-1 0,0 1 0,0-1 0,0 1 0,-1-1 0,1 1 0,0 0 0,-1 0-1,1 0 1,-1-1 0,1 1 0,-1 1 0,1-1 0,-1 0 0,0 0 0,1 1 0,-1-1 0,0 1 0,0-1 0,0 1-1,1 0 1,-1-1 0,0 1 0,0 0 0,0 0 0,0 1 0,1-1 0,-1 0 0,0 0 0,0 1 0,0-1 0,1 1 0,-1 0-1,0 0 1,1-1 0,-1 1 0,0 0 0,1 0 0,-1 1 0,1-1 0,0 0 0,-1 0 0,1 1 0,0-1 0,0 0 0,0 1-1,0 0 1,0-1 0,-1 3 0,1-1-31,-1 0 1,1-1-1,0 1 0,0 0 0,1 0 0,-1 0 1,0 0-1,1 0 0,0 0 0,0 0 0,0 0 1,0 0-1,0 0 0,1 0 0,-1 0 0,1 0 1,0 0-1,0 0 0,0 0 0,0 0 0,0-1 1,1 1-1,-1 0 0,1-1 0,0 1 0,-1-1 1,4 3-1,-1-1-11,0-1 0,0 0-1,0 0 1,0 0 0,0 0 0,1-1 0,-1 0 0,1 0 0,0 0 0,0 0 0,-1-1 0,1 0-1,0 0 1,0 0 0,10 0 0,-6-2 48,1 1 0,-1-2-1,0 1 1,0-1 0,0-1-1,0 0 1,-1 0 0,1 0-1,-1-1 1,0 0 0,0-1-1,0 0 1,0 0 0,-1-1-1,11-10 1,-17 14-65,0-1 0,0 0-1,0 0 1,0 1 0,-1-1 0,1 0 0,-1 0-1,0 0 1,0 0 0,0 0 0,0 0 0,0 0 0,0 0-1,-1-2 1,0-5-168,-1-4-100,1 10 202,1 0 1,-1 1-1,1-1 0,0 0 1,0 0-1,0 0 1,0 1-1,1-1 0,-1 0 1,1 0-1,2-4 1,-3 8 73,1-1 0,-1 1 1,0 0-1,1-1 1,-1 1-1,1 0 1,-1 0-1,1-1 0,-1 1 1,1 0-1,-1 0 1,1 0-1,-1 0 0,1 0 1,-1 0-1,1 0 1,-1 0-1,1 0 0,-1 0 1,1 0-1,-1 0 1,1 0-1,-1 0 0,1 0 1,0 0-1,0 1 1,16 7-22,-11-5 21,1 0 9,1 0 0,-1 0 0,1-1 0,-1 0 0,1 0 0,0-1 0,0 0 0,0 0 0,0-1 0,8 0 0,-11-1 2,-1 1 1,0-1 0,1-1-1,-1 1 1,0 0-1,0-1 1,0 0 0,0 0-1,0 0 1,0-1-1,-1 1 1,1-1 0,-1 0-1,0 0 1,0 0 0,0-1-1,0 1 1,0-1-1,3-5 1,-3 3 9,0 1 1,0-1 0,-1 0-1,0 1 1,0-1-1,0 0 1,1-11-1,-1 0 43,-2-25 0,0 26-67,3 15 127,3 6 42,11 12 214,-5-4-77,-5-7-175,31 27 482,-35-31-641,0 0 0,-1-1 0,1 1 1,0-1-1,0 1 0,0-1 1,0 0-1,0 0 0,0 0 0,0-1 1,0 1-1,6 0 0,-8-2-213,1 1 1,0-1-1,-1 0 0,1 1 1,0-1-1,-1 0 0,1 0 1,-1 0-1,1 0 0,-1 0 0,1 0 1,-1 0-1,0-1 0,0 1 1,0 0-1,1-1 0,-1 1 0,0-1 1,1-2-1,-1 2-37,7-12-1284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8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13347,'1'0'1288,"4"0"673,10-3-1225,-2-4-488,10-3-984,0 0-433,6 1 497</inkml:trace>
  <inkml:trace contextRef="#ctx0" brushRef="#br0" timeOffset="1">290 53 16900,'0'37'1696,"2"1"1105,-2-9-273,6-7-1024,4-9-583,6-13-649,4-4-320,8-12-905,6 0-711,0 4 840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8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5 169 14419,'0'0'148,"0"1"-1,-1-1 1,1 0-1,0 0 1,-1 1 0,1-1-1,0 0 1,0 1-1,-1-1 1,1 0 0,0 1-1,0-1 1,0 0-1,0 1 1,-1-1 0,1 1-1,0-1 1,0 0-1,0 1 1,0-1 0,0 1-1,0-1 1,0 0-1,0 1 1,0-1 0,0 1-1,0-1 1,0 0-1,0 1 1,1-1 0,-1 1-1,0-1 1,4 16 2093,-1-9-1798,0-1-1,0 0 0,1 0 1,0 0-1,0 0 0,0-1 1,1 0-1,0 0 0,0 0 1,0 0-1,9 5 0,-11-7-399,0-1-1,0 0 0,1 0 1,-1 0-1,1 0 0,-1-1 1,1 1-1,0-1 0,0 0 0,-1 0 1,1 0-1,0-1 0,0 1 1,0-1-1,0 0 0,0 0 1,0-1-1,-1 1 0,1-1 1,0 0-1,0 1 0,4-3 1,-6 2-44,0 0 1,0 0-1,0-1 1,0 1-1,0-1 1,0 1 0,0-1-1,0 0 1,0 0-1,-1 0 1,1 0-1,-1 0 1,0 0 0,1 0-1,1-4 1,-2 2 3,0 0 1,0 0-1,0 1 0,-1-1 1,0 0-1,1 0 0,-1 0 1,0 0-1,-2-5 1,0-3-152,-1 1 1,0 0-1,-1 0 1,0 0 0,-10-19-1,-4 1-821,12 21 177,1 0-1,0 0 0,1-1 0,0 0 1,-5-15-1,9 23 596,-1 0 0,1 0 0,0 0 0,0 0 1,0 0-1,0 0 0,0 0 0,0 0 0,0 0 0,0 0 0,0-1 0,0 1 1,1 0-1,-1 0 0,0 0 0,1 0 0,-1 0 0,1 1 0,-1-1 1,2-2-1,9-1-1016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8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13907,'24'13'1592,"1"-3"1017,-1-1-393,-1-2-719,-5-4-617,-3-1-488,-7-1-328,-3-1-704,0 15-7642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9.1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1 130 14499,'0'1'95,"1"-1"0,0 1 0,0-1 0,-1 1 0,1-1 0,0 1 0,0-1 0,0 1 0,-1-1 0,1 0 0,0 0 0,0 1 0,0-1 0,0 0 0,0 0 0,0 0 0,-1 0 0,1 0 0,0 0 0,1 0 0,24-3 370,-18 2-327,78-8 22,12-2-2869,-94 11 2466,0 0 0,0 0-1,0 0 1,0 0 0,0 1-1,0 0 1,0 0-1,0 0 1,0 0 0,-1 0-1,1 1 1,0-1 0,-1 1-1,1 0 1,2 3-1,-3-2 395,0 0-1,0 0 0,0 0 1,-1 0-1,1 0 0,-1 1 0,0 0 1,0-1-1,2 5 0,4 6 1829,-8-14-1920,1 0-1,-1 0 1,0 0-1,0 1 0,0-1 1,0 0-1,0 0 1,0 0-1,1 1 1,-1-1-1,0 0 1,0 0-1,0 0 1,0 0-1,1 0 1,-1 0-1,0 1 0,0-1 1,0 0-1,1 0 1,-1 0-1,0 0 1,0 0-1,0 0 1,1 0-1,-1 0 1,0 0-1,0 0 0,1 0 1,-1 0-1,0 0 1,0 0-1,0 0 1,1 0-1,-1 0 1,0 0-1,0 0 1,0-1-1,1 1 0,-1 0 1,0 0-1,0 0 1,0 0-1,0 0 1,1 0-1,-1-1 1,0 1-1,0 0 1,0 0-1,0 0 0,0 0 1,1-1-1,-1 1 1,0 0-1,0 0 1,0 0-1,0-1 1,0 1-1,0 0 1,0 0-1,0-1 0,0 1 1,0 0-1,0 0 1,0-2 118,0 0 1,0 1-1,0-1 0,0 1 1,0-1-1,0 1 1,-1-1-1,1 1 0,-1-1 1,1 1-1,-1-1 1,1 1-1,-2-2 0,-13-21 1103,11 17-898,1 3-254,0 0 0,1 0 1,0 0-1,0-1 1,0 1-1,0-1 0,1 1 1,0-1-1,0 0 0,0 1 1,0-9-1,1 10-254,1 1-1,-1-1 0,1 0 1,-1 1-1,1-1 0,0 1 1,0-1-1,0 1 0,0 0 1,1-1-1,-1 1 0,1 0 1,-1 0-1,1 0 1,0 0-1,0 0 0,-1 0 1,1 1-1,1-1 0,-1 1 1,0-1-1,4-1 0,-3 1-518,0 1 0,1-1 0,-1 1-1,1-1 1,4 0 0,9 0-717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9.5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92 13939,'0'10'1208,"0"-1"1,1 1-1,0 0 0,1-1 1,0 0-1,5 13 1,-5-16-1035,1 0 0,0-1 1,0 1-1,0-1 0,0 0 1,1 0-1,0 0 1,0 0-1,1-1 0,8 8 1,-12-11-175,0 0-1,1 0 1,-1 0 0,0-1 0,1 1-1,-1 0 1,0-1 0,1 1 0,-1 0-1,1-1 1,-1 0 0,1 1 0,-1-1-1,1 0 1,-1 0 0,1 0 0,-1 0-1,1 0 1,-1 0 0,1 0 0,-1-1-1,1 1 1,-1 0 0,1-1 0,-1 0-1,1 1 1,-1-1 0,0 0 0,1 1-1,-1-1 1,0 0 0,0 0-1,0 0 1,1 0 0,-1 0 0,0 0-1,0-1 1,-1 1 0,2-2 0,2-2-10,-1 0 1,0 0 0,0 0-1,-1-1 1,0 0-1,0 1 1,0-1 0,1-10-1,-1-2-43,-1 0-1,-1 0 1,-1-1-1,-4-22 1,1 12-111,4 28 160,0 1-1,0-1 0,0 0 0,0 1 0,0-1 0,0 1 0,0-1 1,0 0-1,0 1 0,0-1 0,0 1 0,0-1 0,0 1 0,1-1 0,-1 0 1,0 1-1,0-1 0,1 1 0,0-1 0,-1 0 7,0 1 1,1 0-1,-1 0 0,0 0 0,1 0 0,-1 0 0,0 0 1,1 0-1,-1-1 0,1 1 0,-1 0 0,0 0 0,1 1 1,-1-1-1,0 0 0,1 0 0,-1 0 0,1 0 0,-1 0 1,0 0-1,1 0 0,-1 1 0,22 14 298,-18-12-226,16 14 340,-8-6-111,1-1 0,18 11 0,-27-19-280,-1 0 0,1 0 0,0-1 0,0 1 1,0-1-1,0 0 0,0 0 0,0 0 0,0 0 0,0-1 0,0 0 0,0 0 1,0 0-1,5 0 0,-7-1-125,-1 0 1,1 1-1,0-1 0,0 0 1,-1 0-1,1 0 0,-1 0 1,1 0-1,-1 0 0,1-1 1,-1 1-1,0 0 0,1-1 1,-1 1-1,0-1 0,0 0 1,0 1-1,0-1 1,1-3-1,1-4-1151,1-1-1,2-13 1,-3 14 272,3-15-420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19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3 16131,'-5'8'1764,"-1"0"0,0 0 0,-9 10 0,7-9-974,0 0-1,-10 18 1,16-25-743,1 1 1,0-1-1,0 1 1,0-1-1,0 1 1,0 0-1,1 0 1,-1-1-1,1 1 1,-1 0-1,1 0 1,0-1-1,0 1 1,0 0-1,1 0 0,0 3 1,0-4-44,0 0-1,0 0 1,0 0 0,0-1 0,0 1-1,1 0 1,-1-1 0,0 1 0,1-1-1,-1 1 1,1-1 0,0 0 0,0 1-1,-1-1 1,1 0 0,0 0-1,0 0 1,0-1 0,0 1 0,2 0-1,6 2-19,1 0 0,16 1-1,-26-4 17,15 2-34,0-2 0,0 0-1,18-3 1,3 0-3,-35 3 41,0 0 0,-1 0 0,1 0 0,0 0 1,-1 1-1,1-1 0,0 0 0,-1 1 0,1-1 1,0 1-1,-1 0 0,1-1 0,-1 1 1,1 0-1,1 1 0,-2-1 4,-1 0 1,1 0-1,0 0 1,-1-1-1,1 1 1,-1 0-1,1 0 0,-1 0 1,1 0-1,-1 0 1,1 0-1,-1 0 1,0 0-1,0 0 1,0 0-1,0 0 0,1 0 1,-1 0-1,0 0 1,-1 1-1,1-1 1,0 0-1,0 0 0,0 0 1,-1 1-1,-3 8 59,-1-1 0,1 1-1,-2-1 1,1 0-1,-1 0 1,-1-1 0,1 0-1,-13 12 1,11-12-59,6-6-74,0 1 0,-1-1-1,1 0 1,-1 0 0,1 0-1,-4 2 1,5-3-4,0-1 0,0 0-1,1 1 1,-1-1 0,0 0 0,0 0 0,1 0 0,-1 0 0,0 0 0,0 0-1,0 0 1,1 0 0,-1 0 0,0 0 0,0 0 0,0 0 0,1 0 0,-1-1-1,0 1 1,0 0 0,1 0 0,-1-1 0,0 1 0,1-1 0,-1 1 0,0-1-1,1 1 1,-1-1 0,1 1 0,-1-1 0,0 0 0,-10-17-953</inkml:trace>
  <inkml:trace contextRef="#ctx0" brushRef="#br0" timeOffset="1">636 1 24557,'-14'18'1609,"-8"0"1087,1 3-1672,-7-8-728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25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14507,'19'3'1096,"-1"2"513,-2 0-161,-2-3-488,2-1-1128,17-7 32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46.1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51 8578,'-1'-3'534,"1"1"0,-1 0 0,1 0 0,-1-1-1,1 1 1,0 0 0,0-1 0,0 1 0,0-3 0,0 4-395,0 0 1,1 0-1,-1 0 0,0 0 1,1 0-1,-1 0 0,1 0 1,-1 0-1,1 1 0,-1-1 1,1 0-1,0 0 0,-1 1 1,1-1-1,0 0 0,0 1 1,0-1-1,-1 1 0,1-1 1,0 1-1,0-1 0,0 1 1,0 0-1,0-1 0,1 1 1,7-2 329,0 0 1,0 1-1,1 0 0,-1 1 1,0 0-1,1 0 0,-1 1 1,10 2-1,75 21 1013,-70-16-1195,332 82 1533,-292-75-1728,45 7-866,-99-22-2309,-17-4-280,6 2 2118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46.5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40 12619,'-25'9'2774,"25"-9"-2733,0 0 1,0 0-1,0 0 1,0 0-1,0 0 0,0 0 1,0 0-1,0 0 1,0 0-1,0 0 1,-1 0-1,1 0 1,0 0-1,0 0 1,0 0-1,0 0 1,0 0-1,0 0 1,0 0-1,0 0 1,0 0-1,0 0 0,0 0 1,-1 0-1,1 0 1,0 0-1,0 0 1,0 0-1,0 0 1,0 0-1,0 0 1,0 0-1,0 0 1,0-1-1,0 1 1,0 0-1,0 0 1,0 0-1,0 0 0,0 0 1,0 0-1,0 0 1,0 0-1,0 0 1,0 0-1,0 0 1,-1 0-1,1-1 1,0 1-1,0 0 1,0 0-1,1 0 1,2-5 1068,8-5 31,-2 5-710,1 1 0,-1 0 1,1 1-1,0 0 0,0 1 1,16-3-1,64 0 1257,-32 6-631,67 10-1,56 17 158,-131-19-887,58 10 272,43 8-11,-110-26-523,-35-1-1144,1 0 0,-1 0 0,0 0 0,13 3 0,-10 1-960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48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0 8402,'8'2'706,"-7"-2"-296,0 0 0,-1 0 0,1 1 0,0-1 0,0 0 0,0 0 1,0 1-1,0-1 0,0 1 0,0-1 0,-1 1 0,3 0 0,-3 0-262,0 0-1,0-1 1,0 1 0,0 0 0,0-1-1,0 1 1,0 0 0,0-1 0,-1 1-1,1 0 1,0-1 0,0 1 0,-1-1-1,1 1 1,0 0 0,-1-1-1,1 1 1,0-1 0,-1 1 0,1-1-1,-2 2 1,-7 11 518,1 0-1,0 1 1,-6 15 0,12-25-639,1 0 1,-1 0-1,1 0 1,0 0-1,0 1 1,0-1 0,0 1-1,1-1 1,0 0-1,0 1 1,0-1-1,0 1 1,1-1-1,-1 0 1,3 7-1,-2-10-29,-1 0-1,0 1 1,1-1-1,-1 0 0,1 0 1,-1 0-1,1 0 0,0 0 1,-1 0-1,1-1 1,0 1-1,0 0 0,-1 0 1,1 0-1,0-1 0,0 1 1,0 0-1,0-1 0,0 1 1,0-1-1,0 1 1,0-1-1,0 0 0,0 1 1,1-1-1,-1 0 0,0 0 1,0 0-1,0 0 1,0 0-1,0 0 0,1 0 1,-1 0-1,0 0 0,0 0 1,0-1-1,0 1 1,0 0-1,0-1 0,0 1 1,2-2-1,-1 1-30,1 0 0,-1-1 0,0 0 0,0 1 0,0-1 0,0 0 0,0 0 0,0 0 0,0 0 0,-1-1 0,1 1 0,-1 0-1,1-1 1,-1 1 0,0-1 0,1-3 0,0-5-97,-1-1 1,0 1-1,-2-20 0,1 19 22,1-27 0,-1 39 109,1 0-1,-1 0 0,0-1 0,0 1 0,0 0 0,0 0 0,0 0 0,0 0 0,0 0 0,0-1 0,0 1 0,0 0 0,0 0 0,0 0 0,0 0 0,0 0 0,0-1 0,0 1 0,0 0 0,0 0 0,0 0 0,-1 0 0,1 0 0,0-1 0,0 1 0,0 0 0,0 0 0,0 0 0,0 0 0,0 0 0,0 0 0,0 0 0,-1 0 0,1-1 0,0 1 0,0 0 0,0 0 1,0 0-1,0 0 0,0 0 0,-1 0 0,1 0 0,0 0 0,0 0 0,0 0 0,0 0 0,0 0 0,-1 0 0,1 0 0,0 0 0,0 0 0,0 0 0,0 0 0,0 0 0,-1 0 0,1 0 0,0 0 0,0 0 0,0 0 0,0 0 0,0 0 0,-1 1 0,1-1 0,0 0 0,0 0 3,-1 1-1,1-1 0,0 0 1,0 0-1,-1 1 1,1-1-1,0 0 1,0 1-1,0-1 0,-1 1 1,1-1-1,0 0 1,0 1-1,0-1 0,0 1 1,0-1-1,0 0 1,0 1-1,0-1 0,0 1 1,0-1-1,0 0 1,0 1-1,0-1 0,0 1 1,0-1-1,0 0 1,0 1-1,0-1 0,1 1 1,-1-1-1,2 3 15,-1 0 0,1-1 0,0 1-1,0-1 1,1 1 0,-1-1 0,0 0-1,1 0 1,-1 0 0,1 0 0,0 0 0,-1-1-1,1 1 1,0-1 0,0 0 0,0 0 0,0 0-1,0 0 1,0 0 0,1-1 0,-1 0 0,0 1-1,0-1 1,6-1 0,-4 1-172,1 0 0,-1-1-1,0 0 1,0 0 0,0-1 0,0 1-1,0-1 1,0 0 0,-1 0 0,1-1 0,-1 1-1,1-1 1,-1 0 0,8-7 0,4-8 1394,6 0-694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2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203 0 15419,'13'15'1601,"0"6"1487,1 7-943,-6 6-393,1 2-456,-4-2-639,-1 1-249,-4 1-288,-7 0-72,-3 0-608,1-2-481,-3-13-1439,-3-6-457,-1-15 1465</inkml:trace>
  <inkml:trace contextRef="#ctx0" brushRef="#br0" timeOffset="1">1 163 15787,'36'5'1169,"4"0"519,1-3-112,10-2-663,0 0-193,1 0-296,-3 0-112,-13 0-552,-3 0-424,-11-2-1481,3 2 1217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49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61 6321,'-10'-30'4900,"8"25"-4220,0 0 0,-1 1 1,1-1-1,-6-7 0,15 18-66,1-1 1,0 0 0,0 0-1,1-1 1,11 5-1,-17-8-419,18 7 170,0-1-1,0 0 1,1-2 0,-1 0-1,1-2 1,26 1 0,138-6 1110,-70-2-678,-73 5-467,0 1 1,0 1-1,0 3 0,0 2 0,61 19 1,-77-18-169,0-1 0,1-2 1,0-1-1,0-1 1,1-1-1,-1-1 0,35-3 1,-59 1-70,0-1 1,1 1 0,-1-1-1,0 0 1,0 0 0,0-1-1,0 1 1,0-1 0,-1 0-1,1 0 1,0 0 0,-1 0-1,1-1 1,-1 1 0,0-1-1,5-5 1,-7 7-92,-1 1 0,0-1 0,1 1 0,-1-1 0,1 1 0,-1-1 0,1 1 0,-1 0 0,1-1 0,-1 1 0,1 0 0,-1-1 0,1 1 0,-1 0 0,1 0 0,-1-1 0,1 1 0,0 0 0,-1 0 0,1 0 0,-1 0 0,1 0 0,0 0 0,-1 0 0,1 0 0,-1 0 0,1 0 1,0 0-1,-1 0 0,1 1 0,-1-1 0,1 0 0,-1 0 0,1 1 0,0-1 0,-1 0 0,1 1 0,-1-1 0,1 0 0,-1 1 0,1 0 0,2 3-298,1-1 0,-1 1 0,-1 1 0,5 6 0,2 3-681,20 16 8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54.4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1 198 9954,'4'-1'3864,"7"-1"-2824,-9 3-914,1 0 1,0 1-1,-1-1 0,1 0 1,-1 1-1,1 0 0,-1-1 1,0 1-1,1 0 0,-1 0 1,2 3-1,20 26 734,-19-23-664,3 4 81,0 1 0,-1 0 0,-1 0 0,0 0-1,0 1 1,5 23 0,-31-85 265,13 27-497,-13-48 24,19 62-75,-1 1 0,1-1 0,1 0 0,0 1 0,0-1 0,0 0 0,1 1 0,1-10 0,-2 15 6,1-1 1,-1 1 0,1 0 0,-1 0 0,1 0 0,-1 0 0,1 0-1,-1 0 1,1 0 0,0 1 0,0-1 0,-1 0 0,1 0-1,0 0 1,0 1 0,0-1 0,0 0 0,0 1 0,1-1 0,0 0 3,1 0 0,-1 1 0,0-1 1,1 1-1,-1-1 0,0 1 1,1 0-1,3 0 0,4 1 62,-1 0 0,1 1 0,13 5-1,24 12 214,0 1-107,-65-61 139,14 30-270,1 1 1,0-1 0,1 0-1,-2-18 1,4 27-27,0-1 1,0 0-1,0 1 0,0-1 0,0 1 1,1-1-1,-1 1 0,1-1 0,0 1 1,0-1-1,0 1 0,0-1 0,0 1 1,0 0-1,0 0 0,1-1 0,0 1 1,-1 0-1,1 0 0,0 1 0,0-1 1,0 0-1,0 1 0,0-1 0,0 1 1,3-2-1,2 0 93,-1 0-1,2 0 1,-1 1 0,0 0-1,0 0 1,1 1 0,-1 0-1,1 0 1,8 1-1,-13 0-78,0 0-1,1 1 1,-1-1 0,0 1-1,0 0 1,1 0-1,-1 0 1,0 0-1,0 0 1,0 1-1,0-1 1,0 1-1,0 0 1,-1 0-1,1 0 1,-1 0-1,1 1 1,-1-1-1,0 1 1,0-1-1,0 1 1,3 4-1,-4-5-152,0 0-1,0 1 0,0-1 1,1 0-1,-1 0 0,1-1 1,0 1-1,-1 0 0,5 2 1,-6-3 4,1-1 1,-1 0-1,1 0 1,-1 1-1,1-1 1,0 0-1,-1 0 1,1 0-1,-1 0 1,1 0-1,-1 0 1,1 0-1,0 0 1,-1 0-1,1 0 1,-1 0-1,1 0 1,0-1-1,1 1-118,-1-1 0,0 0-1,0 1 1,0-1 0,0 0-1,0 0 1,0 0-1,0 0 1,0 0 0,0 0-1,1-1 1,9-16-952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55.0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37 156 10714,'19'16'3218,"24"27"0,-23-21-2018,-1 2-1,20 31 0,-36-50-1069,0-1-68,0 0 0,-1 0 1,0 0-1,1 1 1,-1-1-1,-1 0 1,1 1-1,-1 0 1,1 4-1,-2-9-61,1 1 0,-1-1 1,0 0-1,0 0 0,0 0 1,0 1-1,0-1 0,-1 0 0,1 0 1,0 0-1,0 0 0,0 1 0,0-1 1,0 0-1,0 0 0,0 0 1,0 0-1,0 1 0,0-1 0,0 0 1,-1 0-1,1 0 0,0 0 0,0 0 1,0 0-1,0 1 0,0-1 1,-1 0-1,1 0 0,0 0 0,0 0 1,0 0-1,0 0 0,-1 0 0,1 0 1,0 0-1,0 0 0,-9-2 13,-7-9-67,0-4-231,1 0 1,0 0-1,2-2 0,-20-28 0,14 14-354,-28-62-1,45 87 619,-1 0 0,1-1 0,0 1 1,0 0-1,1-1 0,0 1 0,0-1 1,0-9-1,2 14 30,-1-1-1,0 1 1,1 0 0,-1-1-1,1 1 1,0 0 0,0-1-1,-1 1 1,2 0 0,-1 0-1,0 0 1,0 0 0,1 0-1,-1 0 1,1 0-1,-1 0 1,1 0 0,0 1-1,0-1 1,0 1 0,0-1-1,0 1 1,0 0 0,0 0-1,3-1 1,0 0 103,1-1 0,-1 2 0,1-1 0,-1 1-1,1 0 1,0 0 0,-1 0 0,1 1 0,0 0 0,-1 0 0,1 0 0,0 1 0,6 1 0,-9-1-50,1 0 0,-1 1 0,0-1 0,1 1 0,-1-1 0,0 1 0,0 0 1,0 0-1,-1 1 0,1-1 0,0 0 0,-1 1 0,0 0 0,1-1 1,-1 1-1,0 0 0,-1 0 0,1 0 0,0 1 0,-1-1 0,0 0 1,2 4-1,-2-2-39,1 1 1,-1-1-1,0 1 1,0-1-1,-1 1 1,0 0-1,0-1 1,0 1-1,0-1 1,-1 1-1,0-1 1,0 1-1,-1-1 1,1 1-1,-1-1 1,0 0-1,-1 0 1,1 0-1,-1 0 1,0 0-1,0-1 1,-1 1 0,1-1-1,-1 0 1,0 0-1,0 0 1,0 0-1,-1-1 1,1 0-1,-1 0 1,0 0-1,0 0 1,-6 2-1,50-3 14,95-19 660,-92 10-674,-41 7-145,1 0-1,0 0 1,-1 0 0,1-1-1,0 1 1,-1-1-1,1 1 1,-1-1-1,1 1 1,0-1-1,-1 0 1,0 0-1,1 0 1,-1 0-1,0 0 1,1 0-1,-1 0 1,0 0 0,0 0-1,0-1 1,0 1-1,0 0 1,0-1-1,0 1 1,0-1-1,-1 1 1,1-1-1,0 1 1,-1-1-1,1 1 1,-1-1-1,0 0 1,0 1 0,0-1-1,1 0 1,-1 1-1,-1-3 1,1-17-1262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55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1 179 12515,'67'54'4806,"-60"-46"-4309,0-1 0,0 1-1,0 0 1,-1 0 0,0 1-1,5 10 1,-10-16-447,0 0 1,0-1-1,0 1 0,0 0 1,-1 0-1,1 0 0,-1 0 1,1 3-1,-1-5-45,0-1-1,0 0 0,0 1 1,-1-1-1,1 0 1,0 1-1,0-1 1,0 1-1,0-1 1,0 0-1,0 1 1,0-1-1,-1 0 0,1 1 1,0-1-1,0 0 1,-1 1-1,1-1 1,0 0-1,0 0 1,-1 1-1,1-1 0,0 0 1,-1 1-1,0-1 0,0 0 0,1 0 0,-1 0 0,0 0 0,0 0-1,1-1 1,-1 1 0,0 0 0,0 0 0,1 0 0,-1-1-1,0 1 1,1 0 0,-1-1 0,0 1 0,1 0 0,-1-1-1,0 0 1,-4-3 9,0-1 0,0 1 0,0-1 1,0-1-1,1 1 0,0 0 0,-5-11 0,-21-44 4,26 50-13,2 6-3,-1-1-5,1 0-1,-1 0 1,1-1 0,0 1 0,1-1-1,-1 0 1,1 0 0,0 0 0,1 1-1,-1-10 1,1 14 3,0 1 1,1-1-1,-1 0 0,0 1 0,0-1 0,0 0 1,0 1-1,1-1 0,-1 1 0,0-1 0,1 0 0,-1 1 1,0-1-1,1 1 0,-1-1 0,1 1 0,-1-1 0,1 1 1,-1 0-1,1-1 0,-1 1 0,1-1 0,0 1 1,-1 0-1,1 0 0,-1-1 0,1 1 0,0 0 0,-1 0 1,1 0-1,0 0 0,-1 0 0,1-1 0,0 1 1,-1 0-1,1 1 0,0-1 0,-1 0 0,1 0 0,-1 0 1,1 0-1,0 0 0,-1 1 0,1-1 0,0 1 1,6 1 4,-1 1 1,0 0 0,10 6 0,-10-5-3,135 67 1026,-139-70-977,-1-1 0,1 1-1,-1 0 1,1-1 0,0 0-1,-1 1 1,1-1-1,-1 0 1,4 1 0,-4-2-24,-1 1 0,1 0 0,-1 0 1,1 0-1,-1 0 0,1 0 0,-1 0 0,1-1 1,-1 1-1,1 0 0,-1 0 0,0-1 1,1 1-1,-1 0 0,1-1 0,-1 1 1,0 0-1,1-1 0,-1 1 0,0-1 1,1 0-1,0-1 21,-1 0 1,1 0 0,-1 0-1,0 0 1,1 0-1,-1-1 1,0 1 0,0 0-1,0 0 1,-1 0-1,1 0 1,0 0 0,-2-4-1,-2-4-40,0-1 0,-1 1 1,0 0-1,0 1 0,-1-1 0,-1 1 0,-6-8 0,4 6-1157,1 0 0,0-1 0,1 0 0,-7-14 0,11 12-994,6 3 664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55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10 264 8762,'15'9'1626,"-4"-1"-207,1-2 0,-1 1 1,2-2-1,-1 1 1,24 5-1,-36-11-1402,0 0 0,0 0 0,0 0 0,1 0 1,-1 0-1,0 0 0,0 0 0,0 0 0,0 0 0,1 0 0,-1 0 0,0 0 0,0 0 0,0 0 0,0 0 1,1 0-1,-1 0 0,0 0 0,0 0 0,0 0 0,0 0 0,0 0 0,1 0 0,-1-1 0,0 1 0,0 0 1,0 0-1,0 0 0,0 0 0,0 0 0,0 0 0,1-1 0,-1 1 0,0 0 0,0 0 0,0 0 0,0 0 1,0-1-1,0 1 0,0 0 0,-1-11 154,-7-11-141,-45-89 133,7 16-278,44 90 112,-10-27-43,11 31 45,1-1 0,0 0 0,-1 1 0,1-1 1,0 1-1,0-1 0,0 0 0,0 1 0,0-1 0,0 0 0,0 1 0,1-1 0,-1 1 0,1-1 0,-1 1 0,2-4 1,-1 5 2,-1-1 0,1 1 0,-1-1 0,1 1 0,-1-1 0,1 1 0,0-1 0,-1 1 0,1-1 0,0 1 0,-1 0 0,1 0 0,0-1 0,0 1 0,-1 0 0,1 0 0,0 0 0,0 0 0,-1 0 0,1 0 0,0 0 0,0 0 0,-1 0 0,1 0 0,0 0 0,0 0 0,-1 1 0,1-1 0,1 1 0,23 12 159,-6 1 333,-2 1 1,31 32-1,29 43 1210,-53-62-1392,-5-7-165,-12-14-233,0 1 0,-1-1 0,0 1 0,0 0 0,5 11 0,-11-19 28,0 0 0,0 1 1,0-1-1,1 0 0,-1 1 1,0-1-1,0 0 0,0 1 0,0-1 1,0 0-1,0 1 0,0-1 0,0 0 1,0 1-1,0-1 0,0 0 0,0 1 1,0-1-1,0 0 0,0 1 0,0-1 1,0 1-1,-1-1 0,1 0 0,0 0 1,0 1-1,0-1 0,-1 0 1,1 1-1,0-1 0,0 0 0,0 0 1,-1 1-1,1-1 0,0 0 0,-1 0 1,1 0-1,0 1 0,-1-1 0,1 0 1,-1 0-1,0 1-192,0-1 0,-1 0 1,1 0-1,0 0 0,-1 0 1,1 0-1,0 0 0,0 0 1,-1 0-1,-1-1 0,-15-5-1147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56.2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 13979,'9'10'1456,"7"-1"1001,4-2-521,11-7-792,1-5-423,11-8-385,-2-3-248,4-6-104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58.5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1 897 11442,'1'-5'355,"0"-1"0,1 0 0,0 0 0,0 1-1,0-1 1,1 1 0,0 0 0,0-1-1,0 1 1,4-4 0,7-7 191,23-21-1,-13 14-173,-10 9-232,213-204 1413,-166 165-956,129-86 0,-81 75 346,154-65 1,-229 114-823,1 2 1,1 1-1,37-7 1,-53 15-9,-1 2 0,1 0 0,0 1 0,0 0 0,0 2 0,0 1 0,27 5 0,8 8 274,9 1-168,-62-15-253,-1-1 0,0 0 0,1 0 0,-1 1-1,1-1 1,-1 0 0,0 0 0,1 0 0,-1-1-1,1 1 1,-1 0 0,0 0 0,1-1-1,-1 1 1,0-1 0,1 1 0,-1-1 0,0 0-1,0 1 1,1-1 0,1-2 0,-2 1-268,1-1 0,0 0 0,-1 1-1,1-1 1,-1 0 0,0 0 0,0 0 0,2-6 0,3-24-2693,-4-7 1070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6:58.9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16027,'34'14'1177,"-1"1"471,6 2-8,-10 1-367,3 3-321,-11 2-168,-3 3-224,-5 6-184,-7 4-104,-4 8-208,-7 2-328,-3-5-1400,3-2 2096,8-14-944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1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676 217 9650,'-8'-22'1000,"-1"1"0,-1 1 0,-17-28 1,21 40-879,0 1 1,0 0-1,0 0 0,-1 0 1,0 0-1,0 1 1,-1 1-1,0-1 1,0 1-1,-17-8 1,13 8-25,-1 0 0,0 1 0,0 0 0,0 1 0,-22-3 0,25 6-17,0-1-1,1 2 1,-1-1 0,1 1 0,-1 1-1,0-1 1,1 2 0,-18 5 0,8 2 13,-1 0-1,1 0 1,1 2 0,0 0 0,1 1-1,0 1 1,1 1 0,0 0 0,2 1-1,-26 36 1,25-31 2,2 1 1,0 1-1,1 0 0,2 1 1,0 0-1,2 1 0,0 0 0,-7 50 1,11-39 48,2 0 0,1 0 1,2 0-1,2-1 0,9 50 1,-6-58-64,1 0 0,1 0 0,1 0 0,2-1 0,0 0 0,2-1 0,21 31 0,-24-43-42,0-1-1,0 0 1,1 0 0,0-1-1,1-1 1,0 0 0,1-1-1,0 0 1,1-1 0,-1 0 0,2-1-1,-1-1 1,20 6 0,-23-9-16,0 0 1,0-1 0,1 0 0,-1-1 0,0 0-1,1-1 1,-1 0 0,1 0 0,-1-2 0,0 1-1,1-2 1,-1 1 0,0-1 0,0-1 0,-1 0-1,1-1 1,-1 0 0,19-12 0,-12 3 46,0 0 1,0-1-1,-1-1 1,-1 0-1,-1-1 1,18-28-1,-7 5 231,-2-1 0,18-46-1,-29 60-22,-2-1-1,-1 0 0,0 0 0,-3-1 1,0 0-1,1-31 0,-6 44-159,-1 1 1,0 0-1,-1 0 0,-1 0 1,-1 0-1,0 0 0,-1 0 1,0 0-1,-1 1 0,-1 0 1,0 0-1,-1 1 0,-13-21 1,12 24-82,0 0 1,0 0 0,-1 0-1,0 1 1,-1 0 0,0 1-1,0 0 1,-1 1 0,0 0-1,-1 1 1,1 0 0,-1 0-1,0 2 1,0-1 0,-1 1-1,1 1 1,-1 1 0,0-1-1,0 2 1,-23 0 0,14 3-254,0 1 0,1 1 0,-1 0 0,1 2 1,0 1-1,1 1 0,0 0 0,0 2 0,0 0 0,1 1 1,-26 21-1,37-26-1427,0 2 0,-8 10-1,-8 10-1419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08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22 526 6385,'0'0'891,"-15"2"6674,9 3-6274,6-1 613,157-194 418,46-57-1379,-186 223-914,-8 12-39,0-1 0,1 2 0,0-1 0,19-15 1,-29 27-10,0 0 0,0 0 0,0 0 0,0 0 0,0 1 0,0-1 0,0 0 1,0 0-1,0 0 0,0 0 0,0 0 0,0 1 0,1-1 0,-1 0 0,0 0 1,0 0-1,0 0 0,0 0 0,0 0 0,0 0 0,0 1 0,0-1 1,0 0-1,1 0 0,-1 0 0,0 0 0,0 0 0,0 0 0,0 0 0,0 0 1,0 0-1,1 0 0,-1 0 0,0 0 0,0 1 0,0-1 0,0 0 0,0 0 1,1 0-1,-1 0 0,0 0 0,0 0 0,0 0 0,0-1 0,0 1 1,1 0-1,-1 0 0,0 0 0,0 0 0,0 0 0,0 0 0,0 0 0,0 0 1,1 0-1,-1 0 0,0 0 0,0 0 0,0-1 0,0 1 0,0 0 0,-3 11-1173,-18 25-1972,8-12 2002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2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19116,'5'36'1592,"5"5"761,1 2-305,6 1-895,1-3-345,-5-4-352,0-1-200,-8-3-200,5-2-160,-4-2-496,-3-6-496,4-8-873,-2-5-559,3-12-105,-3-1 1249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09.3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0 9978,'1'1'288,"-1"-1"1,1 1-1,-1 0 0,0-1 1,1 1-1,-1 0 1,0 0-1,1-1 0,-1 1 1,0 0-1,0 0 0,0 0 1,1-1-1,-1 1 0,0 0 1,0 0-1,0 0 0,0-1 1,-1 1-1,1 2 0,-2 28 86,1-23 159,0 2-397,-1 0 0,0 0 0,-1 0 0,0 0 0,0-1 0,-7 12 0,-32 55 186,31-57-280,-4 3-2,11-17 2,0 0-1,1 0 0,-1 1 0,1-1 0,1 1 0,-1 0 0,-2 8 0,46-41 610,52-22-410,-67 38 22,-2-2 0,0 0-1,0-2 1,22-18 0,-46 33-243,0 0 0,0 0-1,0 0 1,0 0 0,1 0 0,-1 0-1,0 0 1,0 0 0,0-1 0,0 1-1,0 0 1,0 0 0,1 0 0,-1 0-1,0 0 1,0-1 0,0 1 0,0 0-1,0 0 1,0 0 0,0 0 0,0 0-1,0-1 1,1 1 0,-1 0 0,0 0-1,0 0 1,0 0 0,0-1 0,0 1-1,0 0 1,0 0 0,0 0 0,0-1-1,0 1 1,-1 0 0,1 0 0,0 0-1,0 0 1,0-1 0,0 1 0,0 0-1,0 0 1,0 0 0,0 0 0,0 0-1,0-1 1,-1 1 0,1 0 0,0 0-1,0 0 1,0 0 0,0 0 0,0 0-1,-1 0 1,1 0 0,0-1 0,0 1-1,0 0 1,-12-2 339,11 2-265,-21-2 343,-27-8 0,43 9-480,-1-1-1,0 0 0,1-1 0,0 1 0,0-1 0,-1-1 1,2 1-1,-10-7 0,14 9-20,0 0 0,1 0 0,-1 0 0,0 0 0,0 0 1,0 0-1,1 0 0,-1 0 0,0 0 0,0-2 0,2-13-393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2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11034,'-3'15'296,"0"3"-136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3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191 148 11242,'1'-17'1076,"1"4"377,-1-1 1,-2-22-1,0 32-1188,1 0 1,-1 0-1,0 1 1,0-1-1,0 0 1,-1 1-1,1-1 1,-1 1-1,0 0 1,0-1-1,0 1 1,0 0-1,0 0 1,-4-3-1,4 5-191,1-1 0,-1 1 0,1 0 0,-1 0 0,1 0 0,-1 0 0,0 1 0,1-1-1,-1 0 1,0 1 0,0-1 0,0 1 0,1-1 0,-1 1 0,0 0 0,0 0 0,0 0-1,0 0 1,0 0 0,1 0 0,-1 1 0,0-1 0,0 1 0,0-1 0,0 1 0,1 0-1,-1-1 1,0 1 0,1 0 0,-1 0 0,1 0 0,-1 0 0,-1 3 0,-5 2 42,1 1 0,0 0 0,0 0 0,-10 17 0,9-13-74,0 0 0,2 1-1,-1 1 1,1-1 0,1 1-1,0 0 1,1 0 0,0 0 0,1 1-1,1-1 1,0 1 0,1 0-1,0 15 1,1-27-37,0 0-1,1 0 0,-1 0 0,0 0 1,1 1-1,0-1 0,-1 0 1,1 0-1,0 0 0,0 0 1,0-1-1,0 1 0,0 0 1,3 3-1,-3-4-3,0-1 1,0 1-1,0 0 1,0-1-1,0 1 1,1 0-1,-1-1 1,0 0-1,0 1 1,1-1-1,-1 0 1,0 1-1,0-1 0,1 0 1,-1 0-1,0 0 1,1 0-1,-1 0 1,0 0-1,1-1 1,-1 1-1,0 0 1,0-1-1,3 0 1,0-1 7,1 0 1,-1-1 0,0 1-1,0-1 1,0 0 0,0 0-1,0 0 1,-1-1 0,0 1-1,1-1 1,-1 0 0,0 0-1,-1 0 1,1 0 0,-1-1-1,0 1 1,3-8 0,2-8-27,-1-1 0,6-37 0,-7 30 56,6-6 85,-11 33-124,0 1 0,0 0 1,0-1-1,0 1 0,0 0 0,1-1 0,-1 1 0,0 0 0,0-1 0,0 1 0,1 0 0,-1-1 0,0 1 1,0 0-1,1 0 0,-1-1 0,0 1 0,0 0 0,1 0 0,-1-1 0,0 1 0,1 0 0,-1 0 0,0 0 1,1 0-1,-1 0 0,1 0 0,-1 0 0,0-1 0,1 1 0,-1 0 0,0 0 0,1 0 0,-1 0 0,0 0 1,1 1-1,-1-1 0,1 0 0,-1 0 0,0 0 0,1 0 0,-1 0 0,0 0 0,1 1 0,-1-1 1,0 0-1,1 0 0,-1 0 0,0 1 0,0-1 0,1 1 0,12 15 46,1 10 126,-8-16-16,13 20 0,-17-27-13,0 0-254,0 0 1,0 0-1,1-1 0,-1 1 1,1 0-1,0-1 0,0 0 0,4 3 1,-7-5-4,1 1 0,0-1 0,0 0 0,-1 0 0,1 1 0,0-1 0,0 0 0,0 0 0,-1 0 0,1 0 0,0 0 0,0 0 0,-1 0 0,1-1 0,0 1 0,0 0 0,1-1 0,-1 0-177,1 0 0,0 0 0,-1 0 0,1 0 0,-1 0 0,1-1-1,-1 1 1,1-1 0,1-2 0,11-18-1005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4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0 579 12051,'1'0'585,"1"1"0,-1-1 0,1 0 1,-1 0-1,1 1 0,-1-1 0,1 1 1,-1-1-1,0 1 0,1-1 1,-1 1-1,0 0 0,1 0 0,1 1 1,-1 0-153,0 1 0,0-1 0,0 0 0,0 1 0,0-1 0,2 6 0,0 2-232,0 0 1,-1-1 0,2 13-1,-4-21-88,0 8-15,2 2-100,-4-19-102,-1-18-280,0-41-1,2 53 154,1 1-1,1-1 1,0 1 0,8-26-1,-9 37 194,0-1 0,0 0 0,0 1-1,0-1 1,1 1 0,2-5 0,-3 7 32,-1-1 1,1 1-1,-1 0 0,1-1 1,-1 1-1,1 0 0,-1-1 1,1 1-1,0 0 0,-1 0 1,1-1-1,-1 1 0,1 0 1,0 0-1,-1 0 0,1 0 1,0 0-1,-1 0 0,1 0 1,-1 0-1,1 0 0,0 0 1,-1 0-1,1 1 0,0-1 0,-1 0 1,1 0-1,-1 0 0,1 1 1,-1-1-1,1 0 0,0 1 1,-1-1-1,1 1 0,-1-1 1,0 1-1,1 0 0,14 12-54,-12-10 48,0 1-1,1-1 0,0 0 0,0-1 0,5 5 1,-7-7 14,0 1-1,0 0 1,0-1 0,0 1 0,1-1 0,-1 1 0,0-1 0,0 0 0,0 0 0,0 0 0,0 0 0,0-1 0,0 1 0,0 0 0,1-1 0,1-1-1,-1 1 1,0 0-1,-1-1 0,1 1 0,-1-1 1,1 0-1,-1 0 0,0 0 0,1 0 0,-1-1 1,0 1-1,0 0 0,-1-1 0,1 1 0,-1-1 1,1 0-1,-1 0 0,0 1 0,0-1 1,0 0-1,1-6 0,1-6 2,0 0-1,0-27 1,-3 41-3,0-15 4,0 0 0,-2 1-1,0-1 1,0 1 0,-9-27 0,-33-71 15,34 91-24,-21-35 0,27 50 15,-1 1-1,0-1 0,0 1 0,0 0 1,-1 0-1,0 1 0,0-1 1,-11-6-1,16 12-1,1-1 0,-1 1-1,0-1 1,1 1 0,-1 0 0,0-1 0,0 1 0,1 0 0,-1 0 0,0 0 0,0 0 0,0-1-1,1 1 1,-1 0 0,-1 1 0,1-1-1,1 0 0,0 0 0,0 0 0,-1 0 0,1 1 0,0-1 0,-1 0 0,1 0 1,0 0-1,0 1 0,-1-1 0,1 0 0,0 1 0,0-1 0,-1 0 0,1 0 0,0 1 0,0-1 0,0 0 0,0 1 0,0-1 0,0 0 0,-1 1 0,1 2 30,0 0-1,0 0 1,0 0 0,0-1 0,0 1-1,1 3 1,3 12 96,1 0 0,1-1-1,0 0 1,1 0 0,1 0 0,0-1 0,17 23-1,4 2 213,52 54-1,-13-26-1848,-62-62-2674,-13-15 299,-33-55-790,6-4 5624,34 66-769,-1 0-1,0-1 1,1 1-1,0 0 1,-1-1 0,1 1-1,0 0 1,-1-1-1,1 1 1,0-1-1,0 1 1,0 0-1,0-1 1,1 1 0,-1-1-1,0 1 1,0 0-1,1-1 1,-1 1-1,1 0 1,0-2 0,1 1 32,-1 0 0,1 1 1,-1-1-1,1 0 1,-1 1-1,1 0 1,0-1-1,0 1 0,0 0 1,0 0-1,0 0 1,2-1-1,4-1 312,0 1 0,-1 0-1,1 1 1,0 0 0,0 0 0,13 0-1,-12 2-123,1 0 0,0 0 0,-1 1 0,16 5 0,-23-7-433,1 1 0,0 0-1,0 0 1,0 1 0,-1-1-1,1 1 1,-1-1 0,1 1-1,-1 0 1,1 0 0,-1 0 0,0 0-1,0 0 1,0 0 0,0 1-1,-1-1 1,1 1 0,2 4-1,-5-8-34,1 1 0,-1 0-1180,1 0 1180,0 0 0,0 0 0,0 0 0,0 0 0,-1 0 0,1 0 0,0 0 0,0 0 0,0 0 0,0 0 0,0 0-1,0 0 1,0 0 0,0 0 0,0 0 0,-1 1-1180,1 0 1180,-7-10-1401,0-12 263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5.0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5 12163,'-4'0'640,"6"0"96,6 0-296,5 0-584,4 0-416,6-5 328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5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5 9674,'9'-4'6037,"-24"15"-2821,-1 2-2541,2 1 1,0 1 0,0 0-1,-19 30 1,26-26-472,7-19-203,0 0 0,0 1-1,0-1 1,0 0 0,0 1 0,0-1-1,0 0 1,0 0 0,0 1 0,0-1 0,0 0-1,0 1 1,0-1 0,0 0 0,0 1-1,1-1 1,-1 0 0,0 0 0,0 1-1,0-1 1,0 0 0,1 0 0,-1 0-1,0 1 1,0-1 0,1 0 0,-1 0 0,0 0-1,0 1 1,1-1 0,-1 0 0,0 0-1,0 0 1,1 0 0,-1 0 0,0 0-1,1 0 1,-1 0 0,0 0 0,1 0 0,-1 0-1,0 0 1,0 0 0,1 0 0,-1 0-1,0 0 1,1 0 0,-1 0 0,0 0-1,1 0 1,-1 0 0,0 0 0,0-1 0,1 1-1,-1 0 1,0 0 0,9-4-18,0 0 0,-1-1 0,0 1 1,10-9-1,-8 6-74,0 0 0,12-5-1,-19 11 78,0-1 0,0 1 0,0 0 0,0-1 0,0 1 0,0 1 0,1-1 0,-1 0 0,0 1 0,0 0 0,1 0 0,-1 0 0,0 0 0,1 0 0,-1 1 0,0-1 0,0 1 0,0 0 0,1 0 0,-1 0 0,0 0 0,0 1 0,0-1 0,0 1 0,-1 0 0,1 0 0,0 0 0,3 3 0,1 1 37,-1 0 0,0 0 1,0 0-1,0 1 0,0-1 0,-1 2 1,0-1-1,-1 0 0,0 1 1,0 0-1,5 16 0,-7-18-7,0 1 0,-1 0 0,0 0 0,-1-1 0,1 1 0,-1 0 0,0 0 0,-1 0 0,0 0 1,0-1-1,0 1 0,-1 0 0,0-1 0,-1 1 0,-5 11 0,7-16-134,1-1 1,-1 1-1,0-1 0,0 1 1,0-1-1,0 1 1,0-1-1,0 1 0,-1-1 1,1 0-1,0 0 1,-1 1-1,1-1 0,-1 0 1,1 0-1,-1-1 0,1 1 1,-1 0-1,0 0 1,1-1-1,-1 1 0,0-1 1,0 0-1,0 1 1,1-1-1,-3 0 0,-11-7-931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6.0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27 439 13267,'15'-20'3669,"-11"14"-2673,1 0 0,-1-1 1,6-11-1,-10 17-898,1-1 0,0 0 0,-1 0 0,1 0 0,-1 0 0,1 0 0,-1 0 0,0 0 0,0 0 0,0 0-1,0 0 1,0 0 0,-1 0 0,1 0 0,0 0 0,-1 0 0,0 1 0,-1-4 0,2 4-94,0 0-1,-1 0 1,1 1 0,0-1-1,-1 1 1,1-1 0,-1 0-1,1 1 1,-1-1-1,1 1 1,-1-1 0,0 1-1,1-1 1,-1 1 0,0-1-1,1 1 1,-1 0-1,0-1 1,1 1 0,-1 0-1,0 0 1,0 0 0,1-1-1,-1 1 1,0 0-1,0 0 1,1 0 0,-1 0-1,0 0 1,0 0 0,1 1-1,-1-1 1,0 0-1,0 0 1,1 0 0,-1 1-1,0-1 1,1 0 0,-2 1-1,-1 1 3,1-1 0,0 1 1,0 0-1,0-1 0,0 1 0,0 0 0,0 0 0,0 0 0,1 1 0,-3 2 0,2-1-2,0 0 0,0 1 0,1-1 0,-1 0 0,1 1 0,0-1 0,0 1 0,1 0-1,-1-1 1,1 1 0,0 8 0,1-12-2,-1 0 0,0 0 0,0 1 0,1-1 0,-1 0 0,1 0 0,-1 0 0,1 1 1,-1-1-1,1 0 0,0 0 0,-1 0 0,1 0 0,0 0 0,0 0 0,0-1 0,0 1 0,2 1 0,-2-1-1,1 0 1,0-1 0,-1 1 0,1-1-1,0 0 1,0 1 0,0-1-1,-1 0 1,1 0 0,0 0-1,0 0 1,0-1 0,-1 1-1,1 0 1,0-1 0,0 1 0,1-2-1,16-6-89,0-1-1,-1 0 0,0-2 1,-1 0-1,29-24 0,1-11-3113,-46 44 3208,1 0 0,-1 0 0,0 0 0,1-1 0,-1 1-1,0 0 1,0-1 0,0 1 0,0-3 0,7-15 875,-8 19-848,0 1-1,0 0 1,1 0 0,-1 0-1,0 0 1,0-1-1,0 1 1,0 0-1,1 0 1,-1 0 0,0 0-1,0 0 1,1 0-1,-1 0 1,0 0-1,0 0 1,0 0-1,1-1 1,-1 1 0,0 0-1,0 0 1,1 0-1,-1 0 1,0 1-1,0-1 1,1 0 0,-1 0-1,0 0 1,0 0-1,0 0 1,1 0-1,-1 0 1,0 0-1,0 0 1,0 1 0,1-1-1,-1 0 1,0 0-1,0 0 1,0 0-1,0 0 1,1 1 0,-1-1-1,0 0 1,0 0-1,0 0 1,0 1-1,0-1 1,0 0 0,0 0-1,0 1 1,0-1-1,0 0 1,0 0-1,1 1 1,4 12 503,1 17 104,-5-25-578,-1 0-1,1 0 1,1 0 0,-1 0-1,1 0 1,-1 0 0,2 0 0,-1 0-1,4 5 1,-6-10-60,0 0 0,0 0 0,0 0-1,0 0 1,0 0 0,0 1 0,0-1 0,0 0-1,0 0 1,1 0 0,-1 0 0,0 0 0,0 0-1,0 0 1,0 0 0,0 0 0,0 0 0,0 0 0,1 0-1,-1 0 1,0 0 0,0 0 0,0 0 0,0 0-1,0 0 1,0 0 0,1 0 0,-1 0 0,0 0-1,0 0 1,0 0 0,0 0 0,0 0 0,0 0 0,0 0-1,1 0 1,-1 0 0,0 0 0,0 0 0,0 0-1,0 0 1,0 0 0,0-1 0,0 1 0,0 0 0,5-8 56,-1-9 11,-4 15-66,1-21-30,2 0 0,0 0 1,2 1-1,0-1 0,12-29 0,-17 51 26,1 0-1,-1 0 1,1-1-1,-1 1 0,1 0 1,0 0-1,0 0 1,-1 0-1,1 0 0,0 0 1,0 0-1,0 0 0,0 0 1,0 1-1,0-1 1,0 0-1,1 1 0,-1-1 1,0 1-1,0-1 0,2 0 1,0 1-10,0 0 0,0 0-1,-1 0 1,1 0 0,0 1 0,0-1 0,0 1 0,4 1-1,-5-1 16,0-1-1,1 0 1,-1 0-1,0 0 1,1 0-1,-1-1 1,0 1-1,0-1 1,1 1-1,-1-1 0,0 0 1,0 0-1,0 0 1,0 0-1,0 0 1,0 0-1,0 0 1,0-1-1,3-3 1,3-2 75,-1 0 0,13-16 0,-4 1 194,-13 16-140,1 1 1,0-1 0,1 1-1,-1 0 1,1 0-1,0 0 1,0 0-1,0 1 1,1 0-1,0 0 1,-1 1-1,12-6 1,-7 5 0,0 1 1,1 0 0,-1 0-1,1 1 1,0 1 0,0 0-1,-1 0 1,14 1 0,-23 0-125,0 0 0,0 1 0,0-1 0,0 0 1,0 0-1,0 1 0,0-1 0,0 0 0,0 1 0,0-1 0,-1 1 0,1-1 1,0 1-1,0 0 0,0-1 0,-1 1 0,1 0 0,0 0 0,-1-1 1,1 1-1,-1 0 0,1 0 0,-1 0 0,1 0 0,-1 0 0,1 0 0,-1-1 1,0 1-1,0 0 0,1 0 0,-1 0 0,0 0 0,0 0 0,0 0 1,0 0-1,0 0 0,0 0 0,0 0 0,-1 0 0,1 2 0,-2 3 11,0 0 0,0-1 0,0 1 0,0 0 0,-6 9 0,-10 9-659,0 0 0,-1-1-1,-1-1 1,-34 29 0,27-25-317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6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80 12219,'-2'-7'524,"0"1"0,0-1 0,-1 1 1,1 0-1,-2 0 0,1 0 0,-1 0 1,-5-7-1,8 11-402,0 1 1,0 0-1,0 0 1,-1-1-1,1 1 1,0 0-1,-1 0 1,1 0-1,0 0 1,-1 1-1,1-1 0,-1 0 1,0 0-1,1 1 1,-1-1-1,1 1 1,-1 0-1,0-1 1,0 1-1,1 0 1,-1 0-1,0 0 0,1 0 1,-1 0-1,0 1 1,1-1-1,-1 0 1,0 1-1,1-1 1,-1 1-1,1 0 1,-1-1-1,1 1 1,-1 0-1,1 0 0,-1 0 1,1 0-1,0 0 1,-2 2-1,-1 1 36,1-1 0,0 1 0,1 0 0,-1 0 0,1 0 0,-1 0 0,1 0 0,0 1 0,1-1 0,-1 1 0,1-1 0,0 1 0,0 0 0,0 8 0,0 1 71,1-1 0,0 1 0,1 0 0,3 14-1,0-7-119,2-1 0,0-1 0,1 1-1,1-1 1,14 25 0,60 86-821,-55-90-246,-24-36 860,7 12-2104,-10-15 2215,0 0 0,1-1-1,-1 1 1,0 0 0,0-1 0,1 1 0,-1 0 0,0 0 0,0-1 0,0 1 0,0 0 0,0 0 0,0 0 0,0-1 0,0 1-1,0 0 1,-1 0 0,1-1 0,0 2 0,-5 2 214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6.8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1 359 14755,'5'-13'889,"1"0"-1,1 1 1,0 0-1,1 0 1,0 1-1,13-14 1,-11 14-386,1 0-1,0 1 1,1 0-1,0 1 1,0 1-1,1 0 1,0 0-1,0 1 1,25-9-1,-31 15-426,-1-1-1,0 0 1,0 1 0,1 0-1,-1 1 1,1-1-1,-1 1 1,0 1 0,1-1-1,8 2 1,-12-1-68,0 0 1,1 0 0,-1 1-1,0-1 1,0 1-1,0-1 1,0 1-1,0 0 1,-1 0 0,1 0-1,-1 0 1,1 1-1,-1-1 1,0 1-1,0-1 1,0 1 0,0 0-1,0 0 1,0 0-1,-1 0 1,2 5-1,-2-8-8,-1 1-1,0 0 1,1-1-1,-1 1 1,0-1-1,0 1 1,0 0-1,1-1 0,-1 1 1,0 0-1,0-1 1,0 1-1,0 0 1,0 0-1,0-1 1,0 1-1,-1 0 0,-6-5-18,-10-18 4,12 13 13,0 0 0,0 0 0,1-1 0,0 0 0,-5-20 0,9 26-81,-1 0-1,1 0 1,-1 0-1,1-1 1,1 1-1,-1 0 1,0 0-1,1 0 1,0 0-1,0 0 0,0 0 1,0 0-1,1 0 1,0 1-1,-1-1 1,2 0-1,-1 1 1,3-4-1,-3 4-74,0 0-324,0 0 0,0 0-1,0 0 1,1 1 0,-1-1 0,1 1-1,0-1 1,0 1 0,0 0 0,0 0-1,0 0 1,0 0 0,1 1-1,3-2 1,11 2-923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7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32 351 11250,'-12'-5'5777,"3"0"-3010,8 5-2740,1 1 1,-1-1 0,1 0-1,0 0 1,-1 0 0,1 1-1,-1-1 1,1 0-1,0 1 1,-1-1 0,1 0-1,0 0 1,-1 1-1,1-1 1,0 1 0,0-1-1,-1 0 1,1 1 0,0-1-1,0 1 1,0-1-1,0 0 1,-1 1 0,1-1-1,0 1 1,0-1-1,0 1 1,-1 4 79,0 0 0,1 0 0,0 0 1,-1 0-1,2 5 0,-1-9-101,0 0 0,0 0 1,0 0-1,0 1 0,0-1 0,0 0 1,0 0-1,1 0 0,-1 0 1,0 0-1,1 0 0,-1 1 0,1-1 1,0 0-1,-1 0 0,1 0 0,0-1 1,-1 1-1,1 0 0,0 0 1,0 0-1,0 0 0,0-1 0,0 1 1,0 0-1,1 0 0,-2-1-3,1 0-1,-1 0 0,1-1 1,-1 1-1,1 0 0,-1 0 1,1 0-1,-1-1 0,1 1 1,-1 0-1,1-1 0,-1 1 1,1 0-1,-1-1 1,0 1-1,1 0 0,-1-1 1,0 1-1,1-1 0,-1 1 1,0-1-1,1 1 0,-1-1 1,0 1-1,0-1 0,7-17 7,-6 16-17,23-59-31,-19 47 259,-5 13-217,0 0 0,0 0 0,0-1 0,0 1 0,1 0 0,-1 0 0,1 0 0,-1 0 0,0 0 0,1 0 1,0 0-1,-1 0 0,1 0 0,0 0 0,-1 0 0,1 1 0,0-1 0,0 0 0,0 0 0,0 1 0,-1-1 0,1 0 0,0 1 0,0-1 0,1 1 0,-1-1 0,0 1 0,0 0 1,0-1-1,2 1 0,-2 0-8,0 0 0,0 0 0,0-1 0,0 1 1,0 0-1,0 0 0,0 0 0,0-1 0,0 1 1,0-1-1,-1 1 0,1-1 0,0 1 0,0-1 1,0 1-1,0-2 0,0 1 1,0 0-1,-1 0 1,0 0-1,1-1 1,-1 1 0,0 0-1,1 0 1,-1-1-1,0 1 1,0 0 0,0-1-1,0 0 1,0 2 2,0 0 1,0 0-1,-1 0 1,1 0-1,0 0 0,0 0 1,0 0-1,0 0 1,0 0-1,0 0 0,0 0 1,0 0-1,0 0 1,-1 0-1,1 0 0,0 0 1,0 0-1,0 0 1,0 0-1,0 0 0,0 0 1,0 0-1,-1 0 1,1 0-1,0 0 0,0 0 1,0 0-1,0 0 1,0 0-1,0 0 0,0 0 1,0 0-1,-1 0 1,1 0-1,0 0 1,0 0-1,0 0 0,0 0 1,0 0-1,0 0 1,0 0-1,0-1 0,0 1 1,0 0-1,0 0 1,0 0-1,0 0 0,-1 0 1,1 0-1,0 0 1,0 0-1,0-1 0,0 1 1,0 0-1,0 0 1,0 0-1,0 0 0,0 0 1,0 0-1,0 0 1,0-1-1,0 1 0,0 0 1,0 0-1,1 0 1,-8 9-5,2 2 206,1 1 0,0 0 0,-4 17 0,7-25-63,1 1 0,-1-1 1,1 0-1,-1 1 0,1-1 0,0 1 0,1-1 0,-1 0 0,1 1 0,0-1 0,0 0 0,0 0 0,3 6 0,-4-9-121,1 1-1,0-1 0,-1 0 0,1 0 1,0 0-1,0 0 0,-1 0 0,1 0 0,0 0 1,0 0-1,0 0 0,0-1 0,0 1 1,0 0-1,1 0 0,-1-1 0,0 1 0,0-1 1,0 1-1,1-1 0,-1 0 0,0 1 1,0-1-1,1 0 0,-1 0 0,0 0 0,1 0 1,-1 0-1,0 0 0,1 0 0,-1 0 0,0-1 1,0 1-1,1 0 0,1-2 0,0 1-4,0-1 0,0 0 0,-1 0 0,1 0 0,-1 0 0,1 0 0,-1-1-1,0 1 1,1-1 0,-1 1 0,-1-1 0,1 0 0,2-4 0,-2 4-11,-1-1 1,1 0 0,-1 0-1,0 0 1,0 0 0,0 0-1,-1 0 1,1 0 0,-1 0-1,0 0 1,-1-7 0,-1 1-6,0-1 0,-1 1-1,-5-12 1,7 18 11,-2-4 34,0 1 0,1-1-1,-2-12 1,4 18-6,0 0-1,0 0 0,0 0 1,0 0-1,0 0 1,1 1-1,-1-1 1,1 0-1,0-3 0,0 4-2,-1 1 0,0-1-1,1 0 1,0 0 0,-1 1-1,1-1 1,-1 0 0,1 1-1,0-1 1,-1 1 0,1-1 0,0 0-1,0 1 1,-1 0 0,1-1-1,0 1 1,0 0 0,0-1-1,-1 1 1,1 0 0,1-1-1,4 1 70,0 0 0,0 0 0,0 0 0,0 1 0,0-1-1,0 2 1,7 1 0,0 1 137,25 11 0,-33-13-172,0 1 1,-1 0 0,1 0 0,-1 0 0,0 0 0,0 1 0,0-1-1,0 1 1,4 7 0,0 0 116,-2 0 0,8 17 0,-5-9-78,-10-49 41,1 5-103,2 0 0,1 0 0,1 0 0,13-42 0,-15 61-46,-1 1 0,1 0 1,0 0-1,1 0 1,-1 0-1,1 0 1,0 0-1,0 1 0,1 0 1,-1-1-1,6-4 1,-5 6 26,-1 1-1,1-1 1,0 1 0,0 0 0,-1 0-1,1 0 1,1 0 0,-1 1 0,0 0-1,0 0 1,0 0 0,1 0 0,-1 1 0,8-1-1,-10 1 11,-1 0 0,0-1 0,1 1 0,-1-1-1,0 1 1,1-1 0,-1 0 0,0 0 0,0 1 0,0-1 0,1 0-1,-1 0 1,1-1 0,13-9-153,2 6-1568,24-4 0,-33 8-333,-1 0 1,1 1 0,8 0 0,4 3-1102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3.2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10 13627,'-2'-2'483,"0"1"0,0 0-1,1 0 1,-1 0 0,0 1 0,0-1 0,0 0-1,0 1 1,0-1 0,-3 0 0,4 1-362,0 1 0,0-1-1,1 0 1,-1 0 0,0 0 0,1 0-1,-1 1 1,0-1 0,1 0 0,-1 1 0,0-1-1,1 1 1,-1-1 0,1 1 0,-1-1 0,0 1-1,1-1 1,-1 1 0,1-1 0,0 1 0,-1 0-1,1-1 1,-1 1 0,1 0 0,0-1 0,0 1-1,-1 0 1,1-1 0,0 1 0,0 0 0,0 0-1,0-1 1,0 2 0,0 4 127,0 1 0,0-1 1,1 1-1,-1-1 0,2 1 0,-1-1 0,1 1 1,0-1-1,3 6 0,1 7 108,-6-19-347,10 31 480,0-1-1,26 51 1,-30-71-429,-1-1 0,1-1 0,1 1 0,0-1-1,9 9 1,-12-13-30,1 0-1,1 0 1,-1 0-1,1-1 1,-1 1 0,1-1-1,0-1 1,0 1-1,9 2 1,-10-4-12,0-1 1,0 1-1,0-1 1,-1 1-1,1-1 1,0-1-1,0 1 1,0-1-1,0 0 1,0 0-1,-1 0 1,1-1-1,-1 0 1,1 1-1,-1-2 1,1 1-1,-1 0 1,0-1-1,0 0 1,0 0-1,5-5 1,-5 3 17,1 1 0,-1-1 0,0 0 0,-1 0-1,1 0 1,-1-1 0,0 0 0,0 1 0,-1-1 0,1 0 0,-1 0 0,-1 0 0,1 0 0,-1-1-1,0 1 1,0-8 0,-1 10-28,0-1 0,-1 1 1,1 0-1,-1-1 0,0 1 0,0 0 0,-1 0 0,1 0 0,-1 0 0,0 0 1,0 0-1,0 0 0,-3-4 0,0 4-5,1-1 1,0 1-1,-1-1 1,0 1 0,0 0-1,0 1 1,0-1-1,-8-3 1,1 2-201,0 0 0,0 1 0,0 1 0,0-1 0,-1 2 0,1 0 0,-1 1 0,-20-1 0,0 4-1173,20-1 167,1 0-1,-1-1 1,-19-2-1,1-5-483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8.4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52 13499,'-1'1'163,"0"-1"0,0 1 1,0-1-1,0 1 0,0-1 1,0 1-1,0 0 0,1 0 0,-1-1 1,0 1-1,0 0 0,1 0 1,-1 0-1,0 0 0,1 0 0,-1 0 1,1 0-1,0 0 0,-1 0 1,1 0-1,0 0 0,0 0 0,-1 0 1,1 0-1,0 1 0,0-1 1,0 0-1,0 0 0,0 0 0,1 0 1,-1 0-1,1 2 0,1 3 329,0 0-1,0-1 0,1 1 1,6 9-1,-3-6-65,1 4 126,2 0-1,-1 0 1,2-1-1,0 0 1,22 21 0,-27-28-475,1-1 1,-1 0-1,1 0 1,0-1-1,0 1 0,0-1 1,1-1-1,-1 1 1,1-1-1,-1 0 1,1-1-1,0 1 1,0-1-1,0-1 0,11 1 1,-14-1-66,0-1 0,0 1-1,0-1 1,0 0 0,0 0 0,0 0 0,-1 0-1,1-1 1,0 0 0,-1 1 0,1-1-1,-1-1 1,0 1 0,0 0 0,0-1 0,0 0-1,0 1 1,0-1 0,-1 0 0,1-1 0,-1 1-1,0 0 1,0-1 0,0 1 0,0-1 0,-1 1-1,1-1 1,0-5 0,0 1-25,0 0 0,-1 0-1,0-1 1,-1 1 0,0-1 0,0 1 0,0-1 0,-1 1-1,-1 0 1,1-1 0,-1 1 0,-4-10 0,-30-51-964,36 69 960,-1 0-1,1-1 0,0 1 0,0 0 0,0-1 1,0 1-1,0 0 0,0-1 0,0 1 0,1 0 0,-1-1 1,0 1-1,0 0 0,0-1 0,0 1 0,0 0 0,0 0 1,1-1-1,-1 1 0,0 0 0,0-1 0,0 1 1,1 0-1,-1 0 0,0 0 0,0-1 0,1 1 0,-1 0 1,0 0-1,0 0 0,1 0 0,-1-1 0,0 1 0,1 0 1,-1 0-1,0 0 0,1 0 0,-1 0 0,0 0 1,1 0-1,-1 0 0,0 0 0,0 0 0,1 0 0,-1 0 1,0 0-1,1 0 0,20 1-292,-19-1 277,40 2 203,43-3 0,-81 1-73,0 0 0,0 1 0,0-1 0,0 1 0,0 0 0,0 0 0,0 0 0,0 0 0,0 1 0,6 3 0,1 2 41,-1 0 0,12 11 0,-8-7-218,-21-20-5872,3 1 4428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8.8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0 133 14523,'1'0'115,"-1"1"1,0-1-1,0 1 0,1-1 1,-1 0-1,0 1 0,1-1 1,-1 0-1,1 1 0,-1-1 1,0 0-1,1 0 0,-1 1 1,1-1-1,-1 0 0,1 0 1,-1 0-1,1 0 0,-1 1 1,1-1-1,-1 0 0,1 0 1,-1 0-1,0 0 0,1 0 1,-1 0-1,1 0 0,-1-1 1,2 1-1,17-2 618,-17 2-605,30-5 671,-9 2-1953,0 0 0,40 1 1,-56 2 876,0 1 0,0 0 1,0 0-1,0 1 1,0-1-1,-1 2 0,1-1 1,0 1-1,-1 0 1,0 0-1,0 1 0,0-1 1,8 8-1,5 6 509,59 53 4259,-77-69-4279,0 1 0,0-1 0,1 0 0,-1 0 1,0 0-1,1 0 0,-1-1 0,3 2 0,2-3 1303,-5-9-366,-4-1-662,0 1 0,0 0 0,-1 0 0,0 0 0,-1 0 0,-8-12 0,7 13-290,1-1-1,0 0 1,0 0-1,1 0 1,-5-19 0,9 28-194,0-1 1,-1 0 0,1 0-1,0 1 1,0-1 0,1 0-1,-1 1 1,0-1 0,1 0-1,-1 1 1,1-1 0,-1 0-1,1 1 1,0-1 0,0 1-1,-1-1 1,1 1 0,0-1-1,0 1 1,1 0 0,-1-1 0,0 1-1,0 0 1,1 0 0,-1 0-1,0 0 1,1 0 0,-1 0-1,1 1 1,0-1 0,-1 0-1,4 0 1,5-2-468,1 0 0,-1 0 0,1 2 0,12-2 0,-11 2-1122,10-4-1900,-8-3 4693,0-5-501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9.3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82 11562,'1'5'5470,"1"11"-3799,-2-12-907,1 8 364,1-1-1,0 1 1,0-1 0,7 17 0,-8-24-1051,1-1 0,-1 1-1,1-1 1,0 0 0,0 1 0,0-1 0,0 0-1,1 0 1,-1 0 0,1-1 0,0 1 0,-1 0-1,1-1 1,0 0 0,1 0 0,-1 0 0,6 3-1,-8-5-74,1 1-1,-1-1 1,1 1-1,0-1 1,-1 0-1,1 0 1,-1 0-1,1 0 1,0 0-1,-1 0 1,1 0-1,-1 0 1,1 0-1,0-1 1,-1 1-1,1-1 1,-1 1-1,1-1 1,1-1-1,0 0 10,-1 0-1,0 0 1,0 0-1,0 0 1,0 0-1,0 0 1,0-1-1,0 1 1,-1-1-1,2-2 1,1-3 16,-1-1 1,0 0 0,0 0 0,-1 0 0,2-16-1,8-94-301,-12 118 274,1 0 0,-1 0 1,1 1-1,-1-1 1,1 0-1,-1 0 0,1 1 1,0-1-1,-1 0 1,1 1-1,0-1 0,-1 1 1,1-1-1,0 1 1,0-1-1,0 1 0,0-1 1,-1 1-1,1 0 1,0-1-1,0 1 0,0 0 1,0 0-1,1 0 1,25-4 29,-3 4 258,0 1 0,1 1 1,-1 2-1,25 5 0,-44-8-197,17 7 456,-21-8-516,0 0 0,0 1 0,-1-1 0,1 1 0,-1-1 0,1 1 0,0-1 0,-1 1-1,1 0 1,-1-1 0,1 1 0,-1 0 0,1-1 0,-1 1 0,0 0 0,1-1 0,-1 1 0,0 0-1,0 0 1,1 0 0,-1-1 0,0 1 0,0 0 0,0 0 0,0 0 0,0 0 0,-1 4 2,1-1 0,-1 0 1,0 1-1,-1-1 0,1 0 1,-1 0-1,1 0 1,-1 0-1,-1 0 0,1 0 1,0 0-1,-1-1 0,0 1 1,0-1-1,0 0 1,-6 5-1,1-2-45,0 0 0,0-1 0,-1 0 0,0-1 1,1 0-1,-17 5 0,21-8-169,0 0-1,0 0 1,-1 0 0,1 0 0,0-1 0,-1 0 0,1 0 0,0 0-1,0-1 1,-1 1 0,1-1 0,0 0 0,0 0 0,0-1-1,0 1 1,0-1 0,-6-3 0,-24-13-885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19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1 28262,'5'19'1464,"-7"3"33,-4-1-561,-9-5-1008,-1-6-640,6 1 472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25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12995,'13'10'6051,"3"10"-3995,15 26-1240,-28-42-420,86 155 2065,-65-111-2333,2-2 1,58 79-1,-73-111-500,-10-10-855,-6-7-39,-12-10-950,-2-6 709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26.3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1 261 15635,'7'-23'834,"1"0"-1,1 1 0,1 1 0,1-1 0,1 2 1,1-1-1,0 2 0,17-19 0,-25 33-669,0-1 0,1 1-1,-1 0 1,1 1 0,0-1-1,1 1 1,12-6 0,-16 8-143,0 1 0,0 0 0,0 0 0,0 1 0,0-1 0,0 0 0,0 1 0,0 0 1,0 0-1,0 0 0,1 0 0,-1 0 0,0 1 0,0-1 0,0 1 0,0 0 0,0 0 1,0 0-1,0 0 0,-1 1 0,5 1 0,-3 1 4,0-1 0,0 1-1,-1 0 1,1 0 0,-1 0 0,0 0-1,0 1 1,0-1 0,0 1 0,-1 0-1,0-1 1,0 1 0,0 1 0,-1-1-1,2 9 1,0 6 125,0 1 0,-1 34 0,-2-48-120,-1-1 0,1 1 0,-1 0 0,0-1 0,-1 1 0,1 0 1,-1-1-1,-5 10 0,6-14-56,0 0 0,0 0 0,0 0 0,0 0 1,-1-1-1,1 1 0,-1 0 0,0 0 0,1-1 0,-1 1 0,0-1 0,0 0 0,0 1 1,0-1-1,0 0 0,0 0 0,0 0 0,0-1 0,0 1 0,-1 0 0,1-1 0,0 1 0,-1-1 1,1 0-1,0 0 0,-1 0 0,-3 0 0,2-1-184,0 1 1,1-1-1,-1 0 0,0 0 0,1 0 1,-1-1-1,1 1 0,-1-1 1,1 0-1,0 0 0,-1 0 0,1 0 1,0 0-1,0-1 0,1 0 0,-1 1 1,1-1-1,-5-5 0,6 5 102,0 0 1,0 0-1,0 0 0,1 0 0,-2-6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26.6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30 274 16147,'8'-1'617,"0"2"0,1 0 0,-1 0-1,0 0 1,11 4 0,-17-5-512,0 1 0,-1-1 1,1 1-1,0-1 0,-1 1 1,1 0-1,0 0 0,-1 0 0,1 0 1,-1 0-1,0 0 0,1 1 0,-1-1 1,0 0-1,0 1 0,1-1 1,-1 1-1,0-1 0,0 1 0,-1-1 1,1 1-1,0 0 0,-1-1 1,1 1-1,-1 0 0,1 0 0,-1-1 1,0 1-1,1 0 0,-1 3 1,-1-4-81,1 0 0,0-1 0,0 1 1,0-1-1,0 1 0,0 0 0,-1-1 1,1 1-1,0-1 0,-1 1 0,1-1 1,0 1-1,-1-1 0,1 1 0,0-1 1,-1 1-1,1-1 0,-1 1 0,1-1 1,-1 1-1,1-1 0,-1 0 0,0 1 1,1-1-1,-1 0 0,1 0 0,-1 0 1,0 1-1,1-1 0,-1 0 0,1 0 1,-1 0-1,0 0 0,1 0 0,-1 0 1,0 0-1,0 0 0,-2-1 26,0 1 0,1 0-1,-1-1 1,1 0 0,-1 0 0,1 0-1,-1 0 1,-3-2 0,0 0-67,1-1-1,-1-1 1,0 1 0,1-1 0,0 0-1,0 0 1,1-1 0,-1 1-1,1-1 1,0 0 0,1 0 0,-1-1-1,1 1 1,1-1 0,-1 1-1,1-1 1,0 0 0,1 0 0,-1 0-1,1 0 1,1 0 0,-1 0 0,1 0-1,1-1 1,-1 1 0,1 0-1,0 0 1,1 0 0,0 0 0,0 1-1,0-1 1,1 0 0,5-8-1,23-35-2742,8 2-4182,-28 37 5790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27.0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5 8114,'7'6'1103,"-2"0"0,1 0 0,-1 0 0,1 0 0,-2 1 0,1 0 0,-1 0 1,0 1-1,4 10 0,-4-10-469,0 1 1,0-1-1,1 0 1,0 0-1,0-1 1,10 11-1,-12-16-580,-1 0 0,0 0 0,1-1 0,-1 1 0,1-1 0,0 0 0,-1 1 0,1-1 0,0-1 0,0 1 0,0 0 0,-1-1 0,1 1 0,0-1 0,0 0 0,0 0 0,0 0 0,0 0 0,0-1 0,0 1 0,0-1 0,-1 0 0,1 0 0,0 0 0,0 0 0,-1 0-1,1 0 1,-1-1 0,1 1 0,-1-1 0,1 0 0,-1 0 0,0 0 0,0 0 0,0 0 0,0 0 0,0 0 0,-1-1 0,1 1 0,-1-1 0,1 1 0,-1-1 0,0 0 0,2-5 0,-3 5-45,1 0 0,-1-1 0,0 1 0,0 0 0,0-1 0,0 1 0,0 0 0,-1-1 0,1 1 0,-1 0 0,0-1 0,0 1 0,0 0 0,-1 0 0,1 0 0,-4-5 0,2 4 12,0 1-1,0 0 0,0 0 1,0 0-1,-1 0 0,1 1 1,-1-1-1,0 1 1,0 0-1,0 0 0,-7-2 1,2 1-101,0 1 1,0 0-1,0 0 1,0 1 0,0 0-1,0 1 1,-1 0 0,1 0-1,0 1 1,0 1-1,-17 3 1,13 1-539,11-5 400,0 0 0,0 0 0,0 0 0,0-1-1,0 1 1,0 0 0,0-1 0,0 1 0,0-1-1,0 0 1,0 0 0,-1 0 0,1 0 0,0 0-1,-4-1 1,6 1 257,-1 0 1,1 0-1,0-1 0,0 1 0,-1 0 0,1 0 0,0 0 0,0-1 0,0 1 1,-1 0-1,1 0 0,0-1 0,0 1 0,0 0 0,0-1 0,-1 1 1,1 0-1,0-1 0,0 1 0,0 0 0,0-1 0,0 1 0,0 0 1,0 0-1,0-1 0,-1-21 453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27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 13331,'0'-3'483,"1"1"0,0 0 0,0-1 0,0 1 0,0 0 0,0 0 0,0 0 0,0 0 0,3-4 0,-3 5-312,0 1 1,0-1-1,0 1 1,0-1-1,0 1 1,0-1-1,0 1 1,1 0-1,-1-1 1,0 1-1,0 0 1,0 0-1,0 0 1,0 0-1,1 0 1,-1 0 0,0 0-1,0 0 1,0 0-1,0 0 1,0 1-1,0-1 1,1 0-1,0 2 1,2-1 128,0 1 1,0 0-1,0 0 1,0 1-1,0-1 0,-1 1 1,1 0-1,-1 0 1,5 5-1,2 4 241,12 19 0,75 129 452,-25-40-954,-66-110-696,0 1 0,0-1 0,8 22 0,-14-31 464,0-1 0,0 1 0,0-1 0,1 1 0,-1 0-1,0-1 1,0 1 0,0-1 0,0 1 0,0 0 0,0-1 0,0 1 0,0-1 0,0 1 0,-1-1 0,1 1 0,0-1 0,0 1 0,0 0 0,-1-1 0,1 1 0,0-1 0,-1 1 0,1-1 0,0 1 0,-1 0 0,0-7-1458</inkml:trace>
  <inkml:trace contextRef="#ctx0" brushRef="#br0" timeOffset="1">60 396 18020,'8'-6'1496,"7"-7"913,4-5-241,6-15-640,1-3-407,-2-3-705,3-2-224,-3 5-536,-1 2-424,-5 4-1297,-2 4-767,1 11 1439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27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3 298 14739,'1'-1'258,"0"1"-1,0-1 1,1 1 0,-1-1-1,0 1 1,0-1-1,0 0 1,0 0 0,0 0-1,0 1 1,0-1-1,0 0 1,0 0 0,0 0-1,0 0 1,-1-1 0,1 1-1,0 0 1,-1 0-1,1 0 1,0-3 0,1 1 47,4-11 167,0 0-1,0-1 1,-2 0-1,0 0 1,0 0-1,-2 0 1,0 0-1,0-1 1,-1 1-1,-3-29 1,2 41-455,-1 1-1,1 0 1,-1-1 0,0 1-1,0 0 1,0-1 0,0 1-1,0 0 1,0 0 0,-3-4-1,4 6-16,-1-1 0,1 1 0,-1-1 0,1 1 0,-1 0 0,1-1 0,-1 1-1,0 0 1,1-1 0,-1 1 0,1 0 0,-1 0 0,0-1 0,1 1 0,-1 0 0,0 0 0,1 0-1,-1 0 1,0 0 0,1 0 0,-1 0 0,0 0 0,1 0 0,-1 0 0,1 1 0,-1-1-1,0 0 1,1 0 0,-1 1 0,1-1 0,-1 0 0,0 1 0,1-1 0,-1 0 0,1 1-1,-1-1 1,1 1 0,-1-1 0,1 1 0,0-1 0,-1 1 0,1-1 0,-1 2 0,-2 2-5,1 0 0,-1 0 0,1 1 0,0-1 0,0 1 0,0 0 0,0-1 1,1 1-1,0 0 0,0 0 0,0 7 0,0 1 26,1 0-1,0 0 1,2 17 0,-1-23 3,1 0 1,-1 0 0,1-1 0,0 1 0,1 0 0,-1-1 0,1 0 0,8 12 0,-10-16-9,1 0-1,0 1 1,0-1 0,0 0 0,0-1 0,0 1-1,0 0 1,0 0 0,1-1 0,-1 0 0,0 1-1,1-1 1,0 0 0,-1 0 0,1 0-1,-1-1 1,1 1 0,0 0 0,0-1 0,-1 0-1,1 0 1,0 0 0,0 0 0,0 0 0,4-1-1,1-1-4,0-1 1,0 0-1,0 0 0,0 0 0,-1-1 0,1 0 0,-1-1 0,0 1 0,0-1 0,0-1 1,9-9-1,-6 4-10,0-1 0,-1 0 1,0 0-1,0-1 0,10-23 1,-15 27-1,0 0 0,-1 0 0,-1 0 0,3-10 0,-4 14 13,-1 1 1,1 0-1,-1 0 1,0 0-1,0-1 1,0 1-1,-1 0 0,1 0 1,-1 0-1,0 0 1,-3-8-1,0 8 255,11 12-19,0-3-221,1 0 0,0-1-1,0 0 1,1 0-1,13 4 1,-19-7-171,-1 0-1,1-1 0,0 1 1,-1-1-1,1 1 1,-1-1-1,1 0 0,0 0 1,-1 0-1,1 0 1,0-1-1,-1 1 1,1-1-1,-1 1 0,1-1 1,-1 0-1,1 0 1,-1 0-1,1 0 1,-1 0-1,0-1 0,0 1 1,4-4-1,6-13 714,3-4-686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3.6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4 16900,'-1'0'207,"-1"-1"0,1 1 1,0-1-1,-1 1 0,1 0 1,0-1-1,-1 1 1,1 0-1,-1 0 0,1 0 1,0 0-1,-1 0 0,1 0 1,-1 0-1,1 1 0,0-1 1,-1 0-1,1 1 1,0-1-1,0 1 0,-1 0 1,1-1-1,0 1 0,0 0 1,0 0-1,-1-1 0,1 1 1,0 0-1,0 0 1,1 0-1,-1 0 0,-1 2 1,-3 3 61,1-1 0,0 1 0,1 0 0,-1 1 0,-2 7 0,1 0-165,0 0 0,2 0 0,-1 0 0,2 1-1,0 0 1,1-1 0,0 1 0,1 0 0,1 0 0,0-1-1,1 1 1,4 15 0,-3-20-82,0 1 1,0-1-1,0 0 0,2 0 1,-1 0-1,1 0 0,0-1 0,1 0 1,0 0-1,1 0 0,0-1 1,0 0-1,1 0 0,0-1 1,0 0-1,1-1 0,9 7 0,-12-10-16,0-1-1,0 1 0,0-1 0,0 0 0,0 0 0,0-1 0,1 0 0,-1 0 0,1-1 0,-1 1 0,0-1 0,1-1 0,7 0 0,-10 0 2,0 0 0,0 0 0,-1 0 0,1 0 0,0-1 0,-1 0 0,1 1 0,-1-1 0,0 0 0,0 0 0,1-1 0,-1 1 0,-1-1 0,1 0 0,0 0 0,-1 1-1,1-2 1,-1 1 0,0 0 0,0 0 0,0-1 0,2-6 0,-3 8-1,0 0-1,-1 0 1,1-1 0,-1 1-1,1 0 1,-1-1 0,0 1-1,0-1 1,0 1 0,0 0-1,0-1 1,0 1 0,-1 0-1,1-1 1,-1 1 0,0 0-1,0 0 1,-1-4-1,0 3 2,0 0 0,0 1 0,0-1 0,-1 1 0,1 0 0,-1-1 0,0 1 0,1 0 0,-1 0 0,0 1 0,-5-4 0,-2 2-121,0-1-1,0 1 1,0 1 0,0-1 0,0 2 0,-1 0 0,-16 0-1,8 1-909,-21 4-1,35-4 793,-1 1-1,1 1 1,0-1-1,0 1 0,0 0 1,0 0-1,0 0 1,-7 5-1,12-7 188,-1 1 0,0-1 0,1 1-1,-1-1 1,1 1 0,-1-1 0,1 1 0,-1 0 0,1-1-1,0 1 1,-1 0 0,1-1 0,0 1 0,-1 1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28.2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27 255 17116,'-15'10'1176,"4"-1"704,16-4-1336,5-3-119,6-7-882,4-5-783,6-6-1320,-5-2 1207</inkml:trace>
  <inkml:trace contextRef="#ctx0" brushRef="#br0" timeOffset="1">341 160 12779,'8'9'918,"0"0"1,0 1 0,-1 0-1,0 0 1,-1 0-1,0 1 1,-1 0 0,6 17-1,9 15 756,-18-38-1479,-1-4-108,-1 1 1,1-1 0,0 0 0,-1 1-1,1-1 1,0 0 0,0 1 0,0-1-1,0 0 1,0 0 0,2 1 0,-2-2-52,-1 0 0,1-1 1,-1 1-1,1-1 0,-1 0 1,0 1-1,1-1 0,-1 1 1,0-1-1,1 1 0,-1-1 0,0 0 1,0 1-1,0-1 0,1 0 1,-1 1-1,0-1 0,0 0 1,0 0-1,0 0 15,2-20 171,0 1-1,-1-1 0,-4-34 1,1-34 99,2 81-255,1-1-1,0 1 1,1-1 0,0 1-1,1-1 1,-1 1 0,8-14 0,-10 20-38,1 0 0,0 0 0,0 0 1,1 1-1,-1-1 0,0 0 1,0 1-1,1-1 0,-1 1 0,1-1 1,0 1-1,-1-1 0,1 1 0,0 0 1,0 0-1,-1 0 0,1 0 1,0 0-1,0 1 0,0-1 0,0 0 1,0 1-1,1 0 0,-1-1 1,0 1-1,0 0 0,0 0 0,0 0 1,0 0-1,0 1 0,0-1 0,1 0 1,1 2-1,6 2-296,0 0 1,0 1-1,-1 0 0,0 1 1,13 9-1,-1 0-1700,7 4 60,-5 2 547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28.8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95 148 12747,'0'0'132,"-1"1"0,0-1 0,1 0 0,-1 0 0,1 0 0,-1 1 0,1-1 0,-1 0 0,1 0 0,-1 1 1,1-1-1,-1 1 0,1-1 0,-1 0 0,1 1 0,-1-1 0,1 1 0,0-1 0,-1 1 0,1-1 0,0 1 0,0-1 0,-1 1 1,1-1-1,0 1 0,0 0 0,0-1 0,-1 1 0,1-1 0,0 1 0,0 0 0,0-1 0,0 1 0,0-1 0,0 1 1,0 0-1,1-1 0,-1 1 0,0-1 0,0 1 0,0-1 0,1 1 0,-1 0 0,2 4 548,1 0-1,0 0 1,6 9-1,-9-13-548,22 26 1579,0-1 1,42 37-1,-38-39-1329,-1 1 1,32 43-1,-53-61-382,1-1 1,-1 1-1,0 1 1,-1-1-1,3 9 1,-5-14-2,-1 0 0,1 1 1,-1-1-1,0 0 1,0 0-1,1 0 0,-1 0 1,-1 0-1,1 0 0,0 1 1,-1 1-1,1-3 2,-1 0 0,1 0 0,-1 0-1,1 0 1,-1 0 0,0 0 0,0 0 0,1 0 0,-1 0-1,0 0 1,0 0 0,0-1 0,0 1 0,0 0-1,0 0 1,0-1 0,0 1 0,0-1 0,0 1 0,0-1-1,-2 1 1,0 0-32,-1-1-1,0 0 1,0 1-1,1-1 1,-1 0-1,0-1 1,0 1-1,1-1 0,-1 1 1,0-1-1,0 0 1,1-1-1,-1 1 1,1 0-1,-6-4 1,-6-4-223,1 0 1,-16-13-1,8 4-96,0-1 0,1-1 0,1-1 0,-27-37 0,38 45 293,0 0-1,2 0 0,-1 0 0,2-1 1,0 0-1,0-1 0,1 1 1,1-1-1,1 0 0,-3-21 0,6 29 66,0 0 0,0 0-1,1 0 1,0 1 0,0-1 0,1 0-1,0 0 1,0 0 0,0 1-1,1-1 1,0 1 0,0 0-1,1 0 1,0 0 0,0 0-1,0 1 1,9-10 0,-8 11 57,-1 0-1,1 0 1,0 0 0,0 1 0,0 0 0,0 0 0,0 0 0,1 1 0,-1 0-1,1 0 1,-1 0 0,1 0 0,0 1 0,0 0 0,0 1 0,0-1 0,0 1-1,0 0 1,0 0 0,11 3 0,-13-2 5,-1 0 0,1 0 0,-1 0-1,0 1 1,1-1 0,-1 1 0,0 0 0,0 0 0,0 0 0,-1 0-1,1 1 1,5 5 0,-5-4 12,1 1-1,-1 0 1,0 0-1,0 0 1,-1 1-1,0-1 1,3 9-1,-2-5-17,-1 0 0,-1 0 1,0 0-1,0 0 0,0 0 0,-1 1 1,-1-1-1,0 0 0,-3 18 0,3-24-112,0 0 0,0 0 0,-1 0-1,1 0 1,-1-1 0,0 1 0,1 0-1,-1-1 1,0 0 0,0 1 0,-1-1-1,-2 3 1,4-4-64,0-1 0,0 1 0,0-1 0,0 1 0,0-1 1,0 1-1,0-1 0,0 1 0,0-1 0,0 0 0,0 0 0,0 1 0,0-1 0,0 0 0,0 0 0,0 0 0,-1 0 0,1 0 0,0 0 0,0-1 0,0 1 0,0 0 0,0-1 0,0 1 0,0 0 1,0-1-1,0 1 0,0-1 0,0 1 0,0-1 0,1 0 0,-1 1 0,0-1 0,0 0 0,1 0 0,-1 0 0,0 0 0,0-1 0,-8-17-1280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29.3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0 429 15675,'15'1'1111,"-10"-1"-329,0 1 1,-1-1-1,1 0 1,-1-1 0,1 1-1,0-1 1,4-1-1,-8 2-643,-1-1 0,1 1 0,-1-1 0,1 1 0,-1-1 0,0 1 0,1-1 0,-1 0-1,0 1 1,1-1 0,-1 0 0,0 1 0,1-1 0,-1 0 0,0 1 0,0-1 0,0 0 0,0 0 0,0 1 0,0-1-1,0 0 1,0 0 0,-2-19 578,-1 6-630,0 1 0,-1-1 1,-1 1-1,-9-17 0,9 19-140,0 0 0,0-1 0,1 0-1,1 0 1,-5-24 0,8 35-38,0-1-1,0 1 0,0-1 1,0 1-1,0-1 1,0 1-1,0-1 0,0 1 1,1-1-1,-1 1 1,0 0-1,1-1 0,-1 1 1,1 0-1,0-1 1,-1 1-1,1 0 0,0 0 1,0-1-1,0 1 1,0 0-1,0 0 0,0 0 1,0 0-1,0 0 1,1 0-1,-1 1 0,0-1 1,0 0-1,1 0 0,-1 1 1,0-1-1,1 1 1,2-1-1,3-2-984,0-1 0,0 0 0,0-1 0,0 1 0,-1-1-1,10-10 1,12-8-1810,45-25-2086,-54 35 3485,-14 10 2278,0-1-1,0 1 1,0 0-1,8-3 1,-11 5-462,0 1 0,0-1-1,0 1 1,0 0 0,0 0 0,0-1 0,0 1 0,0 0-1,0 1 1,0-1 0,0 0 0,0 1 0,0-1 0,0 1 0,-1-1-1,5 3 1,-3-1 120,1 0 0,-1 0-1,1 1 1,-1-1 0,0 1 0,0 0-1,0 0 1,0 0 0,-1 1-1,1-1 1,-1 1 0,2 3 0,4 8 1192,9 28 0,-4-11-323,-12-28-1183,1-1-1,0 1 1,0-1-1,0 1 0,0-1 1,1 0-1,0 0 1,4 5-1,-6-7-113,0 0 0,0-1 0,0 1 1,0-1-1,0 1 0,1-1 0,-1 1 0,0-1 1,0 1-1,0-1 0,0 0 0,1 0 0,-1 0 0,0 1 1,0-1-1,0 0 0,1-1 0,-1 1 0,0 0 1,0 0-1,0 0 0,1-1 0,-1 1 0,0-1 0,0 1 1,0-1-1,0 1 0,0-1 0,0 1 0,0-1 1,0 0-1,2-1 0,-1 0-19,-1 0 1,1-1 0,0 1-1,-1 0 1,1-1-1,-1 1 1,1-1 0,-1 1-1,0-1 1,0 0-1,0 1 1,-1-1 0,1 0-1,-1 0 1,1 0-1,-1 1 1,0-1 0,0 0-1,0 0 1,-1 0-1,0-4 1,0 0-8,-1 1 1,1-1-1,-2 1 0,1 0 0,0 0 1,-1 0-1,0 0 0,-5-7 1,3 7-41,0-1 1,-1 1 0,0 0 0,0 0 0,0 1 0,-1-1 0,0 2 0,0-1-1,-14-6 1,18 9-159,-1 0-1,0 1 0,0 0 1,0-1-1,0 1 1,0 1-1,-1-1 0,1 1 1,0 0-1,0-1 0,0 2 1,0-1-1,-1 0 1,1 1-1,0 0 0,0 0 1,0 0-1,0 1 0,0-1 1,1 1-1,-6 3 0,8-5-29,0 1-1,0 0 1,-1 0-1,1 0 1,0 0-1,0 0 1,0 0-1,0 0 1,-1 3-1,1-4 141,1 1 0,0 0-1,0-1 1,0 1 0,0 0-1,0-1 1,0 1 0,0 0-1,0 0 1,0-1-1,0 1 1,0 0 0,0-1-1,0 1 1,1 0 0,-1-1 91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30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156 385 17964,'0'-1'153,"0"1"-1,0 0 1,-1 0 0,1 0 0,0 0 0,0-1-1,-1 1 1,1 0 0,0 0 0,-1 0-1,1 0 1,0 0 0,-1 0 0,1 0 0,0 0-1,0 0 1,-1 0 0,1 0 0,0 0 0,-1 0-1,1 0 1,0 0 0,-1 0 0,1 0-1,0 0 1,0 0 0,-1 0 0,1 0 0,0 0-1,0 1 1,-1-1 0,1 0 0,0 0 0,0 0-1,-1 1 1,1-1 0,0 0 0,0 0 0,0 0-1,-1 1 1,-8 13 834,7-10-446,-5 8-288,1 0-1,1 1 1,0-1 0,0 1-1,1 1 1,1-1-1,-3 20 1,5-23-236,0-1 0,1 0 0,0 0 0,1 0 0,0 1 0,0-1 0,1 0 0,0 0 0,0 0 0,1-1 0,0 1 0,5 8 0,-7-15-25,0 0-1,0 0 1,1 0 0,-1 0-1,0-1 1,1 1 0,-1 0 0,1-1-1,0 0 1,-1 1 0,1-1-1,0 0 1,0 0 0,0 0 0,3 2-1,-3-3-9,-1 0-1,0 0 1,0 1 0,0-1-1,1 0 1,-1-1 0,0 1-1,0 0 1,0 0-1,1 0 1,-1-1 0,0 1-1,0-1 1,0 1 0,0-1-1,0 1 1,0-1-1,0 0 1,0 1 0,0-1-1,0 0 1,0 0-1,0 0 1,0 1 0,-1-1-1,1 0 1,0 0 0,-1 0-1,2-2 1,2-5-55,-1 0 0,1-1 0,-1 1 1,-1-1-1,1 1 0,-1-1 0,-1 0 0,0 0 0,0-14 1,-1 0 71,-1 1 0,-7-39 0,-4 8 40,-3 0-1,-3 1 1,-42-88 0,56 131-23,-2-5 38,-1 1-1,0 0 0,0 0 0,-1 0 1,-13-14-1,11 20 153,10 7-195,-1 0 1,1 0-1,0 0 1,-1 0-1,1 0 1,0 0-1,-1 0 1,1 0-1,0 0 1,0 0-1,-1 0 1,1 0-1,0 0 1,-1 1-1,1-1 1,0 0 0,0 0-1,-1 0 1,1 0-1,0 1 1,0-1-1,-1 0 1,1 1-1,-1 0 26,0 1-1,0 0 1,0-1-1,1 1 1,-1 0-1,1 0 1,-1 0-1,1 0 1,0-1-1,0 1 1,-1 3-1,1 9 94,1 1 0,0 0 0,1-1 0,0 1 0,1-1 0,1 0 0,1 1-1,8 18 1,-3-11 54,0-1-1,2-1 1,1 0 0,23 29-1,-22-34-132,0 0 0,0-1 0,21 15 0,-28-23-38,0-1-1,0-1 0,0 1 1,1-1-1,-1-1 0,1 1 1,0-1-1,0-1 0,1 0 1,9 2-1,-16-4-4,1 0-1,0 0 1,0 0 0,0 0-1,0-1 1,0 0 0,0 1-1,0-1 1,-1 0-1,1 0 1,0 0 0,-1-1-1,1 1 1,-1-1 0,1 1-1,-1-1 1,0 0-1,1 0 1,-1 0 0,0 0-1,0 0 1,-1-1 0,1 1-1,0-1 1,2-4-1,-1 0-4,0 0 0,0 0 0,-1 0 0,0 0 0,0 0 0,0 0 0,-1-1 0,0 1 0,0-9 0,-3-4-10,0 0 0,-1 0 1,-1 1-1,-7-25 0,-4-16 55,18 66 86,4 9-145,1 1 1,13 16-1,-15-24 36,2 0-1,-1 0 0,1-1 0,12 9 1,-15-13-31,0 0-1,0 0 1,0 0 0,0 0 0,0-1 0,1 0 0,-1 0 0,1-1-1,9 2 1,-14-3 10,1 0 0,-1 0-1,0 0 1,1 0 0,-1 0-1,0 0 1,0 0 0,1 0-1,-1-1 1,0 1 0,0-1-1,1 1 1,-1-1 0,0 1-1,0-1 1,0 0 0,0 1-1,0-1 1,0 0 0,0 0-1,0 0 1,0 0 0,0 0-1,-1 0 1,1 0 0,0 0-1,0 0 1,-1 0 0,1 0-1,0-2 1,1-3 1,-1 0 0,1 0 1,-1-1-1,0-11 0,-1 16-6,1-23-6,-2-1 0,-2 1 0,0 0 0,-7-26 0,5 22 35,4 25-32,0 3-3,1-1 1,0 1 0,0 0-1,-1-1 1,1 1-1,0 0 1,0 0 0,0-1-1,1 1 1,-1 0-1,1-3 1,-1 4 5,0-1-1,1 1 1,-1 0 0,1 0-1,-1-1 1,0 1 0,1 0-1,-1 0 1,1 0 0,-1 0 0,1 0-1,-1 0 1,1 0 0,-1 0-1,1 0 1,-1 0 0,1 0-1,-1 0 1,1 0 0,-1 0-1,0 0 1,1 0 0,-1 0 0,1 1-1,-1-1 1,1 0 0,-1 0-1,0 0 1,1 1 0,0 0-1,18 9 75,-15-8-50,0 0-157,0 0 0,0 0 0,0-1 0,0 1 0,0-1 1,0 0-1,0-1 0,1 1 0,-1-1 0,0 1 1,0-1-1,1 0 0,-1-1 0,0 1 0,1-1 0,-1 0 1,5-2-1,-1 0-866,0 0 0,-1-1 0,0 1 0,0-2 0,0 1 0,0-1 0,0 0 0,6-7-1,7-6-868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30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84 535 12523,'-2'2'579,"0"0"0,1 0 0,-1 1 0,1-1-1,0 1 1,0-1 0,0 1 0,0-1 0,0 1 0,0-1 0,1 1 0,-1 3 0,0 2 53,1 0 1,1 16-1,-1-19-531,1 0 0,1 0 0,-1 0 0,1-1 0,-1 1 0,2 0 0,-1-1 0,0 1 0,1-1 0,0 1-1,0-1 1,0 0 0,0 0 0,1-1 0,4 4 0,-6-5-97,-1 0 0,2-1 0,-1 1 1,0-1-1,0 1 0,0-1 0,1 0 0,-1 0 0,1 0 0,-1 0 0,1 0 0,-1-1 0,1 1 0,-1-1 0,1 0 1,0 0-1,-1 0 0,1 0 0,-1 0 0,1 0 0,0-1 0,-1 1 0,1-1 0,-1 0 0,1 0 0,-1 0 0,1 0 0,-1 0 1,0 0-1,4-3 0,-1-1-59,0 1-1,-1-1 1,1 0 0,-1 0 0,0-1 0,-1 1 0,1-1 0,-1 0 0,0 0-1,-1 0 1,1 0 0,-1 0 0,-1 0 0,1-1 0,-1 1 0,1-9 0,0-3-15,-2 0 0,0-1 0,0 1 1,-6-31-1,-2 13 56,-1-1 0,-1 2 0,-2-1 0,-28-56-1,18 50 122,-2 2 0,-2 0-1,-39-46 1,50 69 400,15 17-489,-1 0 0,1 0-1,0 0 1,0 0 0,0 0 0,0-1-1,0 1 1,0 0 0,0 0 0,-1 0 0,1 0-1,0 0 1,0 0 0,0 0 0,0 0 0,0 0-1,0 0 1,-1 0 0,1 0 0,0 0 0,0 0-1,0 0 1,0 0 0,0 0 0,-1 1-1,1-1 1,0 0 0,0 0 0,0 0 0,0 0-1,0 0 1,0 0 0,0 0 0,0 0 0,-1 0-1,1 0 1,0 1 0,0-1 0,0 0 0,0 0-1,0 0 1,0 0 0,0 0 0,0 0-1,0 0 1,0 1 0,0-1 0,0 0 0,0 0-1,0 0 1,0 0 0,0 0 0,0 0 0,0 1-1,0-1 1,0 0 0,0 0 0,0 0-1,0 0 1,0 0 0,0 1 0,0-1 0,0 0-1,0 0 1,0 0 0,0 0 0,1 0 0,1 13 520,9 22-127,2-1-1,1-1 0,2 0 1,1-1-1,25 35 0,-27-46-386,2 0-1,0-1 1,2 0 0,0-2-1,1 0 1,1-2-1,0 0 1,1-1 0,28 14-1,-47-27-326,1 0 1,0-1-1,0 1 0,0-1 0,0 1 1,0-1-1,6 0 0,-9-1 197,-1 0 0,1 0 0,-1 0 0,0 0 0,1 0 0,-1 0 0,0 0 0,1 0 1,-1 0-1,1 0 0,-1 0 0,0 0 0,1-1 0,-1 1 0,0 0 0,1 0 0,-1 0 0,0-1 0,1 1 0,-1 0 0,0-1 0,1 1 0,-1 0 0,0 0 0,0-1 0,1 1 0,-1 0 0,0-1 0,0 1 1,0-1-1,0 0-141,0-1 1,0 1-1,0-1 1,0 1-1,0-1 0,0 1 1,-1-1-1,1 1 1,-1-1-1,1 1 1,-1 0-1,0-1 1,0-1-1,-13-20-1222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30.9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0 249 13211,'4'-4'555,"0"1"0,0-1 0,0 1 0,0 0 0,0 0 0,1 0 0,-1 0 1,1 1-1,0-1 0,5 0 0,10-4 702,25-4 0,-33 8-763,-1 0-61,0 1 0,-1 1 0,1 0 0,0 0-1,0 1 1,-1 0 0,12 2 0,-17-1-333,0 0 0,0 0 0,-1 1 0,1-1 0,0 1 0,-1 0-1,1 1 1,-1-1 0,0 1 0,0-1 0,0 1 0,0 1 0,-1-1 0,1 0-1,-1 1 1,0 0 0,1 0 0,1 4 0,6 14 80,-9-10-694,-2-11 462,0-1 1,0 0 0,0 0 0,0 1 0,-1-1-1,1 0 1,0 0 0,0 0 0,0 0-1,0 1 1,0-1 0,0 0 0,0 0 0,-1 0-1,1 0 1,0 1 0,0-1 0,0 0 0,0 0-1,-1 0 1,1 0 0,0 0 0,0 0 0,0 1-1,-1-1 1,1 0 0,0 0 0,0 0 0,0 0-1,-1 0 1,1 0 0,0 0 0,0 0-1,0 0 1,-1 0 0,1 0 0,0 0 0,0 0-1,0 0 1,-1-1 0,-3-3-2265,-2-7 761</inkml:trace>
  <inkml:trace contextRef="#ctx0" brushRef="#br0" timeOffset="1">95 22 17396,'-1'5'1312,"1"-2"928,1 1-1543,4-4-297,3-4-400,4-1-256,-1-3-1025,4 0-351,8 0 744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31.3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23 258 14571,'0'2'598,"-1"0"0,1 0 0,-1 0-1,1 0 1,-1-1 0,0 1 0,0 0 0,0 0-1,0 0 1,0-1 0,-1 1 0,1-1 0,-2 3-1,-6 7 2006,10-10-2559,-1-1-1,1 0 1,-1 1 0,1-1 0,-1 0 0,1 1-1,-1-1 1,1 0 0,0 0 0,-1 0 0,1 0-1,-1 1 1,1-1 0,0 0 0,-1 0 0,1 0-1,-1 0 1,1-1 0,0 1 0,-1 0 0,1 0-1,0 0 1,-1 0 0,1 0 0,0-1 0,4-3 103,1 0 0,-2 0 0,1-1 0,0 1-1,-1-1 1,0 0 0,0 0 0,0 0 0,-1-1 0,4-8 0,7-8 342,-14 22-481,25-35 490,-2-2 1,31-66-1,-53 101-587,-1 1 0,1-1 0,-1 0-1,1 1 1,-1-1 0,0 1 0,1-1-1,-1 0 1,0 1 0,0-1 0,0 0-1,0 1 1,0-1 0,-1 0-1,1 1 1,-1-3 0,0 3-55,1 0 0,-1 0 0,1 1 0,-1-1 0,0 1-1,1-1 1,-1 0 0,0 1 0,0-1 0,1 1 0,-1 0 0,0-1 0,0 1 0,0-1 0,1 1 0,-1 0 0,0 0 0,0 0-1,0-1 1,0 1 0,0 0 0,0 0 0,1 0 0,-1 0 0,0 1 0,0-1 0,0 0 0,0 0 0,0 0 0,-1 1 0,-19 7-2553,-4 4 971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31.7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0 848 20068,'2'-5'1489,"14"-14"751,17-14-928,24-31-696,8-16-215,14-27-441,-2-14-409,-10 3-607,-10 9-280,-13 30-1625,-2 19-719,-2 19 2039</inkml:trace>
  <inkml:trace contextRef="#ctx0" brushRef="#br0" timeOffset="1">675 0 17500,'-5'25'2008,"-1"-5"1273,2-3-937,3-7-1455,2 2-57,9-9-728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1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1 641 13867,'55'-74'7151,"72"-83"-2533,58-83-2954,-143 178-1660,5-6-910,-12 28-4379,-26 41 1280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1.5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1 458 16764,'3'13'1424,"0"-5"1032,7-6-367,6-14-457,7-6-255,8-13-505,3-5-104,6-5-528,-3-1-80,2-5-72,2-2-184,-8 0-424,-4 1-464,-12 7-817,-8 2-943,-5 11 1527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4.2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271 521 9466,'-10'-15'1579,"4"4"40,-1 1 1,-1 0-1,-15-16 1,21 24-1430,0 0 0,0 0 1,0 1-1,0-1 0,0 1 0,-1-1 1,1 1-1,-1 0 0,1 0 0,-1 0 1,1 0-1,-1 0 0,1 1 0,-1-1 1,0 1-1,1 0 0,-1-1 0,0 1 0,1 1 1,-1-1-1,0 0 0,1 1 0,-4 0 1,-1 2 6,1 0-1,-1 0 1,1 1 0,0-1 0,1 1 0,-1 1 0,1-1 0,-1 1-1,2 0 1,-7 7 0,0 3 248,-1 0-1,-13 27 1,16-27-199,2 0 0,-7 18-1,13-29-222,-1 0 0,1 0-1,0 0 1,0 0-1,1 0 1,-1 0 0,1 0-1,0 1 1,0-1-1,0 0 1,1 0 0,-1 0-1,1 0 1,2 5-1,-3-7-19,1 0-1,0-1 0,0 1 1,0-1-1,1 0 0,-1 1 0,0-1 1,1 0-1,-1 0 0,0 1 1,1-1-1,-1 0 0,1 0 0,0-1 1,-1 1-1,1 0 0,0-1 1,-1 1-1,1-1 0,0 1 1,0-1-1,0 0 0,-1 1 0,1-1 1,0 0-1,0-1 0,2 1 1,3-1-1,0 0 0,0 0-1,0-1 1,0 1 0,11-6 0,-4 1 1,-1-1 0,0 0-1,-1-1 1,0 0 0,0-1 0,0-1-1,-1 1 1,-1-2 0,0 1-1,0-2 1,-1 1 0,-1-1-1,12-21 1,-11 15-3,0 0 0,-2-1 0,0-1 0,-2 1 1,0-1-1,-1 0 0,0 0 0,-2 0 0,0-28 0,-2 20-10,-2 0 0,-1 0 0,-7-30 0,6 42 5,0 0 1,-1 0-1,-1 1 1,-1-1-1,0 2 1,-14-22-1,18 31 15,0 0 0,0 1 0,-1-1 1,0 1-1,0 0 0,0 0 0,-1 1 0,1-1 0,-8-3 0,11 6-1,1 1-1,-1 0 0,0-1 0,1 1 0,-1 0 0,0 0 0,1 0 0,-1 0 0,0-1 1,1 1-1,-1 0 0,0 0 0,1 0 0,-1 1 0,0-1 0,1 0 0,-1 0 0,0 0 1,1 0-1,-1 1 0,0-1 0,1 0 0,-1 0 0,1 1 0,-1-1 0,0 1 0,1-1 1,-1 0-1,1 1 0,-1-1 0,1 1 0,0-1 0,-1 1 0,1 0 0,-1-1 0,1 1 1,0-1-1,-1 1 0,1 0 0,-2 4 43,1-1 0,-1 0 0,1 0 0,-1 8 0,2-9-22,-4 21 83,2-1 0,1 1 0,0-1 0,2 1 0,1-1 0,0 1 0,2-1 0,1 0 0,10 31 0,-11-44-80,1 0 0,0-1 0,0 0 0,1 0 0,0 0-1,1-1 1,0 0 0,0 0 0,0 0 0,1-1 0,1 0 0,-1-1 0,1 0 0,0 0 0,0-1 0,17 7 0,-16-8-27,1 0 1,0-1-1,0 0 0,0-1 1,0 0-1,0-1 0,0 0 0,1 0 1,-1-1-1,0-1 0,1 0 1,-1-1-1,0 0 0,0 0 1,16-7-1,-21 7-3,0-1 0,0-1 0,0 1 0,-1-1-1,0 1 1,1-2 0,-1 1 0,-1 0 0,1-1 0,-1 0 0,1 0 0,-2-1 0,6-7 0,-7 9-5,1 0 1,-1-1 0,-1 1 0,1-1-1,-1 0 1,1 1 0,-1-1 0,0 0-1,-1 0 1,1 1 0,-1-1 0,0 0-1,-1 0 1,1 0 0,-1 0 0,1 1-1,-2-1 1,-1-7 0,3 12 2,-1 0 0,1 0-1,0 0 1,0 0 0,0 0 0,0 0 0,-1 0 0,1-1-1,0 1 1,0 0 0,0 0 0,0 1 0,0-1 0,-1 0-1,1 0 1,0 0 0,0 0 0,0 0 0,0 0 0,-1 0-1,1 0 1,0 0 0,0 0 0,0 0 0,0 0 0,0 0-1,0 1 1,-1-1 0,1 0 0,0 0 0,0 0 0,0 0-1,0 0 1,0 0 0,0 1 0,0-1 0,0 0 0,0 0-1,0 0 1,-1 1 0,1-1 0,1 3 1,-1 0 0,1 0 0,-1 0 1,1 0-1,0 0 0,0-1 0,1 1 0,-1 0 0,1 0 0,-1-1 0,3 4 0,-2-3 1,1 2-33,0-1 1,0 1-1,0-1 0,1 0 0,0 0 1,-1 0-1,7 4 0,-8-7-73,0 1-1,0-1 1,0 0-1,1 0 0,-1 0 1,0 0-1,1 0 1,-1-1-1,1 1 1,-1-1-1,0 1 0,1-1 1,-1 0-1,1 0 1,-1 0-1,1-1 1,-1 1-1,5-1 0,-3 0-170,-1 0-1,1-1 0,0 1 1,-1-1-1,1 0 0,-1 0 1,1 0-1,-1 0 0,0-1 1,0 1-1,0-1 1,0 0-1,0 0 0,-1 0 1,1 0-1,-1 0 0,0 0 1,0-1-1,2-5 0,7-24-875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1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0 114 13155,'24'-17'1228,"0"1"0,1 1 1,1 1-1,1 1 0,38-13 0,-54 23-1089,-1 0 0,1 1 0,0 0-1,-1 1 1,1 0 0,0 1 0,0 0-1,0 0 1,0 1 0,-1 1 0,1 0-1,0 0 1,-1 1 0,1 0 0,-1 1-1,0 0 1,0 1 0,-1 0-1,1 1 1,-1-1 0,0 2 0,-1-1-1,0 2 1,0-1 0,0 1 0,-1 0-1,0 0 1,11 17 0,-5-3 297,-1 0-1,16 42 1,-23-49-268,0 0 0,-1 1 1,-1 0-1,0-1 0,0 22 0,-3-30-170,0-1 0,0 1-1,-1-1 1,0 0-1,0 0 1,-1 1-1,0-1 1,0 0-1,0 0 1,-1-1 0,0 1-1,0 0 1,-6 8-1,5-10-282,1 0-1,0-1 0,-1 1 1,1-1-1,-1 0 0,0-1 1,0 1-1,0 0 1,0-1-1,-1 0 0,1 0 1,-1 0-1,1-1 0,-1 0 1,0 0-1,1 0 1,-1 0-1,-7 0 0,-17-2-1870,-4-4 817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2.2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19124,'35'16'1600,"1"5"785,-2 2-153,2 5-1015,-2 0-409,2 1-584,0 0-160,-3 4-112,-1 1-336,-4-4-2057,-3 1-3384,-6-7 3273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2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2 12619,'-1'0'183,"0"-1"1,0 1-1,-1 0 1,1 0 0,0 0-1,0 0 1,-1 0-1,1 0 1,0 0 0,0 0-1,0 1 1,-1-1-1,1 0 1,0 1-1,0-1 1,0 1 0,0-1-1,0 1 1,0-1-1,0 1 1,0 0 0,-1 1-1,-21 18 1134,21-18-1199,-18 21 755,1 2 1,2 0-1,-23 42 1,39-66-840,0 0 0,0 0 0,0 1 1,1-1-1,-1 1 0,1-1 0,-1 0 0,1 1 1,0-1-1,-1 1 0,1 2 0,0-4-27,0 0 0,0 0 0,0 0 0,0 1 0,1-1 1,-1 0-1,0 0 0,0 0 0,0 0 0,0 1 0,0-1 0,0 0 0,1 0 0,-1 0 0,0 0 0,0 1 0,0-1 1,0 0-1,1 0 0,-1 0 0,0 0 0,0 0 0,0 0 0,1 0 0,-1 0 0,0 0 0,1 1 0,11-3 60,27-10 163,47-7 0,-72 16-109,1 2 0,0 0-1,0 0 1,0 1 0,-1 1 0,25 5-1,-34-5-80,-1 0-1,0 0 1,1 1-1,-1 0 1,0 0-1,0 0 1,0 0 0,0 0-1,0 1 1,0 0-1,-1 0 1,1 0-1,-1 0 1,0 0-1,0 1 1,4 5-1,-4-3 21,0-1 0,-1 1 0,1 0-1,-1-1 1,0 1 0,-1 0 0,1 0 0,-1 1 0,-1-1-1,1 0 1,-1 8 0,0-5-48,-1-1 0,0 1-1,0 0 1,-1-1 0,0 0 0,0 1 0,-1-1-1,0 0 1,-1 0 0,1-1 0,-2 1-1,1-1 1,-1 1 0,0-1 0,0-1 0,-1 1-1,-11 9 1,15-14-109,0-1 0,0 0 0,0 0 0,0 1 0,-1-1 0,1-1 0,0 1 0,0 0 0,-1 0 0,1-1 0,-1 0 0,1 1 0,0-1 0,-1 0 0,1 0 0,-1 0 0,1 0 0,0-1 0,-1 1 0,1-1 0,-1 1 0,-3-3 0,-1 0 143,-1-1 0,1-1 1,0 1-1,1-1 0,-9-8 0,-18-16 201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3.1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 13195,'0'-1'298,"0"0"1,0 0-1,0 0 1,1 0-1,-1 0 1,0 0 0,1 0-1,-1 0 1,1 0-1,-1 0 1,1 0-1,0 0 1,-1 0-1,1 1 1,0-1-1,-1 0 1,3-1-1,-2 2-101,0 0 0,0 0-1,0-1 1,0 1 0,0 0-1,1 0 1,-1 1 0,0-1-1,0 0 1,0 0-1,0 0 1,1 1 0,-1-1-1,0 0 1,0 1 0,1 0-1,10 5 430,-1 0 1,0 0-1,-1 1 0,0 1 0,0 0 0,14 14 0,0 3 247,23 32 1,-24-25-471,-2-3 16,39 40 1,-51-60-392,0-1 0,0-1-1,0 0 1,1 0 0,0-1 0,1 0 0,-1-1 0,21 8 0,-11-8-80,-15-4-597,0 0 1,1 1-1,-1-1 1,0 1-1,8 4 1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3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1 471 16700,'55'-41'3616,"-15"10"-2120,2 1 0,71-37 0,-106 64-1407,1-1-1,-1 2 1,1-1 0,0 1-1,-1 1 1,1-1 0,0 1-1,0 1 1,11 0 0,-14 0-84,0 0 1,0 1 0,0 0 0,-1 0-1,1 0 1,-1 1 0,1 0 0,-1-1-1,1 2 1,-1-1 0,0 0 0,0 1-1,0 0 1,0 0 0,-1 0-1,6 5 1,-10-8-3,1 0 0,0 0-1,0 0 1,0 0 0,-1 0-1,1 0 1,0 0 0,0 0-1,0 0 1,-1 0 0,1 0-1,0 0 1,0 0 0,0 0-1,0 1 1,-1-1 0,1 0-1,0 0 1,0 0 0,0 0-1,0 0 1,-1 0 0,1 0-1,0 1 1,0-1 0,0 0-1,0 0 1,0 0 0,0 0-1,0 1 1,0-1 0,-1 0-1,1 0 1,0 0 0,0 1 0,0-1-1,0 0 1,0 0 0,0 0-1,0 1 1,0-1 0,0 0-1,0 0 1,0 0 0,0 0-1,0 1 1,0-1 0,1 0-1,-1 0 1,0 0 0,0 1-1,0-1 1,0 0 0,0 0-1,0 0 1,0 0 0,0 1-1,1-1 1,-1 0 0,0 0-1,0 0 1,0 0 0,0 0-1,0 0 1,1 0 0,-1 1-1,0-1 1,0 0 0,-15-3 106,10 1-110,0-1 1,-1 1-1,1-1 1,0 0 0,1-1-1,-1 1 1,1-1 0,-1 0-1,1 0 1,0-1 0,1 1-1,-1-1 1,1 0 0,0 1-1,-3-7 1,2 3-5,0 0 0,1-1 0,0 0 0,0 1 0,1-1 0,0 0 0,1 0 0,-1-18 0,2 22-61,0-1 0,0 0 1,0 0-1,1 1 0,0-1 0,0 1 1,1-1-1,-1 1 0,1-1 0,1 1 1,-1 0-1,1 0 0,-1 0 0,1 0 1,1 0-1,-1 0 0,1 1 0,0 0 1,0 0-1,0 0 0,0 0 0,1 1 0,-1-1 1,1 1-1,9-4 0,34-18-5784,-34 14 4463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3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21 285 13891,'-1'18'3163,"-1"0"-1,-6 27 1,5-31-2673,0-1 0,1 1 1,1-1-1,0 1 0,2 17 0,-1-29-478,0 0 1,1 0-1,-1 0 0,1-1 0,-1 1 0,1 0 1,0 0-1,0 0 0,0-1 0,0 1 0,0 0 0,0-1 1,0 1-1,0-1 0,1 1 0,-1-1 0,1 0 0,-1 1 1,1-1-1,-1 0 0,1 0 0,0 0 0,0 0 1,-1-1-1,1 1 0,0 0 0,0-1 0,0 1 0,0-1 1,0 0-1,0 1 0,0-1 0,3 0 0,-1 0-14,0-1 0,0 1 0,0 0-1,0-1 1,0 0 0,0 0 0,0 0 0,0-1-1,0 1 1,0-1 0,-1 0 0,1 0 0,-1 0-1,1 0 1,2-3 0,-3 2 5,-1 1 1,0-1-1,0 0 1,0 0-1,0 0 1,0 0-1,-1 0 1,1 0-1,-1 0 1,0 0-1,0 0 1,0-1-1,-1 1 1,1 0-1,-1-1 1,1 1-1,-1-1 1,0 1-1,-1-6 0,-2-4-4,1 1 0,-2-1 0,0 1 0,-5-12 0,4 12 0,0 0 0,-4-20 0,9 30 21,0 1-1,0-1 0,0 1 0,0 0 1,0-1-1,0 1 0,0-1 0,1 1 1,-1 0-1,0-1 0,1 1 0,-1 0 1,1-1-1,-1 1 0,1 0 0,0 0 1,-1-1-1,2 0 0,0 0 22,1 0 1,-1 0-1,0 0 1,0 0-1,1 1 1,-1-1-1,1 1 0,3-3 1,3 1 133,0 0 1,0 1 0,0-1-1,14 0 1,-19 2-118,0 1 0,0 0 0,-1 0 0,1 0 1,0 0-1,0 0 0,0 1 0,0 0 0,0 0 1,0 0-1,-1 0 0,1 1 0,0-1 0,5 4 1,-4 0-33,1-1 1,-1 1 0,0 0 0,0 0-1,-1 0 1,1 1 0,3 7 0,-7-12-23,-1 0 0,1 0 0,-1 0 1,1-1-1,0 1 0,-1 0 0,1 0 1,0 0-1,-1-1 0,1 1 1,0 0-1,0-1 0,0 1 0,0-1 1,1 1-1,-2-1-3,1 0 0,-1 0 1,0 0-1,1 0 0,-1 0 1,0-1-1,0 1 0,1 0 0,-1 0 1,0 0-1,0-1 0,1 1 1,-1 0-1,0 0 0,0-1 1,1 1-1,-1 0 0,0 0 0,0-1 1,0 1-1,0 0 0,0-1 1,0 1-1,1 0 0,-1-1 0,0 1 1,0 0-1,0-1 0,0 1 1,0-1-1,0-7 13,1-1 0,-2-14 0,0 13 1,1-7-5,0 0 1,1 0-1,1-1 0,1 1 0,0 0 1,1 0-1,1 1 0,0-1 0,12-21 1,-17 36-11,1 1 0,0 0 0,-1-1 1,1 1-1,0 0 0,0-1 1,0 1-1,0 0 0,0 0 0,1 0 1,-1 0-1,0 0 0,0 0 0,1 0 1,-1 1-1,0-1 0,1 0 0,-1 1 1,1-1-1,-1 1 0,1-1 0,-1 1 1,1 0-1,-1 0 0,1-1 0,-1 1 1,1 0-1,-1 0 0,1 1 1,0-1-1,-1 0 0,1 0 0,-1 1 1,1-1-1,-1 1 0,0 0 0,1-1 1,-1 1-1,1 0 0,-1 0 0,0-1 1,0 1-1,0 0 0,1 0 0,0 2 1,25 27-61,3 5-29,-27-33-54,-1 0 1,1 0-1,0 0 1,-1 0 0,1 0-1,0-1 1,0 1-1,0-1 1,0 0 0,0 0-1,3 1 1,-4-2-97,0 0 1,0 0-1,0 0 1,0 0-1,0 0 1,0-1-1,0 1 0,0-1 1,0 0-1,0 1 1,-1-1-1,1 0 1,0 0-1,-1 0 1,1 0-1,0 0 0,-1-1 1,1 1-1,-1 0 1,0-1-1,1 1 1,-1-1-1,0 1 0,0-1 1,0 0-1,1-2 1,4-6-892,-1 0 1,-1-1 0,5-12-1,-7 18 816,9-32-1144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4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93 505 11626,'0'-1'219,"0"0"0,-1 1 0,1-1-1,0 0 1,0 0 0,-1 0-1,1 1 1,0-1 0,-1 0 0,1 1-1,-1-1 1,1 0 0,-1 1-1,1-1 1,-1 0 0,1 1 0,-1-1-1,-1 0 1,2 1-92,-1 0-1,1 0 1,-1 0 0,1 0 0,-1 0 0,1 0-1,-1 0 1,1 0 0,-1 0 0,1 1-1,0-1 1,-1 0 0,1 0 0,-1 0-1,1 1 1,0-1 0,-1 0 0,1 0-1,-1 1 1,1-1 0,0 0 0,-1 1-1,1 0 1,-4 4 704,0 0-1,0 1 1,-4 10-1,4-9-442,-4 8 422,-21 41 1333,27-51-1999,0 1-1,0-1 1,0 1 0,1 0 0,0-1-1,0 1 1,0 0 0,1 7-1,-1-13-143,1 1 0,0-1 0,0 1 0,0-1 1,1 1-1,-1 0 0,0-1 0,0 1 0,0-1 0,0 1 0,0-1 0,1 1 0,-1-1 0,0 1 0,0-1 0,1 1 0,-1-1 0,0 1 0,1-1 0,-1 1 0,1-1 0,-1 0 0,0 1 0,1-1 0,-1 0 0,1 1 0,-1-1 0,1 0 0,-1 0 0,1 1 0,-1-1 0,1 0 0,-1 0 0,1 0 0,0 0 0,-1 0 0,1 0 0,-1 0 0,1 0 0,-1 0 0,1 0 0,-1 0 0,1 0 0,0 0 1,-1 0-1,1-1 0,4 0-31,0-1 1,0 0 0,0 0 0,5-4 0,0 1 31,1 0-4,1 0-1,1 1 0,-1 1 1,0 0-1,1 0 0,0 1 1,0 1-1,-1 0 0,1 1 0,0 1 1,0-1-1,-1 2 0,1 0 1,0 1-1,-1 0 0,19 7 1,-10-1 51,-1 0 0,0 1 0,-1 1-1,0 1 1,-1 1 0,24 21 0,-33-26-9,-1 0-1,0 1 1,-1 0-1,0 0 0,0 1 1,-1 0-1,-1 0 1,1 0-1,-1 1 1,-1-1-1,0 1 1,-1 0-1,0 1 0,2 12 1,-4-15-4,-1 0 1,1 0-1,-1 0 0,-1 0 1,0 0-1,0 0 0,-1 0 0,-2 9 1,3-15-31,0-1-1,0 1 1,0 0 0,-1-1 0,1 1-1,-1-1 1,1 1 0,-1-1 0,0 1-1,0-1 1,0 0 0,0 0 0,0 0 0,0 0-1,-1-1 1,1 1 0,-1-1 0,1 1-1,-1-1 1,1 0 0,-1 0 0,0 0-1,0 0 1,0 0 0,1-1 0,-1 1-1,0-1 1,-5 0 0,2 0 0,0-1 1,0 0-1,-1 0 0,1-1 1,0 1-1,1-1 0,-1-1 1,0 1-1,1-1 0,-1 0 1,1 0-1,0-1 0,0 0 1,0 1-1,0-2 0,1 1 1,0 0-1,-6-8 0,0-1-35,1 0 0,0-1 0,1 0-1,1 0 1,-11-31 0,9 14-51,1 0-1,-3-33 1,3 15-34,-9-93-173,7 49 173,9 83 154,-1 0-1,1 0 1,-2 0-1,0 0 0,0 0 1,-1 0-1,0 1 0,-7-12 1,11 20-19,0 1 0,0-1 0,-1 1 0,1-1 0,0 1 1,-1 0-1,1-1 0,0 1 0,-1 0 0,1-1 0,-1 1 0,1 0 0,0-1 0,-1 1 1,1 0-1,-1 0 0,1-1 0,-1 1 0,1 0 0,-1 0 0,0 0 0,0 0-10,1 0-1,0 0 0,-1 0 1,1 1-1,0-1 0,-1 0 1,1 0-1,0 1 0,-1-1 1,1 0-1,0 0 0,0 1 1,-1-1-1,1 0 0,0 1 1,0-1-1,-1 0 0,1 1 1,0-1-1,0 0 0,0 1 1,-1 2 14,0 0 1,0-1 0,1 1-1,0 0 1,-1 0-1,1 3 1,0 0 1,1-1 1,0 0-1,0 0 1,0 0-1,0 1 1,1-1-1,0 0 0,0-1 1,0 1-1,1 0 1,-1-1-1,5 6 0,-5-7-10,1 0 0,0 0 0,0-1-1,-1 1 1,1-1 0,1 1 0,-1-1-1,0 0 1,1 0 0,-1 0 0,1-1-1,-1 1 1,1-1 0,0 0 0,0 0-1,0 0 1,5 0 0,-3-1 17,1 1 1,-1-1-1,1-1 1,0 1-1,-1-1 1,1 0-1,-1 0 0,0-1 1,1 0-1,-1 0 1,0-1-1,0 0 1,0 0-1,0 0 1,-1 0-1,1-1 1,-1 0-1,0 0 1,0-1-1,-1 0 0,1 1 1,7-12-1,6-14 93,-7 11 1,27-33-1,-37 51-109,0-1-1,0 1 1,0 0 0,0 0 0,1 0-1,-1 0 1,0 0 0,1 0-1,-1 0 1,1 0 0,-1 1-1,1-1 1,-1 0 0,1 1-1,-1-1 1,1 1 0,0 0 0,-1 0-1,1-1 1,0 1 0,-1 0-1,1 1 1,0-1 0,-1 0-1,3 1 1,2 1 59,-1 0 0,1 0-1,-1 1 1,0 0 0,8 6 0,-3-3 101,-9-5-165,0-1 0,0 1-1,-1-1 1,1 1 0,0-1 0,0 1 0,0-1 0,0 1 0,0-1 0,0 0 0,0 0 0,0 1 0,1-1 0,-1 0 0,0 0 0,0 0 0,0 0 0,0 0 0,0-1 0,0 1-1,0 0 1,0 0 0,0-1 0,0 1 0,0-1 0,0 1 0,0-1 0,0 1 0,0-1 0,0 1 0,-1-1 0,1 0 0,0 1 0,0-1 0,-1 0 0,1 0 0,0 0-1,-1 0 1,1 1 0,-1-1 0,1 0 0,-1 0 0,1 0 0,-1-2 0,4-6 41,-1 0 1,-1 0-1,0 0 0,2-11 0,-3 9-34,48-197 355,-48 204-471,0 0 0,0-1-1,1 1 1,-1 0 0,1 0 0,0 0 0,1 0 0,-1 0 0,1 0-1,-1 1 1,1-1 0,4-3 0,-7 7-23,0 0 0,0 0 0,0 0 1,0 0-1,1 0 0,-1 0 0,0 0 0,0 0 0,0 0 1,1 0-1,-1 0 0,0 0 0,0 0 0,0 0 0,0 0 1,1 0-1,-1 0 0,0 0 0,0 1 0,0-1 0,0 0 1,0 0-1,2 1-1199,-2 0 1200,0-1-1,0 0 0,0 0 0,0 0 0,0 0 0,0 1 1,0-1-1,0 0 0,0 0 0,2 4-1311,5 7-1352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5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13947,'13'16'1816,"5"4"2105,2 1-1496,1 0-977,-3-4-272,-5-4-808,-3-2-192,-3-3-360,-3-1-528,3-14-2617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5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66 14347,'0'1'1416,"5"1"2129,8-7-3193,-4-5-232,8-5-1056,-7-3-456,17-3 648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6.1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0 321 16548,'8'8'1677,"1"0"0,-1-1 1,18 12-1,-26-19-1633,0 0 0,1 0 0,-1 0 0,0 0 0,0 0 0,1 0 0,-1 1 0,0-1 0,1 0 0,-1 0 0,0 0 0,0 0 0,1 0 0,-1 0 0,0 0 0,1 0 0,-1 0 0,0 0 0,1 0 0,-1-1 0,0 1 0,0 0 1,1 0-1,-1 0 0,0 0 0,0 0 0,1 0 0,-1-1 0,0 1 0,0 0 0,1 0 0,-1 0 0,0-1 0,0 1 0,0 0 0,1 0 0,-1-1 0,0 1 0,0 0 0,0 0 0,0-1 0,0 1 0,4-16 16,-3 12 30,3-13-52,-1-3-10,2 1 0,0-1-1,1 1 1,1 0-1,14-27 1,-20 44-19,0 0 0,0 0 0,0 1 0,1-1 0,-1 0 0,1 0 0,0 1 0,-1-1 0,1 1 0,0 0 0,0-1 0,0 1 0,0 0-1,0 0 1,0 0 0,0 0 0,0 0 0,0 1 0,0-1 0,0 1 0,1-1 0,-1 1 0,0 0 0,0 0 0,1 0 0,-1 0 0,0 0 0,0 0 0,1 1 0,-1-1 0,0 1 0,0 0 0,0-1 0,0 1 0,0 0-1,3 2 1,3 1 84,0 1-1,0 1 1,-1-1-1,1 1 1,-1 1-1,-1-1 1,10 12-1,28 32 305,-44-50-397,0 0-1,1 0 0,-1 1 0,0-1 1,0 0-1,0 0 0,0 1 0,1-1 1,-1 0-1,0 0 0,0 0 0,1 1 1,-1-1-1,0 0 0,0 0 0,1 0 1,-1 0-1,0 1 0,0-1 0,1 0 1,-1 0-1,0 0 0,1 0 0,-1 0 1,0 0-1,0 0 0,1 0 0,-1 0 1,0 0-1,1 0 0,-1 0 0,0 0 1,0 0-1,1 0 0,-1 0 0,0-1 1,1 1-1,-1 0 0,0 0 1,0 0-1,1 0 0,-1 0 0,0-1 1,0 1-1,0 0 0,1 0 0,-1 0 1,0-1-1,0 1 0,0 0 0,1 0 1,-1-1-1,0 1 0,0 0 0,0-1 1,0 1-1,0 0 0,0 0 0,0-1 1,0 1-1,0 0 0,0-1 0,3-24 19,-3 21-15,1-16 15,1-1 0,0 1 1,9-30-1,-8 40-22,0 1 1,0-1 0,2 1-1,-1 0 1,1 0-1,0 0 1,1 1-1,-1-1 1,9-8-1,-12 15 1,0 0 0,0 0 0,0 0 0,1 0 0,-1 1 0,0-1 0,1 0 0,-1 1 0,1 0 0,-1 0 0,1-1 0,0 1 0,-1 1 0,1-1-1,0 0 1,0 1 0,0-1 0,-1 1 0,1 0 0,0 0 0,0 0 0,0 1 0,0-1 0,0 0 0,-1 1 0,1 0 0,0 0 0,0 0 0,-1 0 0,1 0-1,-1 0 1,1 1 0,-1-1 0,0 1 0,1 0 0,3 4 0,4 3-48,-8-6-203,0-1-1,1 1 1,-1-1 0,1 0-1,-1 0 1,1 0-1,0 0 1,-1-1 0,1 1-1,0-1 1,5 2 0,-6-3-37,-1 0-1,0 0 1,0-1 0,0 1 0,0 0 0,0-1 0,0 1-1,0-1 1,0 1 0,1-1 0,-2 0 0,1 1-1,0-1 1,0 0 0,0 0 0,0 0 0,0 1 0,-1-1-1,2-1 1,-2 1 240,18-19-1799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4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 10674,'3'-10'8,"4"4"-40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6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1 382 16099,'6'6'1506,"0"0"-1,-1 1 0,1 0 0,-1 0 1,6 12-1,-8-13-1151,-1 1 1,1 0-1,-1 0 0,0-1 1,-1 1-1,0 1 1,1 6-1,-2-4-204,0 9 40,0-18-183,1 0 0,-1 0 1,0-1-1,0 1 0,0 0 1,0 0-1,1 0 0,-1-1 1,0 1-1,1 0 0,-1-1 1,0 1-1,1 0 0,-1-1 0,1 1 1,-1-1-1,1 1 0,0 0 1,0-1-5,-1 0 0,1 0 0,-1 0 0,1 0 0,0 0 0,-1-1 0,1 1 0,-1 0 0,1 0 0,-1-1 0,1 1 0,-1 0 0,1 0 1,-1-1-1,0 1 0,1-1 0,-1 1 0,1 0 0,-1-1 0,0 1 0,1-1 0,-1 1 0,0-1 0,0 1 0,1-1 0,-1 1 0,0-1 0,0 1 0,0-1 0,1 0 1,7-21-27,10-54-70,3-8-45,-17 74 125,-1 1 1,1 0 0,1 0-1,-1 1 1,1-1 0,12-13-1,-15 20 16,0-1 0,0 1 0,1 0 0,-1 0 0,1 0 0,-1 0 0,1 0 0,0 0 0,0 1 0,0-1 0,0 1 0,0 0 0,0 0 0,0 0 0,0 0 0,5 0 0,-4 1 19,0 0 1,1 0 0,-1 1 0,0-1-1,0 1 1,0 0 0,0 0-1,-1 1 1,1-1 0,0 1-1,6 3 1,-3-1 12,-1 1-1,0 0 1,0 0-1,0 0 1,0 1 0,-1-1-1,0 2 1,0-1-1,-1 0 1,0 1-1,0 0 1,0 0 0,3 9-1,-6-12-25,7 21 49,-8-24-55,0 0-1,1 0 1,-1 0 0,0 0 0,0 1-1,0-1 1,0 0 0,0 0 0,0 0-1,0 0 1,0 0 0,0 0-1,-1 0 1,1 0 0,0 0 0,-1 0-1,0 2 1,1-3-3,-1 0 0,1 0 0,-1 0 0,1 0 0,0 0 0,-1 0 0,1 0 0,0 0 0,-1 0 0,1 0 0,-1-1 0,1 1 0,0 0 0,-1 0 0,1 0 0,0-1 0,-1 1 0,1 0 0,0 0 0,-1-1 0,1 1 0,0 0 0,0-1 0,-1 1 0,1 0 0,0-1 0,0 1 0,0 0 0,-1-1 0,1 1 0,0 0 0,0-1 0,-2-4-10,0 0-1,0 0 0,0 0 1,1 0-1,-1 0 1,1 0-1,1 0 0,-1-9 1,2-46-158,-1 50 138,2-17-175,1-1-1,8-37 1,-8 52 137,1 1-1,0-1 0,1 1 0,0 0 1,1 1-1,0-1 0,11-14 0,-14 23 62,-1 0 0,1 0 0,0 0 0,0 0 0,0 1 0,0-1 0,0 1 0,1 0 0,-1 0 0,8-3 0,-9 4 6,0 1 0,0-1 0,0 1 0,0-1 0,0 1 0,0 0 0,0 0-1,0 0 1,0 0 0,0 0 0,0 1 0,0-1 0,0 0 0,0 1 0,0 0 0,0-1-1,0 1 1,0 0 0,0 0 0,0 0 0,3 3 0,-1-1 29,0 2 0,0-1 0,0 0 0,-1 1 0,1 0 0,-1 0 0,3 5 0,-4-5-213,1-1-1,-1 1 1,1-1 0,0 0-1,1 0 1,-1 0-1,1 0 1,6 4 0,-10-7 38,0-1 1,1 0-1,-1 0 1,0 0-1,1 1 1,-1-1-1,1 0 1,-1 0 0,1 0-1,-1 0 1,0 0-1,1 0 1,-1 0-1,1 0 1,-1 0-1,1 0 1,-1 0 0,0 0-1,1 0 1,-1 0-1,1 0 1,-1 0-1,1 0 1,-1-1-1,0 1 1,1 0 0,-1 0-1,1-1 1,-1 1-1,0 0 1,1 0-1,-1-1 1,0 1-1,0 0 1,1-1-1,-1 1 1,0 0 0,0-1-1,1 1 1,-1-1-1,0 0 1,4-4-764,11-9-663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7.3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0 918 13907,'3'3'1254,"0"1"1,0-1-1,0 1 1,-1-1-1,1 1 0,2 7 1,-1 0 144,0 0 1,3 21 0,3 6-348,-10-37-1045,0 0 0,0-1-1,0 1 1,1 0 0,-1 0-1,0-1 1,1 1 0,-1 0-1,1-1 1,-1 1 0,1 0-1,-1-1 1,1 1 0,-1 0 0,1-1-1,-1 1 1,1-1 0,0 1-1,-1-1 1,1 0 0,0 1-1,1 0 1,-2-1-5,1 0 0,0 0 0,0-1 0,0 1 0,-1 0 0,1 0 0,0 0 0,0 0 0,0-1 0,-1 1 0,1 0 0,0-1 0,0 1 0,-1 0 0,1-1 0,0 1 0,0-2 0,3-1-42,-1-1 1,1 0 0,-1 0-1,0 0 1,4-6 0,-3 2-101,-1 1 1,1-1-1,-1 0 0,-1 0 1,1 0-1,-1 0 1,-1 0-1,0-1 1,0 1-1,0-1 1,-1-8-1,-3-8-198,0 0-1,-9-34 1,12 58 329,-1-3-4,0 0 0,0 0 0,0 0 0,1-8 0,0 11 18,0 1-1,0-1 1,0 1-1,0-1 1,0 1-1,0-1 0,1 1 1,-1-1-1,0 1 1,0-1-1,0 1 1,1-1-1,-1 1 1,0-1-1,0 1 0,1-1 1,-1 1-1,1 0 1,-1-1-1,0 1 1,1 0-1,-1-1 0,1 1 1,-1 0-1,0 0 1,1-1-1,-1 1 1,1 0-1,-1 0 0,1 0 1,-1-1-1,1 1 1,-1 0-1,1 0 1,-1 0-1,1 0 1,0 0-1,-1 0 0,1 0 1,-1 0-1,1 0 1,-1 1-1,1-1 1,-1 0-1,1 0 0,-1 0 1,1 0-1,0 1 1,7 3 155,0 0 1,0 1-1,0 0 1,-1 0-1,1 1 1,6 6-1,17 13 422,-28-23-502,1 1-1,0-1 0,0 0 0,0 0 0,0 0 0,0 0 1,0-1-1,5 1 0,-7-1-59,-1-1 1,1 0-1,0 0 0,-1 0 1,1-1-1,-1 1 1,1 0-1,-1-1 0,1 1 1,-1-1-1,1 1 1,-1-1-1,1 0 0,-1 1 1,1-1-1,-1 0 0,0 0 1,0 0-1,1 0 1,-1 0-1,0-1 0,0 1 1,0 0-1,0 0 1,0-1-1,0 0 0,10-19 60,-1 0 0,-1 0 0,-1-1 0,8-35 0,-5 19-72,-4 13 21,-3 11-10,0 0 1,0 0 0,2 0-1,0 1 1,0-1-1,14-19 1,-19 31-14,-1 1 1,1 0-1,0 0 1,0 0-1,0 0 1,0 0-1,0 0 1,0 0-1,0 0 1,1 0-1,-1 0 1,0 0-1,0 1 1,1-1-1,-1 0 1,1 1-1,-1-1 1,0 1-1,1 0 1,-1-1-1,1 1 1,-1 0-1,1 0 1,-1 0-1,1 0 1,-1 0-1,0 0 1,1 1-1,-1-1 1,1 0-1,-1 1 1,1-1-1,-1 1 1,0-1-1,1 1 1,-1 0-1,0 0 1,0-1-1,0 1 1,2 2-1,2 2 71,0 0 0,0 0 0,-1 0 0,0 1 0,0-1 0,-1 1-1,5 9 1,-2 0 44,1 1 1,-2 0-1,0-1 0,4 27 0,-6-46-100,2-17-47,-1 0-1,1-36 0,-4 45-61,1-22-203,7-58-660,-7 81 838,0 1 0,1-1 0,0 1 0,1 0 0,0-1-1,7-11 1,-10 20 107,0 0 0,0 0 0,0 0 0,0 0 0,1 0 0,-1 1 0,1-1 0,-1 0 0,1 1 0,0-1 0,0 1 0,-1 0 0,1-1 0,0 1 0,0 0 0,0 0 0,0 0 0,1 1 0,-1-1 0,0 0 0,0 1 0,0 0 0,1-1 0,-1 1 0,0 0 0,0 0 0,1 0 0,-1 0 0,0 0 0,0 1 0,1-1 0,-1 1 0,0 0 0,0-1 0,0 1 0,0 0 0,4 2 0,16 12-12,-19-13 22,0 0-1,0 1 0,0-1 1,0 0-1,1-1 1,-1 1-1,0-1 0,1 1 1,-1-1-1,1 0 1,-1 0-1,1 0 0,4 0 1,-6-2 9,0 1 0,-1-1 0,1 0 0,0 0 0,-1 1 0,1-1 0,-1 0 0,1 0 0,-1 0 0,1-1 0,-1 1 0,0 0 0,1 0 0,-1-1 0,0 1 0,0-1 0,0 1 0,0-1 0,0 1 0,0-4 0,3-2 13,-1-1 1,-1 0-1,3-9 0,-3 5-16,0 0-1,-1 0 1,0-1 0,-1 1-1,0 0 1,-1-1-1,-1 1 1,-3-16-1,0 9 6,-1 1-1,0-1 1,-1 1 0,-14-25-1,19 40-13,1 0 0,-1 0 0,0 1 1,0-1-1,0 0 0,0 1 0,0-1 0,0 1 0,-1-1 0,1 1 1,-1 0-1,-5-3 0,8 5-1,-1 0 0,1 0 0,-1 0 1,1 0-1,0 0 0,-1 0 0,1 0 1,0 0-1,-1 0 0,1 0 0,-1 0 1,1 0-1,0 0 0,-1 0 0,1 0 1,0 0-1,-1 1 0,1-1 0,0 0 0,-1 0 1,1 0-1,0 1 0,-1-1 0,1 0 1,0 0-1,-1 1 0,1-1 0,0 0 1,0 1-1,0-1 0,-1 0 0,1 1 1,0-1-1,0 1 0,-3 14 30,4-6-24,0-1 0,0 1 0,1-1 0,1 0 0,-1 0 0,1 0-1,1 0 1,-1 0 0,10 13 0,3 4-126,29 34 0,-36-48-321,0 0 0,1-1 0,0 0 0,1 0 0,0-1 0,0-1 0,1 0 0,0 0-1,1-1 1,17 7 0,20 1-1308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7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1 384 13699,'2'-5'598,"0"-1"-1,0 1 1,1 0 0,-1 0-1,5-5 1,-7 10-492,0-1 0,1 0 0,-1 1 0,1-1 0,-1 1 0,0-1 0,1 1 0,-1-1 0,1 1 0,-1-1 0,1 1 0,-1 0 0,1-1 0,0 1 0,-1 0 0,1-1 0,-1 1 0,1 0 0,0 0 0,-1-1 0,1 1-1,0 0 1,-1 0 0,1 0 0,0 0 0,-1 0 0,1 0 0,0 0 0,-1 0 0,1 0 0,0 0 0,-1 1 0,1-1 0,0 0 0,-1 0 0,1 0 0,-1 1 0,1-1 0,0 0 0,-1 1 0,1-1 0,-1 1 0,1-1 0,-1 1 0,1-1 0,-1 1 0,0-1 0,1 1 0,-1-1 0,1 1 0,-1-1 0,0 1 0,0 0 0,1-1 0,-1 2 0,5 7 592,0-1 0,-1 2 0,0-1 0,-1 0 0,4 16 1,-7-175 507,2 117-1146,-2 12-62,2 0 0,1 0-1,7-29 1,-7 39-464,1 0 1,0 0 0,0 0-1,1 1 1,1 0-1,0-1 1,12-14 0,-3 10-2131,4 5 901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8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7 232 13667,'4'-2'586,"-1"-1"-1,1 0 1,-1 0-1,0 0 1,0 0 0,0-1-1,0 1 1,-1-1-1,5-6 1,15-40 1482,-15 31-1229,-7 19-822,19-49 1469,-18 43-1312,0 1 1,0 0 0,0-1 0,0 1-1,-1 0 1,0-1 0,-1-8 0,1 12-158,0 1 1,0 0-1,0 0 0,-1 0 1,1 0-1,0 0 0,-1 0 1,1-1-1,0 1 1,-1 0-1,0 0 0,1 0 1,-1 0-1,0 1 1,1-1-1,-1 0 0,0 0 1,0 0-1,0 0 0,-1 0 1,1 1-12,0-1 0,0 1 0,0 0 0,0 0-1,0-1 1,0 1 0,0 0 0,0 0 0,0 0 0,0 0 0,0 1 0,0-1 0,0 0 0,0 0 0,0 1 0,0-1-1,-2 1 1,0 1-6,-1 0 0,1 0 1,0 1-1,-1-1 0,1 1 0,0-1 0,1 1 0,-1 0 0,-4 6 0,3-3 11,1 0 1,-1 0 0,2 1-1,-1 0 1,0-1-1,1 1 1,1 0 0,-1 0-1,1 0 1,0 0-1,0 9 1,1-13-10,1 0 0,-1 0 1,0 0-1,1 0 0,0 0 0,0 0 1,0-1-1,0 1 0,0 0 0,0 0 1,1-1-1,-1 1 0,1-1 0,0 1 1,0-1-1,0 0 0,0 0 0,0 1 1,0-1-1,0-1 0,1 1 0,-1 0 1,1-1-1,0 1 0,-1-1 1,1 0-1,0 0 0,0 0 0,5 1 1,3 1-73,0-1 1,0-1 0,0 0 0,1-1 0,-1 0 0,0 0 0,19-4 0,-22 2-207,1 1 1,-1-2-1,0 1 1,1-1-1,-1 0 1,-1-1-1,1 0 1,0 0-1,-1-1 1,11-8-1,-8 3-639,-1-1 1,0 0-1,-1 0 1,0 0-1,-1-1 0,6-13 1,-10 19 599,19-29-1063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8.5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0 12235,'-3'3'809,"0"-1"0,1 1 0,-1-1 0,0 1 0,1 0 0,0 0 0,-1 1 0,-2 4 0,-13 33 1379,12-26-1228,1-5-523,1 0 1,0 1-1,1-1 1,0 1 0,-1 12-1,3-21-395,1 0 0,0 1 0,0-1 1,0 0-1,0 0 0,0 1 0,0-1 0,0 0 0,1 0 0,-1 1 0,1-1 0,0 0 0,0 0 1,0 0-1,0 0 0,0 0 0,0 0 0,0 0 0,1 0 0,-1-1 0,1 1 0,-1 0 0,1-1 1,0 1-1,-1-1 0,1 0 0,0 0 0,0 1 0,0-1 0,0 0 0,4 1 0,3 0-26,1 0 0,-1 0 0,1-1-1,0-1 1,-1 1 0,15-2-1,-14 0 5,-1 0-1,0 2 0,1-1 0,-1 1 0,0 0 0,18 5 0,-26-6-17,0 1-1,0-1 0,0 0 0,0 1 0,0 0 0,0-1 0,0 1 0,0-1 0,0 1 0,0 0 1,-1 0-1,1-1 0,0 1 0,0 0 0,-1 0 0,1 0 0,0 0 0,-1 0 0,1 0 0,-1 0 1,0 0-1,1 1 0,-1 0 2,1 0 0,-1 0 0,0 0 1,0 0-1,-1 0 0,1-1 0,0 1 0,0 0 1,-1 0-1,0 0 0,1 0 0,-2 2 0,-1 2 10,-1 0 1,0 0-1,0 0 0,0 0 0,-1-1 0,-6 7 0,4-6-54,0 0-1,-1 0 0,1-1 1,-17 8-1,22-11-149,0-1-1,-1 0 0,1 0 1,0 0-1,-1-1 1,1 1-1,0 0 0,-1-1 1,1 0-1,-1 1 1,1-1-1,-1 0 0,1 0 1,-1 0-1,1-1 1,-1 1-1,1-1 0,0 1 1,-1-1-1,1 0 1,0 0-1,-1 0 0,-3-2 1,5 2 37,0 0 1,1 1 0,-1-1-1,0 0 1,0 0 0,1 0-1,-1 0 1,1 1-1,-1-1 1,1 0 0,-1 0-1,1 0 1,-1 0 0,1 0-1,-1-1 1,2-25-1390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8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19 196 14379,'122'108'7212,"3"2"-2756,-115-103-4240,-2-2-108,-1 0-1,-1 1 1,1 0-1,-1 0 1,1 0-1,-2 1 1,9 11-1,-14-18-107,0 0 0,0 0 0,0 0-1,0 0 1,-1 0 0,1 0 0,0 0 0,0 0-1,0 0 1,0-1 0,0 1 0,0 1 0,0-1-1,-1 0 1,1 0 0,0 0 0,0 0 0,0 0 0,0 0-1,0 0 1,0 0 0,0 0 0,0 0 0,-1 0-1,1 0 1,0 0 0,0 0 0,0 0 0,0 0-1,0 0 1,0 0 0,0 1 0,0-1 0,0 0-1,0 0 1,0 0 0,0 0 0,-1 0 0,1 0 0,0 0-1,0 0 1,0 1 0,0-1 0,0 0 0,0 0-1,0 0 1,0 0 0,0 0 0,0 0 0,0 0-1,0 1 1,0-1 0,0 0 0,0 0 0,0 0 0,1 0-1,-1 0 1,0 0 0,0 0 0,0 1 0,-10-7 3,-15-14-21,0-1-1,-40-46 1,61 63 5,-4-5-29,-91-104-371,85 95 357,1 0-1,1-1 1,0 0-1,-12-32 1,22 47 48,0-1 0,1 0 0,-1 0 1,1 1-1,1-1 0,-1 0 0,1 0 0,0 0 1,0-9-1,1 11 2,-1 1 0,1-1 0,-1 1 0,1-1 0,0 1 0,0-1 0,0 1-1,0 0 1,1-1 0,-1 1 0,1 0 0,-1 0 0,1 0 0,0 0 0,0 1 0,0-1 0,0 0 0,0 1 0,3-3 0,1 1 18,1 1 0,0-1 0,-1 1 0,1 0 0,0 1 1,0 0-1,0 0 0,0 0 0,0 1 0,0 0 0,0 0 0,0 1 0,0 0 0,-1 0 1,13 4-1,-14-4 33,-1 0 0,0 1 0,1 0 0,-1-1 0,0 2 0,0-1 0,0 0 0,0 1 0,-1 0 0,1-1 0,-1 1 1,1 1-1,-1-1 0,0 0 0,0 1 0,-1 0 0,1 0 0,-1 0 0,0 0 0,0 0 0,0 0 0,0 0 0,-1 1 0,0-1 0,1 5 1,-1-5-27,-1-1 1,0 0-1,-1 1 1,1-1-1,-1 0 1,1 1 0,-1-1-1,0 0 1,0 0-1,0 1 1,-1-1-1,1 0 1,-1 0 0,0-1-1,0 1 1,0 0-1,0 0 1,0-1 0,0 1-1,-1-1 1,1 0-1,-1 0 1,0 0-1,1 0 1,-1 0 0,-4 1-1,-1 1-47,0 0 0,0-1-1,0 0 1,0-1 0,0 1-1,-1-2 1,1 1 0,-1-1-1,-9 0 1,9-1-306,-1-1-1,1 0 1,0 0-1,-17-5 1,23 6 83,1-1 1,0 0-1,0 0 0,-1 0 0,1 0 1,0 0-1,0 0 0,0 0 0,0-1 1,0 1-1,0-1 0,0 1 0,1-1 1,-1 0-1,1 0 0,-1 1 1,1-1-1,-1 0 0,1-1 0,0 1 1,0 0-1,0 0 0,0 0 0,0-4 1,2-13-1056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49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1105 14435,'0'0'112,"0"-1"0,0 1 0,0 0 0,0 0 0,0-1 0,-1 1 0,1 0 0,0 0-1,0-1 1,0 1 0,0 0 0,-1 0 0,1-1 0,0 1 0,0 0 0,-1 0 0,1 0 0,0-1 0,0 1 0,-1 0 0,1 0 0,0 0 0,-1 0-1,1 0 1,0 0 0,0-1 0,-1 1 0,1 0 0,0 0 0,-1 0 0,1 0 0,0 0 0,-1 0 0,1 0 0,0 1 0,-1-1 0,1 0 0,0 0-1,0 0 1,-1 0 0,1 0 0,0 0 0,-1 0 0,1 1 0,0-1 0,0 0 0,-1 0 0,1 0 0,0 1 0,-1-1 0,-12 15 2446,6-1-1856,0 0-1,0 1 0,1 0 1,-4 19-1,-2 4-407,10-31-279,0 1 0,0-1 1,0 1-1,0 14 0,2-20-17,0 0 1,0-1-1,0 1 0,1 0 1,-1-1-1,0 1 1,1 0-1,-1-1 0,1 1 1,-1-1-1,1 1 1,1 2-1,-1-3 5,0-1-1,-1 1 0,1-1 1,0 1-1,0-1 1,-1 1-1,1-1 0,0 1 1,0-1-1,0 0 1,-1 1-1,1-1 0,0 0 1,0 0-1,0 0 1,0 0-1,0 0 0,0 0 1,-1 0-1,1 0 1,0 0-1,0 0 0,0 0 1,0 0-1,0-1 1,0 1-1,1-1 4,0 0-1,0 0 0,0 0 1,0 0-1,0 0 1,0 0-1,0-1 1,-1 1-1,1-1 1,0 1-1,-1-1 1,0 1-1,1-1 1,-1 0-1,2-3 1,14-32-23,-15 31 15,16-39 134,28-52-1,-45 95-83,0 1 0,-1-1 0,1 1 0,0-1 1,1 1-1,-1-1 0,0 1 0,0 0 0,0-1 0,1 1 0,-1 0 0,1 0 0,-1 0 0,1 0 0,-1 0 1,1 1-1,0-1 0,-1 0 0,1 1 0,0-1 0,1 1 0,-1 0-8,-1 0 0,1 0 0,-1 1 0,1-1 0,-1 0 0,1 1 0,-1 0 0,1-1 0,-1 1-1,0 0 1,1 0 0,-1-1 0,0 1 0,0 0 0,0 0 0,1 1 0,-1-1 0,0 0 0,0 0 0,-1 0 0,1 1 0,0-1 0,0 0 0,0 4 0,18 49 244,-19-54-284,0-1 0,0 1 0,0 0 0,0 0 0,1 0 0,-1 0 0,0 0 0,0-1 0,0 1 0,0 0 0,0 0 0,0 0 0,0 0 0,0 0 0,0-1 0,0 1 0,0 0 0,0 0 0,0 0 0,1 0 0,-1 0 0,0 0 0,0 0 0,0 0 0,0-1 0,0 1 0,1 0 0,-1 0 0,0 0 0,0 0 0,0 0 0,0 0 0,0 0 0,1 0 0,-1 0 0,0 0 0,0 0 0,0 0 0,0 0 0,0 0 0,1 0 0,-1 0 0,0 0 0,0 0 0,0 0 0,0 0 0,1 0 0,-1 0 0,0 0 0,0 1 0,0-1 0,0 0 0,0 0 0,0 0 0,1 0 0,-1 0 0,0 0 0,0 0 0,0 0 0,0 1 0,0-1 0,0 0 0,0 0 0,0 0 0,0 0 0,0 0 1,0 1-1,5-15-32,62-206-660,-42 161 683,-21 52 6,0-1-1,1 1 1,0 0 0,0 0 0,9-9 0,-12 15 17,-1-1 1,1 1 0,-1 0 0,1-1-1,0 1 1,0 0 0,0 0-1,-1 0 1,1 0 0,0 1-1,0-1 1,0 0 0,0 1-1,0-1 1,1 1 0,-1 0-1,0 0 1,0 0 0,0 0 0,3 0-1,-3 1 15,0 0 0,0-1 0,0 1-1,0 0 1,-1 0 0,1 0 0,0 0 0,-1 0-1,1 1 1,-1-1 0,1 0 0,-1 1 0,0-1-1,1 1 1,-1 0 0,0-1 0,0 1 0,0 0-1,0 0 1,-1-1 0,1 1 0,0 3 0,2 4-2,-1 0 1,0 0-1,-1 0 1,0 1 0,0-1-1,-1 1 1,0-1-1,-1 0 1,0 1 0,-1-1-1,1 0 1,-6 13-1,7-21-26,0 0-1,0 0 0,-1-1 1,1 1-1,0 0 0,-1 0 1,1 0-1,-1 0 0,1-1 1,-1 1-1,0 0 1,1-1-1,-1 1 0,0 0 1,1-1-1,-3 2 0,3-2-6,-1 0-1,1 0 0,-1 0 0,1 0 1,-1 0-1,1 0 0,-1 0 1,1 0-1,-1 0 0,1 0 0,-1 0 1,1 0-1,-1 0 0,1 0 1,-1 0-1,1-1 0,-1 1 1,1 0-1,-1 0 0,1-1 0,-1 1 1,-1-2-47,-1-1 1,1 1-1,0 0 1,0 0-1,0-1 1,1 1-1,-4-6 1,3 4-33,0 0-1,1 0 1,-1 0 0,1 0-1,0 0 1,0 0 0,0 0-1,1 0 1,-1-8-1,1 10 66,0 1-1,1-1 0,-1 0 0,0 1 1,1-1-1,-1 1 0,0-1 0,1 1 1,0 0-1,-1-1 0,1 1 0,0-1 1,0 1-1,0 0 0,0 0 0,0-1 1,0 1-1,0 0 0,0 0 0,0 0 0,1 0 1,-1 0-1,0 1 0,1-1 0,-1 0 1,1 1-1,-1-1 0,0 1 0,3-1 1,37-8 65,-30 7-31,0 0 0,0 0 0,-1-1 0,1-1 0,-1 0-1,15-7 1,-14 4 96,0-1-1,0 0 0,0-1 1,-1 0-1,-1 0 0,0-1 0,0-1 1,11-16-1,-15 19-62,0 0 0,-1 0-1,0 0 1,-1-1 0,0 0 0,0 1 0,0-1 0,-1 0-1,-1 0 1,0 0 0,0-1 0,0 1 0,-2-11-1,1 16-42,-1 0-1,0 1 0,0-1 0,0 1 1,0-1-1,0 1 0,-1 0 1,0-1-1,1 1 0,-1 0 0,0 0 1,-5-5-1,5 6 2,1 1 0,-1-1 0,1 1 0,-1-1 0,0 1-1,0 0 1,0 0 0,0 0 0,0 0 0,0 0 0,0 0 0,0 1 0,0-1 0,0 0 0,0 1 0,0 0-1,-1 0 1,1-1 0,0 1 0,0 0 0,-4 1 0,5 0-7,0-1 1,-1 1-1,1-1 1,-1 1-1,1 0 1,0 0-1,0 0 1,-1 0-1,1 0 1,0 0-1,0 0 1,0 0-1,0 0 1,0 0-1,0 1 1,0-1-1,1 0 1,-1 1-1,0-1 1,1 1-1,-1-1 1,1 0-1,0 1 1,-1-1-1,1 1 0,0-1 1,0 1-1,0 2 1,-1 1-3,1 0 0,0 1 0,1-1 1,-1 0-1,1 1 0,0-1 0,2 5 0,-2-7 11,-1-1 0,1 1 0,0-1-1,1 0 1,-1 0 0,0 0 0,1 1-1,-1-1 1,1 0 0,-1-1 0,1 1-1,0 0 1,0 0 0,0-1 0,0 1-1,0-1 1,0 0 0,1 0 0,-1 1-1,0-1 1,1-1 0,-1 1 0,0 0-1,1-1 1,-1 1 0,1-1 0,-1 1-1,1-1 1,0 0 0,3-1 0,1 0 60,-1 0 0,1 0 0,-1-1 0,1 0 0,-1 0 1,0-1-1,1 0 0,-1 0 0,-1 0 0,11-8 1,0-2 146,-1-1-1,0-1 1,-1 0 0,-1-1 0,16-24 0,48-94 382,-74 129-589,8-16 33,0-1 0,-1 0 0,8-29 0,-16 44-35,-1 1-1,0-1 0,0 1 1,0-1-1,0 1 0,-1-1 1,-1 1-1,1-1 0,-1 1 0,0-1 1,0 1-1,-1 0 0,1-1 1,-2 1-1,1 0 0,-1 0 1,-3-6-1,0 4-106,0-1 0,0 2-1,-1-1 1,0 1 0,-1 0 0,-14-10-1,-57-32-1479,38 25 682,14 8-431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55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3 2192,'-4'-2'80,"-1"2"113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56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79 12291,'-22'-40'11539,"22"49"-10401,10 21-318,2-2 0,0 1 0,2-1 0,29 43 0,-17-37-738,-19-25-133,1 0-1,-1 1 0,9 18 1,-14-20-397,-5-5-402,-10-7-1002,3-4 680,0-1 1,0 1-1,1-2 1,0 1 0,-8-12-1,-6-6-424,-15-12 41,19 20 1569,0-2 0,-30-42-1,48 62 94,1 1 1,-1-1-1,1 0 0,-1 1 0,1-1 0,0 0 0,-1 0 1,1 0-1,0 1 0,0-1 0,0 0 0,-1 0 0,1 0 0,0 0 1,0 0-1,1-1 0,-1 2-22,0-1 0,0 1 0,0-1 0,1 1 0,-1-1 0,0 1 0,1 0 0,-1-1 0,0 1 0,1-1 0,-1 1 0,0 0 0,1 0 0,-1-1 0,1 1 0,-1 0 0,1-1 0,-1 1 0,1 0 0,0 0 0,3-1 386,0 0 0,1 0 0,-1 1 0,0 0 0,6 0 0,-3 0-36,143 6 4447,75 16-3056,-214-21-1825,0 0-188,1 0 1,-1-1-1,12 0 1,-22-1 71,0 1 1,0 0-1,0 0 0,0 0 0,0-1 0,0 1 1,0-1-1,-1 1 0,1-1 0,0 1 0,0-1 1,0 1-1,-1-1 0,1 0 0,0 1 0,-1-1 1,1 0-1,0 0 0,-1 1 0,1-1 0,-1 0 1,0 0-1,1 0 0,-1 0 0,1 0 1,-1 1-1,0-1 0,0 0 0,0 0 0,1 0 1,-1 0-1,0 0 0,0 0 0,-1-1 0,1-3-498,0 0 0,-1 1-1,0-1 1,0 0 0,0 1-1,-3-7 1,-14-27-1062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56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16940,'44'58'4957,"53"54"0,-11-14-2673,75 103-1348,-145-185-2550,-16-16 1561,0 0 1,0 0-1,0 0 1,0 0-1,0 1 1,1-1 0,-1 0-1,0 0 1,0 0-1,0 0 1,0 0-1,0 0 1,0 0 0,1 0-1,-1 0 1,0 0-1,0 0 1,0 0-1,0 0 1,0 0 0,1 0-1,-1 0 1,0 0-1,0 0 1,0 0-1,0 0 1,0 0 0,0-1-1,1 1 1,-1 0-1,0 0 1,0 0-1,0 0 1,0 0 0,0 0-1,0 0 1,0 0-1,0 0 1,1-1-1,-2-11-2359,-4-8-259,-2-4 916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5.2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0 473 8418,'1'0'163,"0"0"-1,0 1 1,0-1 0,0 1 0,0-1-1,0 0 1,0 0 0,-1 1-1,1-1 1,0 0 0,0 0 0,0 0-1,0 0 1,0 0 0,0 0 0,0 0-1,0-1 1,0 1 0,0 0 0,0 0-1,0-1 1,0 1 0,-1 0 0,1-1-1,0 1 1,0-1 0,0 0 0,-1 1-1,1-1 1,1-1 0,2-1 163,-1-1 1,1 0-1,-1-1 1,4-5-1,0-3 94,0 0-1,-1-1 1,0 0-1,-2 0 1,1 0 0,-1 0-1,-1-1 1,-1 1-1,0-1 1,-1 0-1,0 0 1,-2 1-1,-1-20 1,-3 1 629,-1-1-1,-2 1 1,-1 0 0,-22-52-1,28 79-525,2 7-218,0 11-8,1-5-145,2 46 276,11 68 0,19 54-71,9-5-224,-4-18-93,-24-88-29,22 90 19,-27-126-33,1 0 1,2 0 0,17 32-1,-26-57-15,-1 1-1,2 0 1,-1-1 0,0 0-1,1 0 1,0 0 0,5 6-1,-7-9 12,-1 0-1,0 0 0,1 0 0,-1 0 0,1 1 0,-1-1 0,0 0 0,1 0 0,-1 0 0,1 0 0,-1 0 0,0 0 1,1 0-1,-1 0 0,1 0 0,-1 0 0,1 0 0,-1 0 0,0-1 0,1 1 0,-1 0 0,0 0 0,1 0 0,-1-1 0,1 1 1,-1 0-1,0 0 0,1-1 0,-1 1 0,0 0 0,0 0 0,1-1 0,-1 1 0,0 0 0,0-1 0,1 1 0,-1-1 1,0 1-1,0 0 0,0-1 0,0 1 0,0-1 0,1 1 0,-1 0 0,0-1 0,0 1 0,0-1 0,0 0 0,3-21-221,-3 8 71,0-1 0,-1 1 0,-1-1 0,0 1 0,-8-27-1,-30-68-938,33 93 908,-23-51-708,-71-116 0,96 171 889,5 12 7,0 0 1,0 0 0,0 0-1,0-1 1,0 1 0,0 0 0,0 0-1,0 0 1,1 0 0,-1-1-1,0 1 1,0 0 0,0 0 0,0 0-1,0 0 1,0 0 0,0 0-1,0-1 1,1 1 0,-1 0-1,0 0 1,0 0 0,0 0 0,0 0-1,0 0 1,1 0 0,-1 0-1,0 0 1,0-1 0,0 1 0,0 0-1,0 0 1,1 0 0,-1 0-1,0 0 1,23 5-21,-18-3 17,3 1 3,1-1 0,0 0 0,0 0 1,0-1-1,0 0 0,0-1 0,0 0 0,0-1 0,0 1 0,0-2 0,16-3 0,-14 1-2,-1 0 1,0 0-1,0-1 0,0 0 0,0-1 0,-1 0 0,0 0 0,15-15 0,-11 8 82,-1-1 0,0 0-1,-1-1 1,-1 0 0,0 0 0,-2-1-1,1-1 1,-2 1 0,0-1 0,-1 0 0,7-32-1,-8 19 138,-1-1 0,-1 1 0,-2-1 1,-1 0-1,-6-43 0,6 70-136,-1 1 1,0-1 0,0 0 0,0 1 0,0-1-1,-3-5 1,4 9-71,0 0 0,0 0 0,0 0 0,0-1 0,-1 1 0,1 0 0,0 0 0,0 0 0,0 0 0,0 0 0,0 0 1,0-1-1,-1 1 0,1 0 0,0 0 0,0 0 0,0 0 0,0 0 0,0 0 0,-1 0 0,1 0 0,0 0 0,0 0 0,0 0 0,0 0 0,-1 0 0,1 0 0,0 0 0,0 0 0,0 0 0,0 0 0,-1 0 0,1 0 0,0 0 0,0 0 0,0 0 0,0 0 0,-1 0 0,1 0 0,0 0 0,0 0 0,0 0 0,-1 1 0,-6 15 392,2 10-159,1 1 0,0 0-1,2 0 1,2 29 0,0-19-43,0 65 108,4-1 1,34 195-1,-36-288-431,14 60-1795,-13-59 1279,0-1 1,0 0 0,1 0 0,0 0 0,9 12 0,10 6-1132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57.4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1 615 14339,'2'-7'761,"1"0"0,0 0 0,0 0-1,1 1 1,0-1 0,4-5 0,3-5 12,58-91 1717,194-279 1330,-229 349-3626,-33 37-207,0 0 0,1 0 1,-1 0-1,0 0 0,0 0 0,1 0 1,-1 0-1,1 0 0,2-1 0,-3 6-214,-6 8-137,-16 37-593,-73 181-2336,83-196 3446,1 2 0,2-1-1,1 1 1,-3 69 0,10-103-90,0 4 203,0 0 0,0-1 1,0 1-1,2 6 0,-2-11-198,1 0 0,-1 0 0,0 0 0,0-1 0,1 1 0,-1 0 0,0 0 0,1 0 0,-1 0 0,1 0 0,0 0 0,-1-1 0,1 1 0,-1 0 0,1 0-1,0-1 1,0 1 0,-1-1 0,1 1 0,0-1 0,0 1 0,0-1 0,0 1 0,0-1 0,0 1 0,0-1 0,-1 0 0,1 0 0,0 0 0,0 1 0,1-1 0,3-1 37,0 0 0,-1-1 0,0 1 0,1-1 0,-1 0 1,0 0-1,0-1 0,0 1 0,0-1 0,0 1 0,-1-1 0,5-5 1,10-8-68,-1-1 1,26-33 0,25-46-1605,-15 22-591,10-9 600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57.9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38 10506,'-3'-4'244,"0"-1"547,-1 1 0,0 0 0,0-1 1,-7-4-1,10 8-633,0 1 1,0-1-1,0 0 1,0 1-1,0-1 0,0 1 1,0-1-1,0 1 1,0-1-1,0 1 0,0 0 1,-1 0-1,1 0 1,0 0-1,0 0 1,0 0-1,-1 0 0,1 0 1,0 0-1,0 0 1,0 0-1,0 1 0,-1-1 1,1 1-1,0-1 1,0 1-1,-2 0 0,0 2 95,0 0 0,0 0 0,0 0 0,0 0 1,1 0-1,-1 0 0,1 1 0,0-1 0,0 1 0,-3 7 0,0 2 146,1 0 0,-3 15 0,3-9-43,0 1-1,2 0 0,1-1 0,0 1 1,3 25-1,-1-34-242,0 0 1,1-1 0,1 1-1,-1 0 1,2-1-1,0 0 1,0 0-1,0 0 1,1-1-1,1 1 1,8 10-1,-11-16-83,0-1-1,0 0 1,0 0 0,0 0-1,0 0 1,1 0-1,0-1 1,-1 0-1,1 0 1,0 0 0,0 0-1,0 0 1,1-1-1,-1 0 1,0 0-1,6 1 1,-5-2-5,1 0 0,-1 0 0,1 0 0,0-1 0,-1 0 0,1 0 0,-1 0 0,1-1 0,-1 0 0,0 0 0,0 0 1,7-4-1,3-4 34,-1 1 0,0-2 0,0 0 0,-1 0 0,21-25 0,-26 27-17,-1 0 0,0-1-1,0 0 1,-1 0 0,-1 0 0,0-1-1,0 0 1,-1 0 0,4-16 0,-7 23-20,0 0 0,0 0 1,-1-1-1,0 1 0,1 0 0,-2 0 1,1-1-1,0 1 0,-1 0 1,0 0-1,0 0 0,0 0 0,-1 0 1,1 0-1,-4-7 0,2 7-2,0 0 0,-1 1-1,1-1 1,0 1 0,-1 0-1,0 0 1,0 0 0,0 0-1,0 1 1,0 0 0,-1 0-1,1 0 1,-7-2 0,-7-1-50,1 0 0,-1 1 0,0 1 1,0 1-1,-1 1 0,1 0 0,-33 4 0,30 0-958,0 0-1,0 2 1,-30 10-1,47-14-906,12-5 723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58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 14251,'-6'0'1944,"3"4"1145,3 8-632,4 4-393,10 10-696,-3 5-303,9 5-473,-4 0-144,2-3-200,-2-4-144,-1-6-56,1-3-112,-8-10-488,1-4-328,-11-14-3185,-5-5 1136,-1-7 1409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58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59 13675,'8'7'1320,"9"-1"633,12-3-705,-1-3-192,14-4-432,-2-5-184,-4 0-184,-4-3-256,-14 1-1152,-1-2-336,-3-4 560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59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15987,'-1'24'1425,"6"6"1199,4 2-287,9 8-385,2-1-247,0-2-673,-4-1-256,0-6-488,-4-6-120,-1-6-328,1-3-320,-4-5-1008,0-5-465,3-5-767,9-7 1239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59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1 296 12395,'0'2'327,"1"1"0,0-1 1,0 1-1,0-1 1,0 0-1,0 1 1,1-1-1,-1 0 0,1 0 1,-1 0-1,1 0 1,0 0-1,0 0 1,3 3-1,-4-5-193,1 1 0,0 0 0,0-1 0,-1 1-1,1-1 1,0 0 0,0 1 0,-1-1 0,1 0 0,0 0 0,0 0 0,0 0 0,-1 0 0,1-1-1,0 1 1,0-1 0,0 1 0,-1-1 0,1 1 0,0-1 0,-1 0 0,3-2 0,6-2 164,-1-1 1,0-1 0,-1 0-1,0 0 1,0-1-1,-1 0 1,1 0 0,-2-1-1,1 0 1,7-14-1,-5 6 7,0-1 0,-2 1 0,0-1-1,-1-1 1,5-19 0,-10 30-207,0 0-1,0-1 1,0 1 0,-1 0 0,-1-15-1,1 22-86,0-1-1,0 0 1,-1 0-1,1 1 1,0-1-1,-1 0 0,1 1 1,-1-1-1,0 1 1,1-1-1,-1 1 1,0-1-1,0 1 1,0-1-1,0 1 0,0 0 1,0-1-1,-1 1 1,1 0-1,0 0 1,-1 0-1,1 0 0,0 0 1,-1 0-1,0 1 1,1-1-1,-1 0 1,1 1-1,-1-1 1,0 1-1,1 0 0,-1-1 1,-3 1-1,3 0 11,-1 1-1,0-1 1,0 1-1,1 0 1,-1-1-1,1 1 1,-1 0-1,1 1 1,-1-1-1,1 0 1,-1 1-1,1 0 1,0-1-1,0 1 1,0 0-1,0 0 1,0 0-1,0 0 1,1 0-1,-1 1 1,1-1-1,-1 1 1,1-1-1,-2 6 1,0-1 165,0 1 1,0 0-1,1 0 1,0 0-1,1 1 1,0-1-1,0 11 1,1-12-121,0 0-1,1 1 1,0-1 0,1 1 0,-1-1-1,1 0 1,1 0 0,-1 0 0,1 0-1,1 0 1,-1-1 0,1 0 0,0 1-1,0-1 1,1 0 0,0-1 0,0 1-1,0-1 1,1 0 0,0-1 0,0 1 0,0-1-1,0 0 1,1 0 0,-1-1 0,1 0-1,0 0 1,0-1 0,0 0 0,1 0-1,9 1 1,-4-1-332,0-1 0,-1 0 0,1-1-1,0-1 1,0 0 0,17-4 0,-6 0-1527,0-2 0,34-14 1,0-4-103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7:59.9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280 1 14299,'-3'0'183,"1"-1"0,-1 1 0,0 0 0,0 0 0,0 1 0,0-1 0,1 0 0,-1 1 0,0 0 0,0 0 0,0 0 0,1 0 0,-1 0 0,1 0 0,-1 1 0,1-1 0,-1 1 0,-1 1 0,-6 6 467,1-1 0,-15 18 0,18-19-432,-32 39 1632,3 2-1,-51 87 0,83-130-1760,0 0 0,1 1 0,-1-1 0,1 0-1,0 1 1,-2 10 0,4-15-75,0 1 1,0 0-1,0-1 0,0 1 0,1 0 0,-1-1 1,0 1-1,1 0 0,-1-1 0,1 1 1,-1-1-1,1 1 0,0-1 0,-1 1 0,1-1 1,0 0-1,0 1 0,0-1 0,0 0 1,0 0-1,1 1 0,-1-1 0,0 0 0,1 0 1,-1 0-1,0-1 0,3 2 0,3 2 36,1-1 0,-1 0 0,1 0 0,0-1 0,10 2 0,45 3 145,-18-2-140,-36-4-49,4 1 16,0 0 0,0 1 1,0 0-1,-1 1 0,15 6 0,-25-9-20,1 0 0,0 0 0,-1 1-1,0-1 1,1 1 0,-1 0-1,0 0 1,0 0 0,0 0 0,0 0-1,0 0 1,-1 1 0,1-1 0,-1 0-1,1 1 1,-1-1 0,0 1 0,0 0-1,0-1 1,0 1 0,-1 0 0,1 0-1,-1 0 1,1-1 0,-1 1-1,0 0 1,0 0 0,0 0 0,-1 0-1,0 2 1,1-2-34,0-1-1,-1 1 0,1-1 1,-1 0-1,0 1 1,0-1-1,1 0 0,-2 1 1,1-1-1,0 0 0,0 0 1,-1 0-1,1 0 1,-1 0-1,1 0 0,-1 0 1,0-1-1,0 1 1,0-1-1,0 1 0,0-1 1,0 0-1,0 1 1,-1-1-1,1 0 0,0-1 1,-1 1-1,1 0 1,-1-1-1,1 1 0,0-1 1,-1 0-1,1 0 0,-3 0 1,-3 0-393,0-1 0,0 0 0,0-1 1,0 0-1,0 0 0,1-1 0,-1 1 1,1-2-1,-10-5 0,-20-14-981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8:00.3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94 18084,'0'-1'86,"0"1"0,0 0 1,0-1-1,1 1 0,-1 0 0,0 0 1,0-1-1,0 1 0,1 0 1,-1 0-1,0 0 0,1-1 0,-1 1 1,0 0-1,1 0 0,-1 0 0,0 0 1,1 0-1,-1 0 0,0-1 1,1 1-1,-1 0 0,0 0 0,1 0 1,-1 0-1,0 0 0,1 0 0,-1 0 1,0 1-1,1-1 0,-1 0 0,0 0 1,1 0-1,-1 0 0,0 0 1,1 0-1,-1 1 0,0-1 0,0 0 1,1 0-1,-1 0 0,0 1 0,1-1 1,-1 0-1,0 0 0,0 1 0,11 16 1805,-11-17-1886,28 58 2732,25 44-592,-24-60-1678,39 43 1,15 21-30,-78-98-437,10 14 6,-14-21-7,0 0 1,0 1 0,0-1 0,1 0-1,-1 0 1,0 0 0,0 0-1,1-1 1,-1 1 0,0 0-1,1 0 1,-1-1 0,2 1-1,-2-1 0,-1 0-1,1 0 1,-1 0-1,1 0 1,-1 0-1,1 0 1,-1 0-1,1 0 1,-1 0-1,1-1 1,-1 1-1,1 0 0,-1 0 1,0 0-1,1-1 1,-1 1-1,1 0 1,-1-1-1,0 1 1,1 0-1,-1-1 1,0 1-1,1 0 0,-1-1 1,0 1-1,0-1 1,1 1-1,-1 0 1,0-1-1,0 1 1,0-1-1,0 1 1,0-1-1,0 1 0,1-1 1,-1 0-1,1-21-35,-1 18 36,-2-199-977,2 198 929,1 0 1,-1 0-1,1-1 1,-1 1-1,1 0 1,1 0-1,-1 0 1,1 1-1,3-8 1,-4 10 39,0 0 0,1 1 0,-1-1 1,0 1-1,0 0 0,1-1 0,-1 1 1,1 0-1,-1 0 0,1 0 0,-1 0 1,1 0-1,0 0 0,0 1 0,-1-1 1,1 1-1,0-1 0,0 1 0,0-1 1,0 1-1,-1 0 0,1 0 0,0 0 1,0 0-1,0 0 0,0 0 0,0 1 1,3 0-1,2 1 28,0 1 1,-1 0-1,1 0 1,-1 0-1,1 1 1,-1-1-1,0 2 1,5 4-1,-5-4 61,-1-1-1,1 0 0,-1 0 0,1-1 1,0 0-1,0 0 0,0 0 0,1-1 0,11 4 1,-15-6-45,1 1-1,-1-1 1,1 0 0,-1 0 0,1 0 0,-1-1 0,0 1 0,1-1 0,-1 0 0,0 0 0,0 0 0,1 0-1,-1 0 1,0-1 0,0 0 0,4-2 0,-3 0-10,0 1-1,0-1 1,-1 0-1,1 0 1,-1 0-1,0-1 1,0 1-1,-1-1 0,4-8 1,1-6-1,-1-1-1,-1 0 1,-1 0 0,2-27 0,-6 45-19,2-4 13,1 7-30,5 12-57,3 6 14,-7-16 51,0 0 0,0-1 1,1 0-1,-1 1 0,0-1 0,1-1 0,0 1 0,-1-1 1,1 1-1,0-1 0,7 0 0,-8 0 4,0-1-1,0 0 1,0 0 0,0 0-1,0-1 1,-1 1 0,1-1-1,0 0 1,0 0 0,0 0-1,-1-1 1,1 1 0,-1-1-1,7-4 1,-9 6 2,-1 0 0,0 0 0,1 0 0,-1-1 0,0 1-1,1 0 1,-1-1 0,0 1 0,1 0 0,-1-1 0,0 1 0,0 0 0,1-1 0,-1 1-1,0 0 1,0-1 0,0 1 0,1-1 0,-1 1 0,0-1 0,0 1 0,0 0-1,0-1 1,0 1 0,0-1 0,0 1 0,0-1 0,0 1 0,0 0 0,0-1 0,-1 0-1,1 0 1,-1 1-1,1-1 1,-1 0-1,0 1 1,1-1-1,-1 1 1,0-1-1,1 1 1,-1 0-1,0-1 1,0 1-1,0 0 1,-1-1-1,-36-6 8,33 6-5,-29-2-52,8 0-152,-30-7 0,48 8-255,1 0 0,-1 0 0,1-1 0,0 0 0,0-1 0,1 1 0,-1-1 0,-10-8 0,16 11 287,0 0 0,-1-1-1,1 1 1,0 0 0,0 0-1,0-1 1,0 1 0,0-1-1,0 1 1,0-1 0,1 0-1,-1 1 1,1-1 0,-1 0 0,1 1-1,-1-1 1,1 0 0,0 1-1,0-1 1,0 0 0,0 0-1,0 1 1,1-4 0,3-21-1226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8:00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21173,'5'9'1424,"3"12"832,5 5-335,10 10-393,2 3-416,7 2-544,1 5-168,-4 1-175,4 2-65,-7-5-112,-3-3-184,-7-12-705,2-4-287,-10-14-1000,4-4-537,-6-17-208,-10-6 1257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8:01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4 288 17700,'-3'-10'2032,"11"-8"1225,23-15-1569,3-4-431,14-9-849,1 2-144,-7 6-160,-1 6-312,-12 12-1121,-1 10-1127,-10 23 1152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6.0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1 422 10698,'1'0'4679,"8"6"-2079,-1 4-1462,0 0-1,0 1 0,-1 0 1,-1 1-1,0 0 1,8 22-1,-8-16-829,-1 0 0,-1 0 0,0 0 0,1 24 0,-5-35-279,1-2-6,-1-1-1,0 1 1,0 0 0,0-1 0,0 1-1,-2 8 1,-3-28 40,-47-390-650,52 403 581,-11-121-253,10 94 232,2-1 0,3-32-1,-4 60 29,0 1 0,0 0-1,0 0 1,1-1-1,-1 1 1,0 0 0,0 0-1,1 0 1,-1-1-1,1 1 1,-1 0 0,1 0-1,0 0 1,-1 0 0,1 0-1,0 0 1,0 0-1,1-2 1,-1 3 1,0 0 0,0 0 0,0 0 0,1 1 0,-1-1 0,0 0 0,0 0 1,0 1-1,0-1 0,0 0 0,0 1 0,0-1 0,0 1 0,0-1 0,0 1 0,0 0 0,-1-1 0,1 1 0,0 0 0,0-1 1,-1 1-1,1 0 0,1 1 0,42 51 272,-12-13 57,33 31 676,115 99 0,-168-161-1259,-1 2 0,0-1 0,-1 1 0,17 23 0,-27-34 132,0 0 0,0 0-1,1 0 1,-1 1 0,0-1 0,0 0 0,0 0 0,0 1 0,1-1 0,-1 0 0,0 0 0,0 1 0,0-1 0,0 0 0,0 1 0,0-1-1,0 0 1,0 1 0,0-1 0,0 0 0,0 0 0,0 1 0,0-1 0,0 0 0,0 1 0,0-1 0,0 0 0,0 0 0,-1 1-1,1-1 1,0 0 0,0 0 0,0 1 0,0-1 0,-1 0 0,1 0 0,0 1 0,0-1 0,0 0 0,-1 0 0,1 0 0,0 1-1,0-1 1,-1 0 0,1 0 0,0 0 0,-1 0 0,1 0 0,0 0 0,0 0 0,-1 0 0,1 0 0,-20 1-2959,16-1 2556,-31-1-1268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8:01.6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34 113 9058,'-1'7'1101,"-1"-1"-1,1 1 1,0-1 0,0 1-1,1-1 1,0 12 0,0-9-399,2 0-1,-1-1 1,1 1 0,5 15 0,-4-17-464,0 0 1,0 0-1,1-1 1,0 1-1,0-1 1,0 0-1,1 0 1,0 0-1,0 0 1,0-1-1,1 0 0,0 0 1,8 6-1,-11-10-168,-1 0-1,1 1 0,-1-1 0,1 0 0,0 0 1,-1 0-1,1-1 0,0 1 0,0-1 0,0 1 1,0-1-1,-1 0 0,1 0 0,0 0 0,0 0 1,0-1-1,0 1 0,-1-1 0,1 0 0,4-1 1,-2-1-22,-1 0 1,1 1 0,-1-1-1,0-1 1,0 1 0,0-1-1,-1 1 1,1-1-1,-1 0 1,5-7 0,6-12 172,17-40 0,-19 36 47,16-25 1,-25 48-150,0 0 1,1 0-1,-1 0 0,1 0 1,0 1-1,0-1 1,1 1-1,-1 0 0,1 0 1,9-4-1,-13 6-82,1 0-1,0 0 0,0 0 1,0 1-1,0-1 1,0 1-1,0-1 0,0 1 1,1 0-1,-1 0 1,0 0-1,0 0 1,0 0-1,0 0 0,0 0 1,0 1-1,0-1 1,0 1-1,0 0 0,0-1 1,0 1-1,0 0 1,0 0-1,0 0 0,-1 1 1,1-1-1,0 0 1,-1 0-1,4 4 1,-4-2-45,1 0 1,-1 0 0,1 0 0,-1 0 0,0 0 0,0 0 0,0 0 0,-1 0-1,1 0 1,-1 1 0,0-1 0,1 0 0,-2 0 0,1 1 0,0-1 0,-1 0 0,1 0-1,-1 0 1,0 1 0,0-1 0,0 0 0,0 0 0,-3 4 0,2-3-321,0 0 1,-1 0 0,1 0 0,-1 0 0,0 0-1,1-1 1,-2 0 0,1 1 0,0-1 0,-1 0-1,1 0 1,-1-1 0,0 1 0,0-1 0,0 0-1,-5 2 1,-10-2-1334</inkml:trace>
  <inkml:trace contextRef="#ctx0" brushRef="#br0" timeOffset="1">0 1 18988,'3'10'1280,"1"-1"665,6-4-1545,6-5-488,20-10-88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8:03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134 572 13979,'0'0'102,"0"-1"0,-1 1 0,1 0 0,0-1 0,0 1-1,-1-1 1,1 1 0,0 0 0,-1-1 0,1 1 0,0 0 0,-1 0 0,1-1 0,-1 1 0,1 0 0,0 0-1,-1-1 1,1 1 0,-1 0 0,1 0 0,-1 0 0,1 0 0,-1 0 0,1-1 0,0 1 0,-1 0 0,0 0-1,-1 1 82,1-1-1,0 0 0,-1 1 1,1-1-1,0 1 0,-1 0 1,1-1-1,0 1 0,-2 1 1,-2 2 314,0 0 0,1 0 0,-7 9 0,-1 3 98,1 1 0,0 0 0,2 0 0,0 1-1,1 1 1,-11 36 0,18-53-561,1 1-1,-1-1 1,1 1 0,-1-1-1,1 1 1,0-1 0,0 1 0,0 0-1,0-1 1,1 4 0,-1-5-32,1 0 1,-1-1 0,1 1-1,-1 0 1,1 0 0,0-1 0,-1 1-1,1 0 1,0-1 0,-1 1-1,1-1 1,0 1 0,0-1 0,0 0-1,-1 1 1,1-1 0,0 0-1,0 1 1,0-1 0,0 0 0,0 0-1,0 0 1,0 0 0,0 0-1,-1 0 1,1 0 0,0 0 0,0 0-1,0 0 1,1-1 0,69-8 73,14-2-40,-73 11-29,-1 0 1,1 1-1,0 0 0,-1 0 1,18 6-1,-15-3-9,0 2 1,-1 0 0,1 1-1,-1 0 1,-1 1-1,0 0 1,0 1 0,0 0-1,-1 1 1,-1 0-1,0 1 1,0 0 0,-1 1-1,0 0 1,-1 0-1,0 1 1,-1 0 0,10 26-1,-15-31 0,0 0 0,0 0 0,-1 0 1,0 1-1,-1-1 0,0 0 0,0 0 0,-1 0 0,1 0 0,-2 0 0,-3 15 1,1-12 6,0-1 1,0 0-1,-1-1 0,0 1 1,0-1-1,-1 0 1,0 0-1,-12 12 1,15-18-3,1 0-1,-1-1 1,0 1 0,0-1 0,0 1 0,0-1-1,0 0 1,-1 0 0,1 0 0,-1-1-1,1 0 1,-1 1 0,0-1 0,1 0 0,-1 0-1,0-1 1,0 1 0,0-1 0,0 0 0,1 0-1,-1 0 1,0-1 0,0 1 0,0-1 0,1 0-1,-1 0 1,0 0 0,1-1 0,-1 1 0,1-1-1,-7-3 1,5 1-3,0 0 0,0 0-1,1 0 1,-1 0 0,1-1 0,0 0 0,0 0-1,1 0 1,-1 0 0,1-1 0,0 1 0,1-1-1,-1 0 1,1 0 0,0 0 0,0 0 0,1 0-1,0 0 1,0 0 0,0-9 0,1-11-15,1-1-1,1 1 1,8-40 0,-9 58 19,70-343 503,-66 330-377,-1 3 110,0 0 1,-1 0 0,0 0-1,-1-27 1,-2 44-220,0 0 0,0 0-1,0 0 1,0 1 0,0-1-1,0 0 1,0 0 0,0 0 0,-1 1-1,1-1 1,0 0 0,0 0 0,-1 1-1,1-1 1,0 0 0,-1 0-1,0 0 1,1 2-15,-1-1 0,1 0-1,-1 1 1,1-1 0,-1 1 0,1-1 0,0 0-1,-1 1 1,1-1 0,-1 1 0,1-1 0,0 1-1,0 0 1,-1-1 0,1 1 0,0-1-1,0 1 1,0 0 0,0-1 0,0 1 0,0-1-1,0 1 1,0 0 0,0 0 0,-2 10 21,0 1 1,1-1 0,0 1 0,1-1 0,1 1-1,0-1 1,0 1 0,1-1 0,0 0-1,1 0 1,6 14 0,-8-22-17,0-1 0,0 0 0,0 0 0,1 0 0,-1 0 0,1 0 0,0 0 0,-1 0 0,1 0 0,0 0 0,0-1 1,0 1-1,0-1 0,0 0 0,0 0 0,1 1 0,-1-1 0,0 0 0,1-1 0,-1 1 0,1 0 0,-1-1 0,1 1 0,-1-1 0,1 0 0,-1 0 0,1 0 0,-1 0 0,1-1 0,-1 1 0,1 0 0,-1-1 0,4-1 0,2-1-10,0 0-1,-1-1 0,1 0 0,-1 0 0,0 0 1,0-1-1,-1 0 0,1-1 0,5-6 0,-3 4 9,-1-1 0,-1 0 0,0-1 0,0 0 0,9-18-1,-14 25-6,-1 0-1,0 0 1,1 0-1,-1 0 1,-1 0-1,1 0 1,0 0-1,-1 0 1,1 0-1,-1 0 1,0 0-1,0 0 1,0-1-1,-1 1 1,1 0-1,-1 0 1,1 0-1,-1 0 1,0 0-1,0 0 1,-1 0-1,1 1 1,-1-1-1,1 0 1,-1 0-1,-4-4 1,2 3-4,-1 1 1,1-1-1,-1 0 1,0 1-1,0 0 1,-1 0 0,1 1-1,0 0 1,-1-1-1,0 2 1,0-1-1,1 1 1,-1 0-1,0 0 1,0 0-1,-7 1 1,-10 1 11,0 0 0,-41 9 0,40-6 13,24-4-23,0 0 0,0-1 1,0 1-1,0-1 0,0 1 0,0 0 1,0-1-1,0 1 0,0-1 0,1 1 1,-1 0-1,0-1 0,0 1 0,0 0 1,1-1-1,-1 1 0,0 0 0,0-1 1,1 1-1,0-1 0,3-2-6,1 1 0,0-1 0,10-3 0,3-2-6,19-11-9,-2-2 0,44-32 0,58-61 819,-134 111-729,15-12 246,-17 14-299,-1 1-1,1-1 1,-1 1-1,1-1 1,-1 1-1,1 0 1,0-1-1,-1 1 1,1 0-1,0-1 1,0 1-1,-1 0 1,1 0-1,0 0 1,-1 0-1,1 0 1,0 0-1,0 0 1,-1 0 0,1 0-1,0 0 1,-1 0-1,1 0 1,1 1-1,-1 1-9,0-1 0,0 2 1,0-1-1,0 0 0,0 0 0,0 0 0,-1 0 0,1 0 0,-1 1 1,1-1-1,-1 0 0,0 4 0,1 2-14,0-6 9,-1 0-1,1 0 1,-1 0 0,1 0-1,-1-1 1,1 1 0,0 0-1,0 0 1,0 0 0,0-1-1,0 1 1,1 0 0,-1-1-1,0 1 1,1-1 0,-1 0-1,1 1 1,-1-1 0,1 0-1,0 0 1,0 0 0,-1 0-1,1 0 1,0-1 0,0 1-1,0 0 1,0-1 0,0 1-1,0-1 1,0 0 0,0 0-1,0 0 1,0 0-1,0 0 1,0 0 0,3-1-1,0 0 2,0 0 0,0 0 0,0-1 0,0 1 0,0-1 0,-1-1 0,1 1 0,-1 0 0,1-1 0,-1 0 0,0 0 0,0 0 0,6-8 0,-8 9 0,0 0-1,0-1 1,-1 1 0,1-1-1,-1 1 1,0-1 0,0 0-1,0 1 1,0-1 0,0 0-1,-1 0 1,1 0 0,-1 0-1,1 0 1,-1 0 0,0 0-1,-1 1 1,1-1 0,0 0-1,-1 0 1,1 0 0,-1 0-1,0 0 1,0 1 0,0-1 0,-1 0-1,1 1 1,0-1 0,-1 1-1,0-1 1,-2-2-1,-2-2 0,0 0 0,0 1-1,-1 0 1,0 0-1,0 1 1,0 0-1,0 0 1,-1 1-1,-10-5 1,9 6-77,-1 0 0,0 0 1,0 1-1,0 0 0,0 0 1,0 1-1,0 1 0,0 0 0,0 0 1,0 1-1,-1 0 0,-12 4 1,20-5-2208,5-1 534,12-7-664,2 0 469,11-7-183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8:03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155 282 17452,'-1'16'1099,"-1"0"1,-1-1 0,0 1-1,-1-1 1,-1 0 0,-13 28-1,-8 32 1389,24-71-2370,1 0 0,1 1 0,-1-1 0,1 1 0,-1-1 0,2 6 0,-1-9-99,0 0 1,0 1-1,0-1 0,1 0 1,-1 0-1,0 1 1,1-1-1,-1 0 1,1 0-1,-1 0 1,1 0-1,0 0 0,-1 0 1,1 0-1,0 0 1,0 0-1,0 0 1,-1 0-1,1 0 0,0 0 1,0-1-1,1 1 1,-1 0-1,0-1 1,0 1-1,2 0 1,0 0-12,0-1 0,1 0 0,-1 1 0,0-1 1,0-1-1,0 1 0,1 0 0,-1-1 1,0 1-1,0-1 0,0 0 0,0 0 1,0 0-1,0-1 0,0 1 0,0-1 0,-1 1 1,1-1-1,0 0 0,-1 0 0,1 0 1,-1 0-1,3-4 0,1-1-9,1-1-1,-2 0 1,1 0 0,-1 0-1,0-1 1,6-13 0,-7 9 4,0 0-1,0 0 1,-1-1 0,-1 1 0,0-1 0,-1 0 0,0 0 0,-1 0 0,-1 1 0,0-1 0,-1 0 0,0 1 0,-7-23 0,1 14 9,-1 0 0,0 0 0,-1 1 0,-2 1 0,0 0 0,-1 1 0,-20-23 0,26 33-15,0 1-1,-1 0 1,-1 1 0,-9-8-1,15 14 9,1-1-1,-1 0 1,0 1-1,0 0 0,1 0 1,-1-1-1,0 2 0,-6-2 1,8 2 2,-1 0 0,1-1 0,0 2 0,-1-1 0,1 0 0,0 0 0,-1 0 1,1 1-1,-1-1 0,1 1 0,0-1 0,0 1 0,-1-1 0,1 1 0,0 0 0,0-1 1,0 1-1,0 0 0,0 0 0,-1 1 0,-1 1 28,1 1 0,0-1 0,0 1 0,0 0 0,0-1 1,1 1-1,0 0 0,-1 0 0,2 0 0,-1 0 0,0 0 0,1 0 0,-1 0 0,1 0 0,0 0 0,1 1 1,0 4-1,1 2 76,0 0 0,0 0 1,1 0-1,0-1 1,7 15-1,0-6-14,1-1 0,0 0 0,1-1 0,1 0-1,0 0 1,18 15 0,-20-21-210,1-1-1,0 0 1,1-1-1,0 0 1,1-1 0,-1 0-1,1-1 1,30 10-1,-34-15-486,-1 0-1,1-1 0,0 0 0,0-1 1,11 0-1,18-1-720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8:03.9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1 23109,'-1'17'2256,"-4"0"1529,1-1-2088,-2-13-1497,3-3-1129,-6-26 553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8:18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1 162 9666,'3'-8'335,"0"0"1,0 1-1,1 0 0,1 0 1,-1 0-1,1 0 0,0 0 1,0 1-1,1 0 0,0 0 1,0 1-1,1 0 0,6-5 1,1 1 25,0 0 1,0 2 0,1 0 0,0 0 0,26-7 0,-24 10-120,0 1 1,0 0 0,0 1 0,0 1 0,0 1 0,0 1 0,17 2-1,118 28 844,-121-23-959,249 51 705,-196-46-523,120 3 0,-67-17 457,0-6 1,150-28 0,-249 28-408,-24 4-208,-1 0 0,0 1-1,1 1 1,0 0 0,-1 1 0,17 2 0,-26-2-159,-1 1 0,0 0 1,0 0-1,0 0 0,1 0 0,-1 1 0,0-1 0,0 1 1,-1 0-1,1 0 0,0 0 0,-1 0 0,1 0 0,3 5 1,-6-6-190,1-1 0,-1 0 0,0 1 0,0-1 0,1 0 0,-1 1 0,0-1 0,1 0 0,-1 0 0,0 1 0,1-1 0,-1 0 0,1 0 0,-1 1 0,0-1 0,1 0 0,-1 0 0,1 0 0,-1 0 0,1 0 0,-1 0 0,0 0 0,1 0 0,-1 0 0,1 0 0,-1 0 0,1 0 0,-1 0 0,1 0 0,-1 0 0,0 0 0,1 0 0,-1 0 0,1-1 0,0-8-2864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8:35.1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1718 9922,'0'-7'274,"1"0"0,0 1 0,0-1 0,0 1 0,1-1 0,0 1 0,0-1 0,1 1 0,0 0 0,0 0 0,1 0 0,-1 0 0,1 1 0,0 0 1,1-1-1,-1 1 0,1 1 0,0-1 0,0 1 0,12-8 0,-14 11-132,1-1 1,0 1 0,0 0 0,-1 0 0,1 0 0,0 0-1,0 1 1,0-1 0,8 1 0,38 5 964,-45-4-980,28 2 308,0-2 1,1-2-1,-1-1 1,42-7-1,-17 2-29,243-33 1065,-84 10-823,115 11-469,-66 8 5,74-27 5,-43 4-136,-1 17-5,-119 18 20,73-2-98,-172-4 61,91-20 0,-12 1 288,-116 20 287,77 3-1,-70 4-388,0-2 0,0-2 0,76-12 0,2-6-250,-107 18 49,-1 0-1,1 1 1,0 1 0,31 6 0,-35-4-17,0-1 1,0 0 0,1-1 0,-1 0 0,0-1 0,0-1 0,1-1 0,-1 0-1,26-7 1,-16 3 27,48-4 0,-26 5-55,-37 3 25,-1 0 0,1-1 0,-1 0 0,1-1 0,11-5 0,43-29 53,-8 5-49,-30 21-2,-16 7-5,1 0 0,-1 0 0,0-1 0,0 0 0,-1-1 0,16-13 0,-17 12 3,0 0 0,17-11-1,2-2-6,40-47-272,-66 67 280,0 0 0,0 0 0,0 0 1,0 0-1,-1 0 0,1 0 1,-1-1-1,1 1 0,0 0 1,-1 0-1,0 0 0,1-1 1,-1 1-1,0 0 0,0 0 1,1-1-1,-1 1 0,0 0 1,0 0-1,-1-1 0,1 1 0,0 0 1,0-1-1,-1 0 0,-1-2 24,0 0-1,0 0 0,0 0 0,-1 0 1,-4-5-1,-6-9-77,-8-19-37,1 3-108,-30-40 0,42 63 156,-1 1 0,0 1 0,0-1 0,-1 2 1,0-1-1,-1 2 0,-21-13 0,-5 3 24,0 3 0,-1 1 0,-46-9 0,30 7 21,-375-117 34,167 48-137,194 66 82,-137-17-1,-17 20 78,-36-4-28,208 12-28,-1-3 0,-96-31 0,-90-52-40,139 51 19,-140-40 0,206 75 35,0 1 0,0 1 1,-1 2-1,-42 1 0,30 4 6,0 2 0,-67 15 0,-87 38 14,5 15-39,65-23-26,-177 56-12,-207 81-62,465-166 112,2 3 0,0 1 0,-51 37 0,75-45-5,0 1 1,2 2-1,0 0 1,1 0-1,0 2 1,2 1-1,-26 42 1,35-49-7,0 0 0,2 1 1,-1 0-1,2 0 0,0 0 0,1 1 0,1 0 0,1 0 1,0 0-1,1 0 0,1 20 0,1-25 10,0-1 0,1 1 0,0-1 1,1 1-1,0-1 0,1 0 0,0 0 0,1-1 0,0 1 0,0-1 0,1 0 0,1 0 0,-1-1 1,2 0-1,-1 0 0,1-1 0,14 12 0,-8-10-16,1-1 0,0 0 0,1-1-1,0-1 1,0 0 0,0-1 0,1-1 0,35 7-1,10-3-741,73 0-1,-127-8 659,131 3-626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8:40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70 9074,'35'-2'1211,"-1"3"-1,0 0 1,63 13 0,39 2-46,93-21 722,-1-16-386,138-7 620,59 49 199,-155-3-850,-5-21-278,-133-1-743,-88 5-357,9-1 60,-51 0-212,0-1 0,1 1 0,-1 0 0,0-1 0,0 1 0,0-1 0,0 0-1,0 0 1,-1 0 0,1 0 0,0 0 0,2-2 0,-1 0-287,1 0 0,-1-1-1,0 1 1,0-1-1,2-5 1,19-32-849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8:48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1822 227 8482,'-7'-8'255,"1"0"1,-2 1-1,1 0 0,-1 0 1,0 0-1,-1 1 1,1 0-1,-1 1 0,0 0 1,-1 0-1,-12-4 0,0 1 438,0 1 0,-32-7 0,39 12-441,1 0 1,-1 1 0,1 0 0,-30 4 0,-390 61 2200,359-49-2227,0 3 0,0 4 0,2 3 0,-73 35 0,97-34-67,-57 39 1,31-17-103,22-16 88,2 3-1,-67 58 1,99-76-114,0 1 0,2 0 0,0 2 1,1 0-1,2 1 0,0 0 0,1 1 1,-18 40-1,27-48-16,-1 1 1,1 0-1,1 1 1,1-1-1,-1 16 1,4 80 145,0-89-120,11 140 397,-6-127-294,0-1 0,20 56 0,-10-48-28,2-1-1,2 0 0,48 72 0,-34-65 31,2-3-1,67 67 1,-100-110-140,154 141 479,-130-121-399,0-2 1,2-1 0,0-2-1,41 19 1,-18-16 92,2-2 0,-1-2 0,60 9 0,171 15 422,-219-33-540,26 4-61,439 44 886,-372-46-328,217-15 0,-294 0-492,1-4 0,146-37 0,-168 29 8,0-3 0,72-37 0,-97 40-20,-1-2-1,0-2 0,-2-1 0,54-50 0,-52 37 199,-2-2 0,-1-2 0,-3-1-1,27-48 1,-30 45-135,28-64 1,-44 85-99,-1-1 1,-1 1-1,-1-1 1,5-48-1,-9 54 19,-2 0 0,0-1 1,0 1-1,-2 0 0,-1-1 0,0 1 0,-1 0 0,-1 1 0,-1-1 0,0 1 0,-1 0 0,-18-31 0,19 39-15,-158-238 14,147 224-26,-7-8 2,-1 0 0,-1 2 0,-44-39 0,40 46-43,-1 0-1,-56-27 1,-75-26-118,100 48 83,-519-264-817,512 254 794,-20-9-18,-118-45 0,173 79 98,-1 1 0,0 2 0,0 2 0,-1 1 0,0 1 0,-70 1 0,64 8-84,1 1 1,-1 2-1,2 2 0,-1 2 1,1 2-1,1 1 0,-63 33 1,63-27-252,20-10-429,-1 0 0,-37 13 1,55-23 571,0 1 0,0 0 0,0-1 1,0 0-1,0 1 0,0-1 0,0 0 0,0 0 0,-1 0 1,-3-1-1,6 1 172,0 0 0,0 0 1,-1-1-1,1 1 0,0 0 1,0 0-1,-1 0 0,1 0 0,0 0 1,0-1-1,0 1 0,-1 0 1,1 0-1,0-1 0,0 1 0,0 0 1,0 0-1,0-1 0,-1 1 0,1 0 1,0 0-1,0-1 0,0 1 1,0 0-1,0 0 0,0-1 0,0 1 1,0 0-1,0-1 0,0 1 1,1-2 121,-1 1 0,0-1 1,1 1-1,0-1 0,-1 1 1,1 0-1,0-1 0,0 1 1,1-2-1,24-24 493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00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26 113 11042,'-4'2'174,"1"-1"20,0 1 0,0-1 0,0 1 0,0-1 0,-4 4 0,7-5-175,0 0 0,0 1 0,0-1 0,0 0 0,0 0 0,0 0 0,0 0 0,0 0 0,0 0 0,0 1 0,0-1 0,0 0 0,0 0 0,0 0 0,0 0 0,1 0 0,-1 0 0,0 1 0,0-1 0,0 0 0,0 0 0,0 0 0,0 0 0,0 0 0,0 0 0,0 0 0,1 0 0,-1 0 0,0 1 0,0-1 0,0 0 0,0 0 0,0 0 0,0 0 0,1 0 0,-1 0 0,0 0 0,0 0 0,0 0 0,0 0 0,0 0 0,1 0 0,-1 0 1,0 0-1,0 0 0,0 0 0,0 0 0,0 0 0,0 0 0,1 0 0,-1 0 0,0-1 0,0 1 0,0 0 0,0 0 0,12 0 330,12-6 612,43-15 0,-20 5-39,34-7 224,0 4-1,2 3 0,0 3 0,85 0 1,-70 11-889,-1 4 1,0 5-1,117 23 0,-52 4-197,47 8-84,-151-33-871,93 3 1,-136-12 448,1-1 0,-1 0 0,1-1 0,-1 0 0,0-1 0,0-1 0,28-11 0,-25 5-112,33-22-1,-51 32 559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00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1 175 9250,'37'-25'1133,"-21"14"-355,1 0 0,26-13 1,-36 21-428,0 1 1,0-1-1,0 1 1,0 1 0,0-1-1,0 1 1,1 1-1,-1-1 1,0 1-1,12 1 1,8 4 1253,30 8 0,-32-6-485,46 6 0,-20-10-476,-1-2 1,0-2-1,53-8 0,-22-4-1563,88-25 0,-68 5-3454,-26-4 1713,-75 37 2642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6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3 136 15755,'-3'5'1577,"3"-2"783,12-8-1032,4-5-271,8-4-609,9-6-136,5-1-248,-1 0-344,4-1-1272,-3 3-481,-4 7 865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03.5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67 8274,'-4'-5'420,"-15"-25"1785,18 29-2105,1 0 0,-1 0-1,1 0 1,-1 0-1,1 0 1,0 0 0,-1 0-1,1 0 1,0 0-1,0 0 1,-1 0 0,1-1-1,0 1 1,0 0-1,0 0 1,0 0 0,1 0-1,-1 0 1,0 0 0,0 0-1,1 0 1,-1 0-1,1 0 1,0-2 0,-1 2-57,1 1 1,0 0 0,-1-1 0,1 1-1,0 0 1,-1-1 0,1 1 0,0 0 0,0 0-1,-1-1 1,1 1 0,0 0 0,0 0-1,-1 0 1,1 0 0,0 0 0,0 0 0,-1 0-1,1 0 1,0 0 0,0 1 0,0-1 0,2 1 48,0 0 0,0 0 1,0 1-1,0-1 1,4 3-1,11 10 240,-1 1-1,0 0 1,15 19-1,-3-3 38,115 114 898,92 98-51,220 259-27,-51-54-684,-385-426-490,226 236 116,12-26-140,-155-154-163,24 20-665,-126-98 832,7 7-227,0 0 0,0 1 0,7 8 0,-13-13 89,0-1 0,0 1 0,-1-1 0,1 1 0,-1 0 0,0 0 1,0-1-1,0 1 0,0 0 0,0 0 0,-1 0 0,1 0 0,-1 0 0,0 0 0,0 6 1,-6 14-659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03.8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2745 14387,'-12'-46'592,"15"-24"320,22-20 113,24-47 175,15-25 40,24-47-184,15-18 81,37-29-1,24-14-104,12 4-56,7-4-176,0 22-431,-8 42-41,-17 60-456,-16 48-793,-42 67-1191,-20 18 1152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06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1199 1808 9210,'-9'-4'1294,"8"0"-286,2 4-886,0-1 0,0 0 0,0 1 0,0-1 1,0 0-1,0 1 0,1 0 0,-1-1 0,0 1 0,2-1 0,40-5 1155,12 2-52,1 3 0,62 6 0,110 24-201,64 30-573,-50-8-171,3-20 32,100-30-113,-1-24-77,-34 2 109,0 12-84,1 0-110,0-19 152,-242 16 67,-1-3 1,-1-3-1,0-2 0,-2-4 0,84-42 1,304-163 688,-404 203-764,-2-2 0,66-50-1,-94 63-110,-1-1 0,-1-1 0,0-1-1,-1 0 1,-1-1 0,-1-1-1,-1 0 1,13-25 0,-9 9 101,16-52 0,-28 73-149,-1 0 0,0 0 1,-2-1-1,0 1 0,0-1 0,-2-23 0,-1 28-10,-2 0 0,1 0-1,-1 0 1,-1 0 0,0 0-1,0 1 1,-1 0 0,0 0 0,-1 0-1,-7-9 1,-6-7 18,-2 0-1,-29-26 1,6 10 9,-2 3 0,-2 1 0,-1 3 0,-2 2 0,-71-34 0,30 24 176,-1 4 1,-136-36-1,-123-5-206,21 7-27,53 7 82,194 51-52,-116-5 0,-253 24 83,43 1-156,162-17-29,-38-1 60,-2 20 9,-217 56 24,97-8 111,112-12-115,222-28 31,-137 50-1,192-58-50,1 1 1,0 1 0,1 0 0,0 2 0,0-1 0,1 2 0,1 0-1,0 1 1,-26 30 0,8-2 10,2 1 0,2 2-1,1 1 1,3 1 0,2 2-1,-28 80 1,43-103 30,1 0-1,1 1 1,2 0-1,0 0 1,2 0-1,0 0 1,2 0-1,1 1 1,1-1 0,2 0-1,0 0 1,2 0-1,0-1 1,2 0-1,1 0 1,16 32-1,-4-20-22,2-1 0,1 0-1,1-2 1,2-1 0,1-1-1,2-2 1,39 32-1,-19-23 107,2-2-1,1-2 1,2-3-1,70 30 1,-95-50-44,0 0 1,1-3 0,1 0 0,-1-2-1,1-2 1,1-1 0,-1-1 0,47-2 0,-20-5-611,-1-2 1,1-3 0,98-29 0,-4-12-2566,32-26 1009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13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1838 2677 9242,'0'0'389,"6"1"594,19 8 175,-11-5-744,0 1 0,21 2-1,9-2 1,-1-2 0,64-3 0,88-17 204,-193 16-613,545-79 478,-268 35-134,179-15 437,-27 29-566,183-21-266,-483 36 20,618-90 40,-740 104-15,226-43-16,-160 27 13,81-30 0,-118 32 40,0-1 0,46-29 0,66-53 552,-49 31 30,-57 38-353,47-40 0,-67 49-196,-1-1-1,-1-2 1,23-31 0,-31 35-63,0 0 0,-1-1 0,-2 0 0,0-1 0,-1-1 0,7-23 1,-14 34 2,0 0 1,-1 0-1,0-1 1,0 1 0,-2-1-1,1 1 1,-2-1-1,1 0 1,-2 1 0,0 0-1,0-1 1,-1 1-1,-7-17 1,2 10 54,-1 1-1,-1 0 0,-1 1 1,0 0-1,-24-26 1,3 9 190,-51-42 1,24 29 47,-3 3 0,-1 2 0,-82-39 0,-215-78 265,-14-13-362,224 98-108,116 61-27,0 0-1,-57-11 0,-103-2 281,-2 16-21,-147-18 382,262 13-452,0-5 0,-141-52 1,-212-84-127,326 124-128,-2 5 1,-122-15-1,71 28-74,-261 8 0,-155 50-249,-91 39 204,210 27 62,418-97 48,-72 32 0,90-33-17,0 0 0,1 2-1,0 0 1,-27 26 0,14-5 11,1 1 1,-47 70-1,13-15 80,45-64-44,-67 94-48,41-44 35,-65 149 1,90-169-26,3 1-1,2 1 1,-17 97-1,25-94 35,3 1-1,0 72 0,8-114-17,0 0-1,1-1 0,2 0 0,0 0 1,0 0-1,2 0 0,1 0 1,0-1-1,2 0 0,17 30 0,-5-19-7,1-1 0,2-1 0,38 35 0,90 66 95,-106-93-87,1-3 0,2-2 1,1-2-1,1-2 0,2-2 0,0-3 0,73 20 0,-47-23 28,2-3-1,112 7 0,163-17 77,-225-16-61,-107 7-164,1-2 0,-1-1 0,30-11-1,-24 5-649,-1-1 0,-1-1 0,51-35 0,-1-17-558,-76 64 1292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28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286 1579 9370,'-2'-1'289,"1"-1"0,-1 0 0,1 1 0,-1-1-1,1 0 1,0 1 0,0-1 0,0 0 0,-1-3 0,2 4-179,-1 0 0,1 0 0,0 1 1,0-1-1,0 0 0,0 0 0,1 0 1,-1 0-1,0 1 0,0-1 0,0 0 0,1 0 1,-1 1-1,0-1 0,1 0 0,-1 0 1,1 1-1,-1-1 0,1 0 0,-1 1 1,1-1-1,-1 1 0,1-1 0,-1 1 0,1-1 1,0 1-1,-1-1 0,2 0 0,5-3 165,0 0 0,0 1-1,0 0 1,1 0 0,-1 1-1,11-2 1,50-7 637,-58 10-771,111-8 954,153 7 0,-51 4-666,0-5-32,134-4 603,-247-1-280,133-25 1,-179 19-397,106-39 1,52-42-155,-162 67-86,98-65-1,-128 73-24,-2-2-1,0-1 0,-2-1 0,45-53 0,-62 65-36,-2 0-1,1-1 0,-1 1 1,-1-1-1,0-1 1,-1 1-1,0-1 0,-1 0 1,-1 0-1,0 0 0,-1 0 1,0-23-1,-2 17-4,0 0-1,-2 0 1,0 1-1,-2-1 1,0 0-1,-1 1 1,-1 0 0,-12-29-1,9 32-18,0 1 0,0 0-1,-1 0 1,-1 1 0,-1 0-1,0 1 1,-24-20 0,0 4-48,-72-43-1,39 33 53,-2 2-1,-148-52 1,114 56-6,-176-30 1,-177-2-172,-1 34 146,409 31 28,1 3 0,0 1 1,0 3-1,0 1 0,-53 18 1,63-14-20,2 2 0,0 2 1,0 1-1,2 2 1,0 1-1,-53 41 0,59-37 17,1 1 0,1 2-1,-42 53 1,54-60-9,1 1 0,1 1-1,1 0 1,0 1 0,2 0 0,-12 42 0,11-18 38,2 1 0,3-1 0,1 2 0,3-1 0,1 0 0,3 0 0,13 77 0,-11-101-16,1 0 0,1-1 0,1 0 1,1 0-1,1 0 0,1-1 0,1-1 1,17 28-1,-7-22 17,1-1-1,0 0 1,2-1 0,1-2 0,1-1 0,1-1 0,29 18-1,-29-22 20,1-2 0,1-1 0,0-1 0,0-1-1,1-2 1,1-1 0,-1-1 0,2-2 0,-1-1-1,0-2 1,53 0 0,-11-6 223,0-2 1,102-23-1,-75 5 26,111-41 0,-193 58-234,0 0-306,-1 0 0,0-1 0,0-1 0,-1 0 0,24-16 0,-25 8-286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37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 12515,'2'-3'111,"0"1"1,1 0 0,0 0 0,-1-1-1,1 1 1,0 1 0,0-1 0,0 0-1,0 1 1,0 0 0,0-1 0,0 1-1,1 0 1,-1 1 0,0-1-1,1 1 1,-1-1 0,0 1 0,1 0-1,4 1 1,6 0 3,1 1 0,-1 1 1,21 7-1,-25-7 21,64 19 92,81 20-57,5-14 119,0-6-1,231 0 1,-368-22-266,178 5 172,-138-1-143,75 15 0,60 27-7,70 13-35,-203-51 24,89 0 0,66-13 144,-198 4-133,57-2 201,265-3 1085,-334 6-1187,-1 0 1,1-1 0,-1 0-1,0-1 1,1 0 0,-1 0-1,0-1 1,0 0 0,11-6-1,-8 3-24,0-2 0,0 0 1,0 0-1,-1-1 0,15-15 0,-26 23-121,1 1 1,-1-1 0,1 1-1,0-1 1,-1 1-1,1 0 1,0-1-1,0 1 1,-1 0-1,1 0 1,0-1 0,0 1-1,-1 0 1,1 0-1,0 0 1,0 0-1,-1 0 1,1 0 0,0 0-1,0 0 1,1 1-1,17 6-567,-11-3 199,21 8-149,-4 1 43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49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818 33 6697,'-21'-4'762,"0"0"-1,0 2 0,0 1 1,0 0-1,0 2 0,-34 4 1,-6 8 445,-110 39 1,129-36-721,2 2 1,-60 36 0,88-47-401,0 2 0,1-1 1,0 1-1,0 1 0,1 0 1,-12 16-1,8-8 32,2 0 0,0 1 0,-12 29 0,10-16 14,2 0 1,1 1-1,2 0 1,1 0-1,2 1 1,1 0-1,-1 35 1,5-18-10,3 0 1,2 0 0,2-1-1,14 56 1,51 176 663,-62-255-759,2 0 1,0 0-1,2-1 1,1-1-1,31 43 1,-13-28 94,2 0 0,53 47 0,-70-73-90,0-1-1,1-1 1,0 0-1,1-1 0,0-1 1,29 11-1,-7-7 28,0-1 0,53 9-1,-46-14 130,75 2 0,51-9 357,-171-1-541,37-1 173,1-1 1,-1-2 0,1-1-1,-2-2 1,1-2 0,51-19-1,-5-7 226,-1-3-1,115-71 1,-146 71-335,-3-1-1,88-88 1,-121 109 11,-1 0 1,-2-1-1,0-1 1,0-1-1,-2 0 0,-1 0 1,0-1-1,-2-1 0,-1 0 1,0-1-1,-2 1 0,6-33 1,-4-3 105,-2 0 0,-2-1 0,-3 1 0,-3-1 0,-9-62 1,7 97-169,-2-1 1,-1 1 0,-16-44-1,18 58 23,-2 0 0,1 0 0,-2 0 0,1 1-1,-2 0 1,1 1 0,-1-1 0,-1 1 0,1 1 0,-13-10-1,-129-88 266,115 82-275,-1 2 1,-1 1-1,-51-20 1,-123-32 120,142 55-140,-1 4 0,-1 2 0,0 3 0,-75 1 0,102 9-18,-1 2 0,0 2 0,1 2 0,0 2 0,1 1 0,0 3 0,0 1 0,-40 21 0,55-23-94,-4 2 194,0 1-1,-50 33 0,74-43-324,0 1 0,1 0 0,-1 0 0,2 1 0,-1 0 0,1 0 0,0 0-1,0 1 1,1 0 0,0 0 0,1 0 0,-1 1 0,2 0 0,-6 17-1,1 22-1114,7-2 313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51.0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0 13331,'0'0'54,"0"0"-1,-1 0 1,1 0 0,0 0 0,-1 0-1,1 0 1,0 0 0,-1 0 0,1 1-1,0-1 1,0 0 0,-1 0 0,1 0-1,0 0 1,0 0 0,-1 1 0,1-1 0,0 0-1,0 0 1,-1 1 0,1-1 0,0 0-1,0 0 1,0 1 0,0-1 0,0 0-1,-1 0 1,1 1 0,0-1 0,0 0-1,0 0 1,0 1 0,0-1 0,0 0-1,0 1 1,0-1 0,0 0 0,0 1-1,0-1 1,0 0 0,0 0 0,0 1 0,0-1-1,0 0 1,0 1 0,0-1 0,1 0-1,-1 0 1,0 1 0,0-1 0,0 0-1,0 0 1,1 1 0,13 10 1339,-13-10-1275,18 10 660,0-1 0,1-1-1,0-1 1,0-1 0,25 6 0,-27-8-424,32 10 310,2-2 0,-1-3 1,1-1-1,1-4 0,56 0 0,260-37-217,-355 31-468,0-2 0,0 0 0,-1 0 0,21-9-1,8-9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51.9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82 100 9530,'-11'-8'755,"1"-1"1,0-1-1,0 1 1,1-2-1,0 1 0,-10-17 1,19 27-661,0-1 0,-1 1 0,1-1 0,0 1 0,0 0 0,-1-1 1,1 1-1,0 0 0,0-1 0,-1 1 0,1-1 0,0 1 0,0-1 0,0 1 0,0-1 1,0 1-1,0-1 0,0 1 0,0 0 0,0-1 0,0 1 0,0-1 0,0 1 0,0-1 1,0 1-1,0-1 0,0 1 0,0-1 0,1 1 0,-1-1 0,0 1 0,0 0 0,1-1 1,-1 0-1,1 1 36,0 0 0,0 0 0,0 0-1,0 1 1,0-1 0,0 0 0,0 0 0,0 1 0,0-1 0,0 0 0,0 1 0,-1-1 0,1 1 0,0-1 0,0 1 0,0-1 0,-1 1 0,2 1 0,38 34 1848,43 50 0,-74-77-1816,35 45 343,-2 2 0,35 61 0,-40-58-176,86 105 0,-120-161-327,-1-1 0,0 1 0,1-1 0,0 0 0,0 0 0,-1 0 0,1 0 0,0 0 0,1 0 0,5 2 1,-9-4-4,1 0 1,-1 0-1,1 0 1,-1 0 0,1 0-1,-1 0 1,1 0 0,-1 0-1,1 0 1,-1 0-1,1 0 1,-1-1 0,1 1-1,-1 0 1,0 0 0,1 0-1,-1 0 1,1-1-1,-1 1 1,0 0 0,1-1-1,-1 1 1,1 0 0,-1-1-1,0 1 1,0 0-1,1-1 1,-1 1 0,1-1-1,-1-1 3,1 0 0,-1 0 0,1 0 0,-1 1-1,0-1 1,0 0 0,0 0 0,0 0 0,0 0 0,0 0 0,-1-3-1,-4-20-2,-1 1 0,-16-40 0,1 1-182,13 39 100,-12-49-243,18 64 265,1 0 0,0 0 0,0 0 1,1 0-1,0 0 0,1-10 0,0 16 55,-1 0 0,1 0 1,0 0-1,-1 1 0,1-1 0,1 0 0,-1 1 0,0-1 0,0 0 0,1 1 0,0 0 1,-1-1-1,1 1 0,0 0 0,0 0 0,4-3 0,-3 3 10,0 0 0,0 0 0,1 1 0,-1-1-1,0 1 1,1 0 0,-1 0 0,1 0 0,-1 1 0,1-1-1,5 1 1,5 0 47,0 2-1,-1-1 1,1 2-1,-1 0 1,22 8-1,-7-1 41,0 1-1,45 26 1,-65-32-150,27 13 113,-33-17-152,0 0 0,0 0-1,0-1 1,0 1 0,0-1 0,0 0-1,0 1 1,0-1 0,0 0 0,1 0-1,-1-1 1,0 1 0,0 0 0,0-1-1,2 0 1,-3 1-46,0-1 0,0 1 0,0-1 0,0 1 0,0-1 0,0 0 0,-1 0 0,1 1 0,0-1 0,-1 0 0,1 0 0,0 0 0,-1 0 0,1 1 0,-1-1 0,1 0 0,-1 0 0,0 0 0,1-2 0,3-24-1726,-4 19 1714,2-29-553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52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1 167 12627,'1'12'1011,"2"-1"0,-1 0 1,2 0-1,-1 0 0,2 0 0,-1 0 1,1-1-1,1 1 0,12 15 1,-17-24-959,0-1 0,0 1 0,0-1 1,0 0-1,0 1 0,0-1 0,1 0 1,-1 0-1,1 0 0,-1 0 0,1 0 1,-1 0-1,1 0 0,-1-1 1,1 1-1,0-1 0,-1 1 0,1-1 1,0 1-1,-1-1 0,1 0 0,3 0 1,-2 0-35,-1-1 1,1 0 0,-1 0 0,0 0-1,1 0 1,-1 0 0,0 0-1,0-1 1,0 1 0,0-1-1,0 1 1,0-1 0,0 0-1,-1 0 1,3-3 0,1-1-18,-1 0 0,-1 0 1,1 0-1,-1 0 0,0-1 0,-1 0 0,1 0 1,-1 1-1,0-1 0,-1 0 0,0-1 1,0 1-1,-1 0 0,0 0 0,0 0 0,-2-13 1,-1 3-13,-1-1 1,0 1 0,-1 1 0,-1-1 0,-14-26 0,20 43 11,-1-1 1,1 1-1,0 0 1,-1-1-1,1 1 1,0-1-1,0 1 1,-1 0-1,1-1 1,0 1 0,0-1-1,0 1 1,0-1-1,-1 1 1,1 0-1,0-1 1,0 1-1,0-1 1,0 1-1,0-1 1,0 1 0,0-1-1,1 1 1,-1-1-1,0 1 1,0-1-1,11 5 191,2 2-78,20 4 119,26 8-74,-52-17-421,-1 0 0,1 0-1,-1 0 1,1-1 0,-1 0 0,14-2 0,-19 2 89,0-1-1,1 1 1,-1-1 0,1 1 0,-1-1-1,0 0 1,0 0 0,1 1-1,-1-1 1,0 0 0,0 0 0,0 0-1,0-1 1,0 1 0,0 0-1,0 0 1,0 0 0,-1-1 0,1 1-1,0 0 1,-1-1 0,1 1-1,-1-1 1,0 1 0,1-1 0,-1 1-1,0-1 1,0 1 0,0-1-1,0 1 1,0-2 0,-3-21-1084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7.0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1 672 15523,'6'27'2446,"1"-1"-1,2-1 0,17 37 0,-26-61-2404,0 0 0,0-1-1,1 1 1,-1 0 0,1-1 0,-1 1 0,0-1-1,1 1 1,-1 0 0,1-1 0,-1 1 0,1-1-1,0 1 1,-1-1 0,1 1 0,-1-1 0,1 0 0,0 1-1,-1-1 1,1 0 0,0 0 0,0 1 0,-1-1-1,1 0 1,1 0 0,-1 0-23,0 0 1,0-1-1,0 1 1,0-1 0,0 1-1,0 0 1,-1-1-1,1 0 1,0 1-1,0-1 1,0 0-1,-1 1 1,1-1-1,0 0 1,1-1-1,2-5-16,0 1 0,-1-1 1,6-12-1,5-20-24,12-25-191,-22 56 171,0 0 0,0 0-1,1 1 1,0-1 0,8-7 0,-13 14 43,1 0 0,0 0 0,0 0 0,-1 0 0,1 0 0,0 1 1,0-1-1,0 0 0,0 1 0,0-1 0,0 0 0,0 1 0,0 0 1,0-1-1,0 1 0,0-1 0,1 1 0,-1 0 0,0 0 0,0 0 1,0 0-1,0 0 0,1 0 0,-1 0 0,0 0 0,0 0 0,0 0 0,0 1 1,0-1-1,0 0 0,1 1 0,-1-1 0,0 1 0,0-1 0,1 2 1,3 3 63,0-1 0,-1 1 0,1 0 0,-1 0 0,5 10 1,-6-10 14,1 0 1,0 0 0,7 8-1,-9-12-75,-1 0-1,0 0 1,1 0-1,-1 0 0,0 0 1,1 0-1,-1 0 1,1-1-1,-1 1 0,1-1 1,-1 1-1,1-1 1,0 0-1,-1 1 0,1-1 1,-1 0-1,1 0 1,0 0-1,-1 0 0,1 0 1,2-1-1,-2 0-1,0 0-1,0 0 0,1 0 0,-1-1 0,0 1 1,0 0-1,0-1 0,-1 0 0,1 1 1,0-1-1,0 0 0,1-3 0,3-4-23,-1 0 0,0-1 0,0 1 0,-1-1 0,4-13 0,-1-1-79,-1 1 0,-1-1 0,-1-1 0,-1 1-1,-1 0 1,-2-1 0,-2-29 0,2 52 101,0 0 0,-1 1 0,1-1-1,0 0 1,0 0 0,1 0 0,-1 0 0,1-3 0,0 4-1,-1 0 0,1 0 0,-1 1 0,1-1 0,0 0 0,0 0 0,-1 0 0,1 1 0,0-1 0,0 1 0,0-1 0,0 0 0,0 1 0,1-1 0,3-2 0,-1 0-1,1 0 1,-1-1 0,0 1 0,0-1-1,-1 0 1,1 0 0,-1 0 0,0-1 0,0 1-1,0-1 1,0 0 0,-1 0 0,0 0-1,0 0 1,0 0 0,-1 0 0,0 0-1,1-9 1,0 1 6,-1 0 1,0-1-1,-1 1 0,0-1 0,-1 1 0,-5-24 1,4 27-1,-1 0 0,0 0 0,0 0 0,-1 0 0,0 1 0,-1-1 0,0 1 0,0 0 0,-1 0 0,-14-15 0,20 23 0,-1 1 0,0-1 0,1 0 0,-1 1 0,0-1 0,1 0 0,-1 1 0,0-1 0,0 1 0,0-1 0,0 1 0,0-1 0,1 1-1,-1 0 1,0-1 0,0 1 0,0 0 0,0 0 0,0 0 0,-2 0 0,3 0 1,-1 0-1,1 1 1,-1-1-1,1 1 1,-1-1 0,1 1-1,-1-1 1,1 1-1,0-1 1,-1 1 0,1-1-1,0 1 1,-1-1-1,1 1 1,0 0 0,0-1-1,0 1 1,0-1 0,0 1-1,-1 0 1,1-1-1,0 1 1,0 0 0,0 6 30,1-1 1,-1 0 0,1 0-1,0 0 1,3 9 0,8 18 94,1-1 0,2 0 0,1-1 0,25 34 1,88 111 11,-115-158-162,-7-10-110,0 3-390,2-1 0,0 0-1,10 8 1,-19-17 453,0-1-1,0 0 1,0 0 0,0 0 0,0 0-1,0 0 1,1 0 0,-1 0-1,0 0 1,0 0 0,0 0-1,0 0 1,0 0 0,0 0-1,0 0 1,0 0 0,1 0-1,-1 0 1,0 0 0,0 0 0,0 0-1,0 0 1,0 0 0,0 0-1,0 0 1,1 0 0,-1 0-1,0 0 1,0 0 0,0-1-1,0 1 1,0 0 0,0 0-1,0 0 1,0 0 0,0 0 0,0 0-1,0 0 1,1 0 0,-1 0-1,0-1 1,0 1 0,0 0-1,0 0 1,0 0 0,0 0-1,0 0 1,0 0 0,0 0-1,0-1 1,1-4-1338,0-9-427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52.9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0 250 11090,'8'1'1494,"1"1"-1,-1 0 0,0 1 0,14 6 0,-12-4-488,0 0-1,-1 1 1,12 9-1,-12-7-702,0 0 1,-1 0-1,0 0 0,0 1 0,-1 1 1,0-1-1,9 19 0,-15-25-255,-3-5-30,-5-5-25,-2-8-95,0 0 0,-9-22-1,15 31 79,1 0-1,0 0 1,1 0-1,0 0 0,0-1 1,0 1-1,0 0 1,1-1-1,1-11 1,0 16 24,-1-1 1,1 1 0,0-1-1,0 1 1,0-1 0,0 1-1,0-1 1,0 1 0,1 0 0,-1 0-1,1 0 1,0 0 0,-1 0-1,1 0 1,0 0 0,0 0-1,0 1 1,1-1 0,-1 1 0,0 0-1,0-1 1,1 1 0,-1 0-1,1 0 1,2 0 0,-2 0 26,-1 0 0,1 1 0,0-1-1,0 1 1,0 0 0,0 0 0,0 0 0,-1 0 0,1 0 0,0 1 0,0-1 0,0 1 0,-1 0 0,1 0 0,0 0 0,-1 0 0,1 0 0,-1 0 0,1 1 0,-1 0 0,1-1-1,-1 1 1,2 2 0,54 62 457,-63-72-477,0 0 0,1-1 0,0 1-1,0-1 1,0 0 0,1 0 0,0 0 0,0-1-1,1 1 1,0-1 0,0 1 0,1-1 0,-1-14-1,2 8-8,-1 0-1,2 1 1,0-1-1,1 1 1,0-1-1,1 1 1,6-19-1,-9 30 4,1 0-1,0 1 0,-1-1 0,1 0 0,0 1 0,0-1 0,0 1 0,0-1 0,0 1 0,1-1 0,-1 1 0,0 0 0,1-1 0,-1 1 0,1 0 0,-1 0 0,1 0 0,-1 0 0,1 1 1,0-1-1,-1 0 0,1 1 0,0-1 0,0 1 0,0-1 0,-1 1 0,1 0 0,0 0 0,0 0 0,0 0 0,0 0 0,0 0 0,-1 1 0,1-1 0,0 0 0,0 1 0,-1 0 0,1-1 1,0 1-1,0 0 0,-1 0 0,1 0 0,-1 0 0,3 2 0,31 29 77,-27-24-257,0 0 1,15 10-1,-23-18 102,1 1 0,-1-1 0,0 0 0,0 0 0,1 1 0,-1-1 0,0 0-1,1 1 1,-1-1 0,1 0 0,-1 0 0,0 0 0,1 0 0,-1 1 0,1-1 0,-1 0-1,0 0 1,1 0 0,-1 0 0,1 0 0,-1 0 0,1 0 0,-1 0 0,0 0 0,1 0-1,-1 0 1,1 0 0,-1 0 0,1 0 0,-1-1 0,0 1 0,1 0 0,-1 0 0,0 0-1,1-1 1,-1 1 0,1 0 0,-1 0 0,1-1 0,3-18-3867,-2 4 2575,6-7 122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53.3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84 10458,'0'-8'727,"1"4"76,-1 0-1,0 0 1,0 0 0,-1 0-1,1 0 1,-3-7 0,3 11-742,0 0 0,-1 0 0,1 0 0,0 0 0,0 0 0,0 0 0,-1 0 0,1 0 0,0 0 0,0 0 0,0 0 0,-1 0 0,1 0 0,0 1 0,0-1 0,0 0 0,0 0 0,0 0 0,-1 0 0,1 0 0,0 1 0,0-1 0,0 0 0,0 0 0,0 0-1,0 0 1,0 1 0,0-1 0,-1 0 0,1 0 0,0 0 0,0 1 0,0-1 0,0 0 0,0 0 0,0 0 0,0 1 0,-1 9 331,0 1 0,0-1 0,1 1 0,0-1 0,1 1 0,0-1 0,1 1 0,0-1 0,1 0 0,0 0 0,7 16 0,-9-22-351,1-1 0,-1-1 0,1 1 0,0 0 1,0 0-1,1-1 0,-1 1 0,0-1 0,1 0 0,0 1 0,-1-1 0,5 2 0,-6-4-41,-1 1 0,1-1 0,0 0 0,0 1 0,0-1 0,0 0-1,0 0 1,0 1 0,0-1 0,0 0 0,0 0 0,0 0 0,0 0 0,0 0 0,0 0-1,0-1 1,0 1 0,0 0 0,0 0 0,0-1 0,0 1 0,-1 0 0,1-1 0,0 1-1,0-1 1,0 1 0,0-1 0,-1 0 0,1 1 0,0-1 0,-1 0 0,1 0 0,0 1 0,-1-1-1,1 0 1,-1 0 0,1 0 0,-1 0 0,1 0 0,-1 1 0,0-1 0,1-2 0,0-1 4,0 0 1,0 0 0,0 0 0,0 0 0,-1 0 0,0 0-1,1 0 1,-2 0 0,1 0 0,0 0 0,-1 0 0,-1-5-1,-2-4-35,0-1-1,-9-15 0,8 18 1,1 0 0,-7-22 0,11 32 40,1 1 1,-1-1-1,0 1 0,0 0 0,1 0 1,-1-1-1,0 1 0,1 0 0,-1-1 1,1 1-1,-1 0 0,0 0 0,1 0 1,-1-1-1,1 1 0,-1 0 0,0 0 1,1 0-1,-1 0 0,1 0 0,-1 0 1,1 0-1,0 0 0,10-1-11,-11 1 5,12-1-98,-7 1 7,0 0 0,0-1 1,10-1-1,-14 2-197,1-1 0,-1 1 0,0-1 0,0 1 0,1-1 0,-1 0 0,0 1 0,0-1 0,0 0 0,0 0 0,0 0 0,0 0 0,0 0 0,0 0 0,0 0 0,-1 0 0,1 0 1,0 0-1,0-2 0,1-7-1074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53.7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0 159 10954,'9'0'1025,"-1"0"0,1 1-1,-1 0 1,1 1 0,-1 0-1,0 0 1,0 1 0,10 5-1,-13-6-809,0 1-1,0-1 1,-1 2-1,1-1 0,-1 0 1,0 1-1,0-1 1,0 1-1,0 1 1,-1-1-1,0 0 0,0 1 1,5 8-1,-3 2-25,-5-10-95,-5-10-59,-9-12-45,1-1 0,-17-32 0,26 43-30,0-1-1,1-1 1,0 1 0,0 0 0,1-1-1,0 0 1,0 1 0,1-1 0,0-11 0,1 18 27,0-1 1,0 1-1,0-1 1,1 1-1,-1-1 0,1 1 1,-1 0-1,1-1 1,0 1-1,0 0 1,0 0-1,1-1 1,2-2-1,-3 3 11,0 1 0,1 0-1,-1 0 1,0-1-1,1 1 1,0 0 0,-1 0-1,1 1 1,0-1-1,-1 0 1,1 1 0,0-1-1,0 1 1,3-1 0,1 1 29,-1 0 1,1 0-1,0 0 1,-1 1-1,1 0 1,0 0-1,-1 1 1,1 0 0,-1 0-1,9 4 1,15 9 260,-18-8-161,0-1 0,1 0-1,0-1 1,0-1 0,0 0 0,14 3 0,-24-7-158,-1 0 0,1 0 0,-1 0 0,1 0 0,-1 0 0,1 0 0,-1 0-1,0-1 1,1 1 0,-1-1 0,0 1 0,1-1 0,-1 1 0,0-1 0,1 0 0,-1 0 0,0 0 0,0 1 0,0-1 0,0 0 0,0-1 0,0 1 0,0 0 0,0 0 0,0 0 0,-1 0 0,1-1-1,1-1 1,-1-2-367,1 1-1,-1-1 1,0 1-1,0-1 1,0 1-1,0-1 1,-1-7-1,-2-14-904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19:54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17580,'5'19'2320,"1"4"2337,-3-10-3120,-3 2-561,7-14-640,-6-10-256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06.2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256 576 6617,'-8'-10'1195,"6"9"-861,1 0-1,-1 0 1,1-1-1,0 1 1,0-1-1,0 1 1,0-1-1,0 0 1,0 1-1,0-1 1,0 0-1,1 0 1,-1 1-1,0-5 1,1 6-271,0 0 1,0-1-1,1 1 1,-1 0-1,0 0 0,0-1 1,1 1-1,-1 0 1,0 0-1,0 0 1,1 0-1,-1-1 1,0 1-1,0 0 1,1 0-1,-1 0 1,0 0-1,1 0 0,-1 0 1,0 0-1,1 0 1,-1 0-1,0 0 1,0 0-1,1 0 1,-1 0-1,0 0 1,1 0-1,-1 0 1,0 0-1,1 0 0,-1 0 1,0 0-1,0 1 1,1-1-1,-1 0 1,12 5 908,5 6 224,29 26-1,3 3-453,-28-27-527,0 0 0,0-2 0,1 0 0,0-1 0,1-2 0,0 0 0,1-1 0,0-2 1,-1 0-1,2-2 0,44 2 0,48-3 359,154 25 1,6 27-53,-73-13-353,-159-34 9,92 3 0,46-15 244,-83 1-276,287-12 672,-354 13-508,0 0 0,-1-3 1,62-17-1,-75 16-241,-1 0 1,1-1 0,-2-1-1,1 0 1,-1-2-1,0 0 1,25-23-1,39-32-105,-2 1 87,-65 52-64,-1-1 0,0 0 0,15-21 0,-23 27 22,0-1 0,-1 1 0,0-1 0,0 0 0,-1 0 0,4-16 0,-6 18-9,0 1-1,0 0 1,0 0-1,-1 0 1,0-1-1,0 1 1,-1 0-1,0 0 1,0-1-1,0 1 1,-3-7-1,2 10 13,1-1-1,-1 1 0,0 1 0,0-1 1,0 0-1,0 0 0,0 1 0,0-1 1,-1 1-1,1 0 0,-1-1 0,0 1 1,0 1-1,0-1 0,-5-3 0,-3 1 74,0 1-1,0-1 0,-16-1 1,15 3-94,0-1 0,-18-7 0,2-3 6,-44-30 1,-14-8 25,53 37-21,1 1 1,-2 1 0,0 2 0,-69-10 0,-144 3 61,152 11-56,-147-29 0,27 2 11,106 26-31,-154 10 1,70 3-14,69-2-124,101-2 142,1 1 0,-1 1 0,-30 11 0,-1 4 1,26-8-2,-35 9 0,-21-5 32,1-3-1,-110 2 1,169-13-23,-44 8 0,57-6-4,1-1 1,-1 2-1,1 0 1,-1 0-1,1 1 0,-11 7 1,11-6-27,-9 6-4,-23 19 1,35-25 47,1 0 1,0 0-1,1 0 1,-1 1-1,1 0 1,-7 15 0,6-12-15,1 1 0,1 0 0,-1 1 0,2-1 0,0 1 0,0-1 0,1 1 0,1 0 0,0 0 0,0 0 0,1 0 0,1 0 0,0 0 0,1 0 0,0-1 0,0 1 0,6 13 0,3 5-15,2-1-1,1-1 1,1 0-1,2-1 1,21 28 0,-26-42 18,1 0 1,0-1-1,1 0 1,0-1-1,1-1 1,0-1 0,0 0-1,1-1 1,0 0-1,27 8 1,-10-6 14,-1-2 0,1-1 1,0-1-1,56 1 0,-66-6-32,63 0-802,-75-2-132,-1-1 0,1 1 0,12-5 1,8-7-1079,1-11 682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06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 15635,'6'3'1601,"4"-1"2039,5-4-2751,-2-8-1682,0-4 705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26.2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913 2357 11266,'7'-8'3486,"5"4"-2878,-1 0 0,1 1-1,-1 0 1,1 0-1,12 0 1,9-2-299,-11 0-41,-1 0 0,0-2 1,32-14-1,56-37 517,-58 30-610,-4 1 103,-1-2 0,73-61-1,70-85 11,-87 87-330,-64 58 169,55-58 0,-70 61 66,-1-2 0,-2 0 0,0-1 0,-2-1 0,16-38 1,36-100 95,-60 141-209,-2 0 1,-1-1 0,-1 0-1,2-33 1,-8 45-62,-1 1 0,0 0 0,-2 0-1,-7-29 1,-2-14 0,2-4-9,-1 0 0,-4 2 0,-25-68 0,26 94-14,-1 1-1,-2 1 1,-33-47 0,30 50 18,5 6 43,-2 0 0,-1 1 0,-39-39 1,25 34-35,-81-70 86,93 83-94,-1 1 0,0 1 1,-44-20-1,31 20 136,-1 2 0,-60-13 0,-74 0 303,79 16-316,-128 6 1,188 4-88,-1 1 0,0 1-1,1 2 1,0 1 0,0 1-1,0 2 1,1 1 0,1 1-1,0 1 1,1 2 0,0 0-1,-28 23 1,-19 16 21,-110 104 0,85-53-3,79-81-59,2 1 0,-26 45 0,29-42 10,1 0 0,1 1 0,2 0 1,1 1-1,-7 37 0,11-40-24,-12 79-137,16-90 126,1 1 0,0-1-1,2 1 1,3 24 0,10 54 196,7 44-28,-14-109-96,0-1 0,20 47 0,-6-26 220,46 79 1,-58-116-224,0 0-1,1-1 1,0 0 0,0-1 0,1 0 0,1-1-1,0 0 1,0-1 0,1 0 0,0-1 0,1 0-1,0-1 1,0-1 0,20 7 0,153 19 702,-61-13-259,-32 2-160,103 37 0,-193-57-361,37 13 96,59 11 0,-86-22-466,0-1 1,-1-1 0,1 0-1,0-1 1,0-1-1,0 0 1,0-1-1,21-5 1,15-9-2548,11-6 1136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26.8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8 415 12459,'-7'8'1775,"7"-8"-1707,0 0-1,0 1 1,0-1 0,0 0 0,-1 0-1,1 0 1,0 0 0,0 0 0,0 1 0,0-1-1,0 0 1,0 0 0,0 0 0,1 0-1,-1 1 1,0-1 0,0 0 0,0 0 0,0 0-1,0 0 1,0 0 0,0 1 0,0-1 0,0 0-1,0 0 1,0 0 0,0 0 0,1 0-1,-1 0 1,0 0 0,0 1 0,0-1 0,0 0-1,2 0 143,0 1 0,-1-1-1,1 0 1,-1 1-1,1-1 1,-1 0-1,1 0 1,0 0 0,-1 0-1,1 0 1,2-1-1,32-8 1212,-1-1 0,1-2 0,55-26 0,-53 21-741,272-136 2492,-55 24-2399,-254 128-778,85-36 61,-71 32-490,0 0 1,1 1 0,24-4-1,-39 8 190,1 0 0,-1-1-1,0 1 1,1 0-1,-1 0 1,1 0 0,-1 0-1,0 0 1,1 1 0,-1-1-1,1 0 1,-1 1-1,0-1 1,1 0 0,-1 1-1,0 0 1,0-1 0,1 1-1,-1 0 1,1 1-1,-1-2 146,-1 1-1,0-1 1,0 1-1,0 0 0,0-1 1,0 1-1,0-1 1,0 1-1,0-1 0,0 1 1,-1-1-1,1 1 1,0-1-1,0 1 0,0 0 1,0-1-1,-1 1 1,1-1 92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28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12 198 13187,'0'1'92,"-1"-1"0,1 0-1,0 0 1,-1 0 0,1 0 0,0 0 0,-1 0 0,1 1 0,-1-1-1,1 0 1,0 0 0,0 1 0,-1-1 0,1 0 0,0 0 0,-1 1-1,1-1 1,0 0 0,0 1 0,0-1 0,-1 0 0,1 1-1,0-1 1,0 1 0,0-1 0,0 0 0,0 1 0,0-1 0,0 0-1,-1 1 1,1-1 0,0 1 0,0-1 0,1 0 0,-1 1 0,1 19 1707,0-13-1165,-1 11 922,-3 23 0,1-27-1022,1 0 0,0 0 1,2 15-1,-1-28-523,0 0 0,0-1 0,0 1 0,0 0 0,0-1 0,1 1 0,-1 0 0,0-1 0,0 1 0,0 0 0,1-1 0,-1 1 0,0-1 0,1 1 0,-1-1 0,1 2 0,-1-2-3,1 0 1,-1 0-1,0 0 1,0 0 0,1 0-1,-1-1 1,0 1-1,0 0 1,1 0-1,-1 0 1,0 0-1,0 0 1,0 0-1,1-1 1,-1 1-1,0 0 1,0 0-1,0 0 1,1 0-1,-1-1 1,0 1-1,0 0 1,0 0 0,0-1-1,0 1 1,0 0-1,1-1 1,9-25 225,-8 19-217,10-30-36,1 0 0,28-55 0,-39 88 25,1 0 0,-1 0 0,1 1 0,0-1 1,0 1-1,0-1 0,1 1 0,-1 0 0,1 0 0,-1 1 0,7-5 1,-7 6-3,0 0 0,0 0 0,0 0 0,0 0 0,0 0 0,0 1 0,0-1 0,0 1 0,0 0 0,0 0 0,0 0 0,0 0 0,0 1 0,0-1 0,0 1 1,0 0-1,0 0 0,5 2 0,-1 0 29,-1 1 1,1 0-1,-1 1 1,1-1 0,-1 1-1,-1 0 1,1 1-1,-1 0 1,0-1 0,0 2-1,0-1 1,-1 0-1,7 14 1,-6-9 53,-1 0-1,0 1 1,0-1-1,-1 1 1,0-1 0,-1 1-1,0 0 1,-1 16-1,-1-25-69,0 1-1,-1-1 0,0 0 0,0 0 1,0 0-1,0 0 0,-2 5 0,3-8-10,-1 1 0,1-1 0,0 1 0,-1-1 0,1 1 0,-1-1 0,1 1 0,0-1 0,-1 1 0,1-1 0,-1 1 0,1-1 0,-1 0 0,1 1-1,-1-1 1,1 0 0,-1 0 0,0 1 0,0-1 1,1 0-1,-1 0 0,1 0 1,-1-1-1,1 1 0,-1 0 1,1 0-1,-1 0 0,1-1 1,-1 1-1,1 0 0,-1-1 1,1 1-1,-1 0 0,1-1 1,0 1-1,-1-1 1,1 1-1,0 0 0,-1-1 1,1 1-1,0-1 0,0 1 1,-1-1-1,1 0 0,-1-2-8,0 1 0,0 0 1,1-1-1,-1 1 0,0-1 0,1 1 0,0-1 0,0 0 0,0 1 0,0-1 0,1-4 0,7-30-63,-5 28 57,47-139 79,-44 133-61,1 0 0,1 1 0,13-19 0,-17 27-12,1 1-1,-1-1 1,1 1 0,0 0 0,1 0 0,-1 1 0,1-1-1,0 1 1,0 0 0,6-2 0,-10 5 4,0 0 0,-1 1-1,1-1 1,0 1 0,0 0 0,0-1 0,0 1 0,0 0-1,0 0 1,0 0 0,-1 1 0,1-1 0,0 0 0,0 1-1,0-1 1,0 1 0,-1 0 0,1-1 0,0 1 0,-1 0-1,1 0 1,0 0 0,-1 0 0,1 1 0,-1-1 0,0 0-1,1 1 1,-1-1 0,0 0 0,0 1 0,0 0 0,2 3-1,1 2 10,0 0 0,-1 0 0,0 1 0,0-1-1,-1 1 1,2 9 0,-2-5-132,-1-5 120,0-1 0,1 0 0,-1 0 1,1 0-1,3 7 0,-4-12-67,-1 0 0,1 0-1,-1 0 1,1 0 0,0 0 0,-1 0 0,1 0-1,0-1 1,0 1 0,-1 0 0,1 0-1,0-1 1,0 1 0,0 0 0,0-1-1,0 1 1,0-1 0,0 0 0,0 1 0,0-1-1,1 0 1,-1 1 0,0-1 0,0 0-1,0 0 1,0 0 0,0 0 0,0 0 0,1 0-1,-1-1 1,0 1 0,0 0 0,0 0-1,2-1 1,1-1-452,0 0 1,0-1-1,0 1 0,0 0 0,-1-1 1,1 0-1,-1 0 0,1 0 0,3-5 0,2-1-266,14-12-531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29.1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8 213 13243,'-1'2'481,"0"-1"1,0 1-1,0-1 0,1 1 1,-1-1-1,0 1 1,1-1-1,0 1 0,-1 0 1,1-1-1,0 1 1,0 0-1,0-1 0,0 1 1,0 0-1,0 0 0,0-1 1,1 3-1,0 1 72,0 0-1,1 0 1,-1 0-1,5 7 1,-5-9-490,0-1-1,0 0 1,0 0 0,1 0-1,-1 0 1,1 0-1,0 0 1,0 0 0,-1 0-1,1-1 1,0 1 0,0-1-1,1 1 1,-1-1 0,0 0-1,4 2 1,-4-3-57,1 0 1,0 1 0,-1-1-1,1 0 1,0 0 0,-1 0-1,1 0 1,0-1 0,-1 1-1,1-1 1,0 0-1,-1 0 1,1 0 0,-1 0-1,4-2 1,5-3-8,0-1-1,-1 0 1,0-1 0,0 0 0,0-1-1,-1 0 1,-1 0 0,0-1 0,0 0-1,0 0 1,-2-1 0,1 0 0,-1 0-1,-1-1 1,6-16 0,-11 26 11,1 1-1,-1 0 1,0 0-1,0-1 1,1 1 0,-1 0-1,0-1 1,0 1-1,0 0 1,-1-1 0,1 1-1,0 0 1,-1 0 0,1-1-1,0 1 1,-1 0-1,1 0 1,-2-3 0,1 4-7,0-1 1,1 1 0,-1-1 0,1 0 0,-1 1 0,0 0 0,0-1 0,1 1-1,-1-1 1,0 1 0,0 0 0,0 0 0,1-1 0,-1 1 0,0 0-1,0 0 1,0 0 0,0 0 0,1 0 0,-1 0 0,0 0 0,0 0 0,0 0-1,0 1 1,1-1 0,-1 0 0,0 0 0,-1 1 0,2 0 10,0 1 1,0-1-1,1 0 1,-1-1 0,0 1-1,1 0 1,-1 0-1,1 0 1,-1 0 0,1 0-1,0 0 1,-1 0-1,1-1 1,0 2-1,4 1 43,-1 0-1,0 1 0,1-2 1,-1 1-1,1-1 0,0 1 0,0-1 1,0-1-1,0 1 0,0-1 0,7 1 1,0 0 5,1 0-1,0-1 1,20-2 0,-28 1-49,0-1 0,-1 1 0,1-1-1,0 0 1,-1-1 0,1 1 0,-1-1 0,1 0-1,-1 0 1,7-5 0,-4 2-77,-1-1 1,0 1-1,0-1 0,-1 0 1,7-9-1,-1 2-589,-9 11 261,0 0 1,0-1 0,-1 1 0,1 0-1,0 0 1,-1-1 0,1 1 0,-1-1-1,0 1 1,0-1 0,0 0 0,0 1 0,-1-1-1,1 0 1,-1 0 0,1-3 0,0-8-1768,6-2 648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48.9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11082,'0'2'313,"0"1"0,0-1 0,0 1 0,0-1 0,0 1 0,0-1-1,1 0 1,-1 1 0,1-1 0,0 0 0,0 1 0,-1-1 0,1 0 0,1 0-1,-1 0 1,0 0 0,0 0 0,3 2 0,4 10 457,89 195 3154,-82-179-3841,2 3-762,-17-33 593,0 0 0,0 0 0,0 1 1,1-1-1,-1 0 0,0 1 0,0-1 1,0 0-1,0 1 0,0-1 0,0 0 1,0 1-1,0-1 0,0 0 1,0 1-1,0-1 0,0 0 0,0 1 1,0-1-1,0 0 0,0 1 0,-1-1 1,1 0-1,0 1 0,0-1 1,0 0-1,0 0 0,-1 1 0,1-1 1,0 0-1,0 1 0,-1-1 0,1 0 1,0 0-1,0 0 0,-1 1 1,1-1-1,0 0 0,-1 0 0,1 0 1,0 0-1,-1 0 0,1 0 0,0 1 1,-1-1-1,1 0 0,0 0 0,-1 0 1,1 0-1,0 0 0,-1 0 1,1-1-1,-7-1-1236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7.4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15315,'22'12'1305,"-1"1"767,8 0-8,-3 0-615,4-2-201,-6-4-408,-2 1-280,-9-1-320,-2-4-368,-6-3-1112,-3-5-912,6-6 1007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29.5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8 13995,'-1'-1'202,"1"0"1,0 1-1,-1-1 1,1 1-1,-1-1 1,1 1-1,-1 0 0,1-1 1,-1 1-1,1-1 1,-1 1-1,0 0 1,1 0-1,-1-1 0,0 1 1,1 0-1,-1 0 1,-1 0-1,2 0-78,0 0 1,0 0-1,0 0 0,-1 1 0,1-1 0,0 0 1,0 1-1,0-1 0,0 0 0,-1 0 0,1 1 1,0-1-1,0 0 0,0 1 0,0-1 0,0 0 1,0 1-1,0-1 0,0 0 0,0 1 0,0-1 1,0 0-1,0 1 0,0-1 0,0 1 0,7 26 2468,4-2-1677,0 0 0,2-1 0,16 24 0,-11-19-466,18 39 1,71 150-90,-104-212-482,35 65-3028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29.8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15 105 14035,'-9'7'1584,"4"-4"2465,14-11-2456,9-7-521,5-1-192,5-4-376,0 4-168,-2 5-288,0 2-384,-3 3-816,-2-1-841,1 1 929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30.3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119 543 13243,'-1'-1'250,"1"-1"0,-1 1 1,1 0-1,-1-1 0,0 1 1,1 0-1,-1 0 0,0 0 1,0 0-1,0 0 0,0 0 1,0 0-1,0 0 0,-1 0 1,1 0-1,0 0 0,0 0 1,0 1-1,-1-1 0,1 1 1,-1-1-1,1 1 0,0-1 1,-1 1-1,1 0 0,-1 0 1,1 0-1,-3 0 0,1 0-6,0 0 0,1 0 0,-1 0 0,0 0 0,0 1 0,1 0 0,-1-1 0,0 1 0,1 0 0,-1 0 0,0 1 0,1-1 0,0 0 0,-4 3 0,2 1-87,0-1 0,0 1-1,0 1 1,0-1 0,1 0-1,0 1 1,0 0 0,0 0-1,-3 10 1,5-12-156,1 0-1,-1 0 1,0-1-1,1 1 1,0 0-1,0 0 1,0 0-1,0 3 1,1-5-3,-1 0 1,1 0 0,-1 0-1,1 0 1,-1-1-1,1 1 1,0 0-1,0-1 1,0 1 0,0 0-1,0-1 1,0 1-1,1-1 1,-1 0-1,0 1 1,3 1-1,-2-2 4,-1-1-1,0 1 0,1 0 0,-1-1 0,1 1 0,-1-1 0,1 1 0,-1-1 0,1 0 0,-1 0 0,1 0 0,-1 0 0,1 0 0,-1 0 0,1 0 0,-1 0 0,1 0 0,-1-1 0,1 1 0,-1-1 0,1 1 0,-1-1 0,1 0 0,-1 1 0,0-1 0,0 0 0,1 0 0,-1 0 0,1-1 1,6-4 10,-1-1 1,0 0-1,9-13 1,-2 2-33,-5 10-22,-1-1 1,19-12-1,-24 19 39,1-1 0,-1 1 1,1 0-1,0 1 0,0-1 0,0 0 0,-1 1 0,1 0 1,1 0-1,-1 0 0,6 0 0,-8 1 4,-1 1 0,1-1 0,-1 0 0,1 1 1,-1-1-1,0 1 0,1 0 0,-1-1 0,0 1 0,0 0 0,1 0 0,-1 0 0,0 0 0,0 0 0,0 0 0,0 0 1,0 0-1,0 0 0,0 0 0,-1 1 0,1-1 0,0 0 0,-1 0 0,1 1 0,-1-1 0,1 1 0,-1-1 0,1 3 0,1 3 16,-1 1 0,0-1 0,0 1 0,-1 8 0,0-16-16,0 0-1,0 1 1,0-1-1,0 1 1,0-1 0,0 1-1,0-1 1,0 0-1,0 1 1,0-1-1,0 1 1,0-1 0,0 0-1,0 1 1,0-1-1,1 1 1,-1-1-1,0 0 1,0 1-1,0-1 1,1 0 0,-1 1-1,0-1 1,0 0-1,1 1 1,-1-1-1,8-6 13,4-18-1,-10 21-12,5-19-95,1 1 0,1 0 0,1 0-1,18-27 1,-25 43 76,1 1-1,-1-1 1,1 1-1,0 0 0,0 0 1,1 0-1,-1 0 0,1 1 1,0 0-1,0 0 1,0 0-1,0 0 0,1 1 1,-1 0-1,1 0 1,-1 1-1,1-1 0,0 1 1,-1 0-1,1 1 1,0-1-1,11 2 0,2 1 40,-12-1-8,0 0-1,0-1 0,0 1 0,11-2 0,-16 0-11,0 1 0,0-1 0,1 0 0,-1 1 0,0-1 0,0 0 0,0 0 0,0 0 0,0-1 0,0 1 0,0 0 0,0-1 0,-1 0 0,1 1 0,0-1 0,-1 0 0,0 1 0,2-3 0,2-5 2,-1 0 0,0 0 0,0 0 0,-1-1 0,0 1-1,-1-1 1,0 0 0,1-15 0,-1 0-5,-1 0 0,-4-31 0,-3 2-48,-2-49 186,8 103-134,1-17 164,0 17-160,-1-1 0,0 1 1,0 0-1,0 0 1,0 0-1,0 0 1,0-1-1,0 1 0,0 0 1,0 0-1,0 0 1,1 0-1,-1-1 1,0 1-1,0 0 0,0 0 1,0 0-1,0 0 1,1 0-1,-1 0 0,0-1 1,0 1-1,0 0 1,0 0-1,1 0 1,-1 0-1,0 0 0,0 0 1,1 0-1,7 7 203,15 26 350,24 48-1,-7-11-57,-17-34-384,-13-23-277,-1 0 1,-1 1 0,-1-1 0,0 2 0,10 26 0,-17-40-66,1 1 0,-1-1 0,0 1 0,0-1 1,1 0-1,-1 1 0,0-1 0,0 1 0,0-1 0,-1 0 0,1 1 1,0-1-1,-1 2 0,1-2 75,-1-1 1,1 1 0,-1-1-1,1 0 1,-1 1 0,1-1-1,-1 1 1,1-1 0,-1 0-1,1 0 1,-1 1-1,1-1 1,-1 0 0,1 0-1,-1 0 1,0 1 0,1-1-1,-1 0 1,1 0 0,-1 0-1,0 0 1,1 0 0,-1 0-1,1 0 1,-1-1-1,0 1 1,1 0 0,-1 0-1,1 0 1,-1-1 0,0 1-1,-15-6-1378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30.7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59 14523,'-10'5'1648,"6"-2"1009,9 1-577,15-4-903,4-5-417,9-7-272,3-2-160,3-1-120,2 4-424,-5 6-1568,0 3 783,-16-5-47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31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25 234 11298,'-13'-22'2687,"2"4"4755,17 27-6872,0-1-1,0 0 0,1 0 1,0-1-1,0 0 0,1 0 0,0-1 1,0 0-1,13 7 0,-15-9-517,1-1-1,-1 0 1,1 0-1,0-1 0,0 1 1,0-1-1,0-1 1,0 0-1,1 0 0,-1 0 1,14-1-1,-18 0-42,1-1 0,0 1 1,0-1-1,0 0 0,-1 0 0,1 0 0,-1-1 0,1 1 0,-1-1 0,1 0 0,-1 0 0,0 0 1,0 0-1,0 0 0,0-1 0,0 0 0,0 1 0,-1-1 0,1 0 0,-1 0 0,0-1 0,0 1 0,0 0 1,1-4-1,5-13-229,-2-1 0,5-23 0,-6 22-720,14-39 0,-17 57 806,0-1-1,1 1 1,-1 0-1,1 0 1,0 0-1,1 0 0,-1 0 1,1 1-1,-1 0 1,1 0-1,0 0 0,0 0 1,0 0-1,1 1 1,-1 0-1,1-1 1,8-1-1,-2 0 131,1 2 0,0-1 0,0 1 0,-1 1 0,1 0 0,15 2 1,-22-1 102,0 1 0,0 0 1,0 0-1,0 0 1,-1 0-1,1 1 1,0 0-1,0 0 1,-1 1-1,0-1 1,1 1-1,-1 0 0,0 0 1,7 7-1,-4-3-13,-1 0-1,-1 0 0,1 0 0,-1 1 1,0 0-1,-1 0 0,5 12 0,-6-13-1226,-3-11-1721,-1-11 1902,7-2 890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31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 14947,'-5'4'792,"5"1"177,3-2-281,7-3-528,0 0-208,8-3-632,0-4-489,16 1 505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32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0 182 11939,'23'19'2582,"-20"-17"-2202,0-1 0,0 2 0,0-1 0,0 0 0,-1 1 0,1-1 0,-1 1 0,0 0 0,1 0 0,-1-1 0,0 2 0,-1-1 0,1 0-1,-1 0 1,3 7 0,0-63 558,-3 34-924,1-1 1,1 1-1,5-19 1,-6 31-52,0 1 1,0 0-1,0 0 1,1 0-1,0 1 1,0-1-1,0 1 1,1-1-1,-1 1 1,1 0-1,1 0 1,-1 1-1,6-6 1,-7 8-433,1 1 0,-1-1 0,1 0 0,-1 1 0,1 0 0,0-1 1,-1 2-1,5-2 0,-1 1-387,10-4-150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32.4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1 293 12003,'1'10'1468,"2"0"-1,0-1 1,3 11 0,6 15 2257,-12-33-3624,0-1 0,1 1-1,-1-1 1,1 1-1,-1-1 1,1 0 0,0 1-1,-1-1 1,1 0 0,0 1-1,0-1 1,0 0-1,0 0 1,0 0 0,0 0-1,0 0 1,1 0 0,-1 0-1,0 0 1,1-1-1,-1 1 1,0 0 0,1-1-1,-1 1 1,1-1 0,-1 1-1,1-1 1,-1 0-1,1 0 1,-1 1 0,1-1-1,2-1 1,-1 1-82,0 0 0,-1-1 1,1 1-1,0-1 0,0 0 0,-1 0 0,1 0 0,0 0 1,-1-1-1,1 1 0,-1-1 0,1 1 0,-1-1 1,0 0-1,0 0 0,0 0 0,3-4 0,-2 2-25,-1 0-1,1 0 0,-1 0 0,0-1 1,0 1-1,-1-1 0,1 0 1,-1 0-1,1-5 0,-1-4-146,0-26 0,-1 26-26,3-24 1,-3 37 167,0 0 0,0 0 0,0 0 1,0 0-1,0 0 0,1 0 1,-1 0-1,0 1 0,1-1 0,-1 0 1,1 0-1,-1 0 0,1 0 0,-1 0 1,1 1-1,-1-1 0,1 0 1,0 0-1,0 1 0,0-2 0,0 2 4,0 0 0,0 0-1,0 0 1,-1-1-1,1 1 1,0 0-1,0 0 1,0 0-1,-1 1 1,1-1-1,0 0 1,0 0-1,0 0 1,-1 0-1,1 1 1,0-1-1,0 0 1,-1 1 0,2 0-1,4 3 10,0 0 0,0 1-1,-1 0 1,7 7 0,-6-6 68,1 1-39,-4-3-2,1 0 1,0 0 0,1 0 0,8 5 0,-12-8-22,0 0 1,1-1-1,-1 1 1,0-1-1,0 1 1,0-1-1,0 0 1,1 0-1,-1 1 1,0-1-1,0 0 1,1 0-1,-1 0 0,0 0 1,0 0-1,0-1 1,1 1-1,-1 0 1,0-1-1,0 1 1,0 0-1,1-1 1,-1 1-1,0-1 1,0 0-1,0 1 1,2-3-1,3-4-3,1 0 0,-1-1 0,0 1 1,0-1-1,-1-1 0,0 1 0,-1-1 0,5-12 1,-2 6-30,11-20 1,-14 29 26,0 1 1,1-1-1,0 1 0,0 0 1,0 0-1,0 1 0,1-1 1,0 1-1,0 0 0,0 1 1,11-6-1,-12 7 66,1 0 0,-1 1 0,0-1 0,1 1 0,0 0 1,-1 0-1,1 1 0,0-1 0,-1 1 0,1 1 0,0-1 0,-1 1 0,1 0 0,-1 0 0,7 3 1,-9-3 39,0 0 1,0 0 0,0 1-1,0-1 1,-1 1 0,1 0 0,0 0-1,-1 0 1,0 0 0,1 1 0,-1-1-1,0 0 1,0 1 0,2 4 0,-3-5-70,0 0 1,0-1-1,-1 1 0,1 0 1,-1 0-1,0-1 1,1 1-1,-1 0 1,0 0-1,0 0 1,0 0-1,0-1 1,0 1-1,-1 0 1,1 0-1,0 0 1,-1-1-1,0 1 1,1 0-1,-1-1 0,0 1 1,0 0-1,0-1 1,0 1-1,0-1 1,0 1-1,-1 0 1,-3 3-58,0 0 0,0-1 1,-1 1-1,1-1 1,-1-1-1,0 1 0,0-1 1,0 0-1,0 0 0,-1-1 1,1 0-1,-1 0 0,1 0 1,-1-1-1,0 0 1,0 0-1,0-1 0,1 0 1,-1 0-1,-8-1 0,13 0-173,0 1-1,-1 0 0,1-1 0,0 0 1,0 1-1,0-1 0,0 0 0,-1 0 0,1 0 1,0 0-1,1-1 0,-1 1 0,0 0 1,0-1-1,1 1 0,-1-1 0,0 0 0,1 1 1,0-1-1,-2-2 0,-4-19-1445</inkml:trace>
  <inkml:trace contextRef="#ctx0" brushRef="#br0" timeOffset="1">780 0 25229,'-2'27'1601,"-11"-6"583,-8-3-623,-12-12-2138,1 1-1959,-12-15 1496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40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2 507 12611,'-2'2'3056,"15"-10"-1303,10-8 23,15-19-192,16-6-47,19-14-393,6-4-184,6 5-440,-5 4-240,-13 7-296,-5 5-304,-10 4-800,-9 1-568,-1 9-2305,-1 6 2240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41.3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14203,'0'1'218,"0"-1"-1,0 1 1,0-1-1,-1 1 1,1-1-1,0 1 1,0-1-1,0 1 1,0-1-1,0 0 0,0 1 1,0-1-1,0 1 1,0-1-1,0 1 1,0-1-1,0 1 1,0-1-1,0 1 1,0-1-1,1 1 1,-1 0-1,4 10 782,0-1 0,1 1 0,10 16 0,0 2 36,7 13-413,-3 1 0,-2 1 1,-2 1-1,13 58 0,-22-68-479,2 8-6,14 45 1,-21-87-137,-1 1 1,0-1-1,1 1 1,-1-1 0,1 0-1,0 1 1,-1-1-1,1 0 1,0 0 0,0 0-1,-1 1 1,1-1 0,0 0-1,0 0 1,0 0-1,1 0 1,-1-1 0,0 1-1,2 1 1,-2-2 1,1 0-1,-1 0 1,0 0 0,0 0-1,0 0 1,0-1 0,1 1 0,-1 0-1,0-1 1,0 1 0,0-1-1,0 1 1,0-1 0,0 0 0,0 1-1,0-1 1,0 0 0,0 0-1,-1 0 1,1 1 0,0-1 0,0 0-1,0-2 1,5-6-7,0 0 0,-1 0 0,0 0 0,-1-1 0,0 0 0,0 0 0,-1 0 0,2-15 0,3-6-57,2-6-47,17-50-127,-24 80 213,0-1-1,1 1 1,0-1-1,0 1 1,0 0-1,1 1 0,1-1 1,7-8-1,-11 14 21,-1-1 0,1 1 0,0-1 0,-1 1 0,1 0 1,0 0-1,0 0 0,0 0 0,0 0 0,0 0 0,0 0 0,0 0 0,0 1 0,0-1 0,1 1 0,-1 0 0,0 0 0,0 0 0,0 0 1,0 0-1,1 0 0,-1 0 0,0 1 0,0-1 0,0 1 0,0-1 0,0 1 0,0 0 0,0 0 0,0 0 0,0 0 0,0 0 0,3 3 1,3 3 20,-1 1 0,0 0 0,0 0 0,0 0 0,8 15 0,-12-18 7,3 5-11,6 7 47,20 25 0,-29-38-87,0 0 1,1 0-1,0-1 0,0 1 1,0-1-1,0 0 1,1-1-1,-1 1 1,1-1-1,-1 0 0,9 3 1,-10-4-135,-1-1 0,1 0 0,-1 0 0,1 0 0,-1 0 0,1 0 0,-1 0-1,0-1 1,1 1 0,-1-1 0,0 0 0,1 1 0,-1-1 0,0 0 0,0-1 0,1 1 0,-1 0 0,0-1 0,0 1 0,0-1 0,-1 1 0,3-4 0,2 0-719,-2-1 0,1-1 0,0 1 0,-1-1 0,6-13 0,2-15-530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7.7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12091,'0'0'58,"0"0"1,0 0 0,0 0 0,0 0 0,0 0 0,0 0 0,0 0 0,1-1 530,-1 1-530,0 0 0,0 0 0,0 0 0,0 0 0,0 0 0,0 0-1,0 0 1,1 0 0,-1 0 0,0 0 0,0 0 0,0 0 0,0 0 0,0 0 0,0 0 0,0 0 0,0 0-1,0 0 1,0 0 0,1 0 0,-1 0 0,0 0 0,0 0 0,0 0 0,0 0 0,1 0 530,-1 0-530,0 1 0,0-1 0,0 0 0,0 0-1,0 0 1,0 0 0,0 0 0,0 0 0,0 0 0,0 0 0,0 0 0,4 10 1877,-3-7-1527,30 85 4201,45 104-1221,-55-149-2920,-4-9-104,25 67 0,-35-76-336,-3-11-20,0 0 0,1-1 0,0 1 0,1-1 0,12 21 0,-17-33-14,0 0 1,-1 0 0,1 1 0,0-1 0,0 0 0,0 0 0,0 0 0,0 0 0,0 0 0,0-1 0,0 1 0,1 0 0,-1 0 0,0-1-1,0 1 1,1-1 0,-1 1 0,0-1 0,1 0 0,-1 1 0,0-1 0,1 0 0,-1 0 0,1 0 0,-1 0 0,0 0 0,1 0 0,-1 0-1,0-1 1,1 1 0,-1 0 0,0-1 0,1 1 0,-1-1 0,0 1 0,1-1 0,-1 0 0,0 0 0,0 1 0,2-3 0,2-2-50,1 0 0,-1-1 0,1 0 0,-2-1 0,8-10 0,2-5-103,-2 1-42,2 1-1,23-27 1,-33 42 181,0 1 0,0 0 0,0 0 0,1 0 0,-1 1 0,1 0 0,0-1 0,0 2 0,0-1 0,1 1 0,-1-1 0,1 2 0,-1-1 0,1 0 0,9 0 0,-12 2 29,-1 0 0,1 0 0,-1 0 0,0 0 0,1 1 0,-1-1 0,0 1 0,1-1 0,-1 1 0,0 0 0,1 0 0,-1 0 0,0 0 0,3 2 0,-4-2 9,0 0 1,0 0-1,0 0 0,-1 0 1,1 0-1,0 0 0,0 0 0,-1 0 1,1 0-1,0 0 0,-1 1 1,1-1-1,-1 0 0,0 0 1,1 1-1,-1-1 0,0 0 0,0 0 1,0 1-1,0-1 0,0 0 1,0 1-1,0-1 0,0 0 0,0 0 1,-1 1-1,0 1 0,-1 3 94,-1 0 0,0-1-1,0 1 1,0 0-1,-1-1 1,0 0 0,0 0-1,0 0 1,-1-1-1,-6 6 1,-8 5 257,-27 17 1,44-30-358,-4 1-2,-35 22 139,37-23-246,-1 1-1,1-2 1,-1 1-1,0 0 1,0-1-1,0 0 1,-5 1-1,9-2 10,0 0-1,0 0 1,1 0-1,-1 0 1,0 0-1,0-1 1,1 1-1,-1 0 1,0 0-1,1 0 1,-1-1-1,0 1 1,1 0-1,-1-1 1,0 1-1,1-1 1,-1 1-1,1-1 1,-1 1-1,1-1 1,-1 1-1,1-1 1,-1 0 0,1 1-1,0-1 1,-1 1-1,1-1 1,0 0-1,-1 1 1,1-1-1,0 0 1,0 0-1,0 1 1,0-1-1,-1 0 1,1 0-1,0 1 1,0-1-1,0 0 1,1 0-1,-1-5-627,0 0 1,1 0-1,3-11 0,6-15 78,3-1 11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41.7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1 139 9458,'0'6'1808,"1"40"6898,0-36-7387,0 1-1,4 16 1,-4-23-1165,1 0 1,-1 0 0,1 0 0,-1 0 0,1 0 0,0-1 0,1 1 0,4 5 0,-5-7-91,-1 0-1,1 0 1,0-1 0,1 1 0,-1-1 0,0 1 0,0-1 0,1 0 0,-1 0 0,1 0 0,-1 0 0,1 0 0,-1-1-1,1 1 1,3-1 0,-3 0-55,0 0 0,1 0 0,-1-1 0,0 1 0,1-1-1,-1 0 1,0 0 0,0 0 0,0-1 0,0 1 0,0-1 0,0 0 0,0 0-1,0 0 1,-1 0 0,1 0 0,-1 0 0,0-1 0,1 1 0,2-5-1,3-4-22,0-1-1,0 0 0,7-18 0,-1-1-122,-1 0-1,-2-1 1,10-47 0,-20 64 59,0 5 60,0 10 61,2 4 51,-1 0-51,1 0 0,-1 0 0,1-1 0,0 1 0,0-1 0,0 0 0,1 0 0,-1 0 0,1 0 0,-1-1 0,1 1 0,8 3 0,-2-1 7,1-1 1,0 1-1,21 4 0,-28-8-172,-1 0 1,1-1-1,0 1 0,0-1 0,-1 0 1,1 0-1,0 0 0,4-1 0,-6 0-187,0 0-1,0 1 0,0-1 1,0 0-1,0 0 0,-1 0 1,1 0-1,0-1 0,-1 1 1,1 0-1,-1-1 0,0 1 1,1-1-1,-1 0 0,0 1 1,1-3-1,7-11-1021,4-2 319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42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1 171 11178,'25'2'4273,"-18"-2"-3567,-1 1 1,1-1-1,-1 1 0,1 0 0,-1 1 0,0 0 1,0 0-1,0 0 0,0 1 0,6 2 1,-10-2-534,0-1 1,0 0 0,0 1 0,0-1 0,0 1 0,-1 0-1,1-1 1,-1 1 0,0 0 0,0 0 0,0 0-1,0 0 1,0 0 0,-1 0 0,1 0 0,-1 0 0,0 6-1,0 5 38,-1 1 0,-3 17 0,4-31-201,-2 14 58,0 4-74,1-17-2,1-3 0,1-11 2,2-27-3,1 0 0,2 1 0,19-65 0,-22 95 4,0 0-1,1 0 1,0 0 0,1 0-1,-1 1 1,2 0-1,-1 0 1,1 0 0,0 0-1,10-7 1,-14 12 8,0 0 1,1 0-1,-1 0 1,1 1-1,0-1 1,0 1-1,0 0 1,-1 0-1,1 0 0,0 0 1,0 0-1,0 1 1,1-1-1,-1 1 1,0 0-1,0 0 1,0 0-1,0 0 1,0 0-1,0 1 0,0 0 1,0-1-1,0 1 1,0 0-1,0 0 1,0 1-1,0-1 1,-1 1-1,1-1 0,-1 1 1,1 0-1,3 3 1,-3-2 35,0 0 0,0 0 0,0 0 0,0 1 0,-1-1 0,1 1 0,-1 0 1,0 0-1,3 7 0,-2 0 6,0 0-1,2 16 1,0-1-61,-4-21 7,1 0-1,0 0 1,-1-1-1,6 9 1,-6-11 10,0 0 0,0 0 0,1 0 0,-1-1 0,0 1 0,1-1 1,-1 1-1,1-1 0,-1 1 0,1-1 0,0 0 0,-1 0 0,5 2 0,-5-3-2,0 0 0,-1 0 0,1 0 0,0 0 0,0 0-1,0 0 1,0 0 0,0-1 0,0 1 0,0 0 0,0-1 0,0 1 0,0 0-1,-1-1 1,1 1 0,0-1 0,0 0 0,0 1 0,0-2 0,16-15-102,-13 13 59,2-4-116,0-1 0,0 1 1,-1-1-1,-1 0 0,1-1 0,5-17 1,-6 15-831,1 0 0,0 1 1,1-1-1,7-10 0,-10 16 11,-2 5 707,-1 0 0,1 0 0,-1 0-1,1 0 1,0 0 0,0 0 0,0 0 0,-1 0 0,1 0 0,2 0-1,7-3-1154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42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23 291 10122,'-1'0'248,"0"0"0,0 0-1,0 0 1,1 0 0,-1 0-1,0 0 1,0-1 0,0 1 0,1 0-1,-1-1 1,0 1 0,0 0 0,1-1-1,-1 1 1,0-1 0,1 1-1,-1-1 1,0 1 0,1-1 0,-1 0-1,1 1 1,-1-2 0,0 1-10,0-1 0,0 0 0,0 0 0,1 0 0,-1 1 0,1-1 1,0 0-1,-1 0 0,1-3 0,0-3 131,1-1 0,0 1-1,2-13 1,1 3-62,1 1 0,0 0 0,2 0 0,14-29 0,-16 37-138,0 0 1,1 1-1,-1 0 1,2 0-1,-1 1 1,1 0-1,0 0 1,1 0 0,0 1-1,12-7 1,-18 11-83,0 1 1,1 0-1,0 0 1,-1 0-1,1 0 1,0 0-1,-1 0 1,1 1 0,0-1-1,5 1 1,-6 0-61,-1 0 0,0 0 1,0 1-1,1-1 0,-1 0 1,0 1-1,0-1 1,0 1-1,0-1 0,1 1 1,-1 0-1,0-1 0,0 1 1,0 0-1,0 0 0,0-1 1,-1 1-1,1 0 0,0 0 1,0 0-1,-1 0 1,1 1-1,0-1 0,-1 0 1,1 0-1,0 2 0,4 14-108,-3-10 141,0 1 0,1-1 0,0 0 0,0 0 0,5 8 0,-7-14-225,0 1 0,0-1 0,0 0-1,0 0 1,0 0 0,0 0 0,0 0 0,0 0-1,0-1 1,0 1 0,0 0 0,1-1 0,-1 1 0,0 0-1,0-1 1,1 0 0,-1 1 0,0-1 0,1 0-1,-1 1 1,1-1 0,-1 0 0,0 0 0,1 0 0,-1 0-1,1-1 1,-1 1 0,0 0 0,1 0 0,-1-1 0,0 1-1,1-1 1,-1 0 0,2-1 0,12-6-2797,3 0 964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43.2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94 100 14659,'-34'46'3912,"23"-33"-2932,1 0 1,1 0-1,-16 30 1,24-42-956,1 1 0,-1-1 1,1 0-1,-1 1 0,1-1 1,-1 1-1,1-1 0,0 1 1,0-1-1,0 1 0,0-1 1,0 0-1,0 1 0,0-1 1,0 1-1,1-1 0,-1 1 1,0-1-1,1 1 0,1 2 1,-1-3-17,0 0 0,0-1 0,0 1 0,0 0 0,0 0 1,0 0-1,0-1 0,0 1 0,0-1 0,1 1 0,-1-1 0,0 1 0,0-1 1,1 0-1,-1 0 0,0 1 0,1-1 0,-1 0 0,0 0 0,1 0 1,-1 0-1,0-1 0,1 1 0,-1 0 0,1-1 0,2 0 1,0 0 0,0 0-1,-1 0 1,1 0-1,0-1 1,-1 0 0,1 1-1,-1-1 1,0-1 0,0 1-1,0 0 1,0-1-1,0 0 1,0 1 0,3-5-1,0-3 5,0 0-1,-1 0 0,8-19 0,-9 19-15,1 0 0,-1 0 0,2 1 0,9-14-1,-14 22 2,0-1-1,0 1 1,0 0-1,1 0 1,-1 0-1,1-1 1,-1 1-1,1 1 1,-1-1-1,1 0 1,0 0-1,-1 1 1,1-1-1,0 0 1,-1 1-1,1 0 0,0-1 1,0 1-1,0 0 1,-1 0-1,1 0 1,0 0-1,0 0 1,0 1-1,-1-1 1,1 1-1,0-1 1,0 1-1,-1-1 1,1 1-1,0 0 1,-1 0-1,2 1 1,5 3 193,-1 0 0,1 0 1,-1 1-1,0 0 1,6 9-1,-10-12-11,0-1 0,0 1 0,0 0-1,1-1 1,-1 1 0,8 2 0,-10-4-160,0-1 1,-1 1 0,1-1-1,0 0 1,0 1-1,0-1 1,0 0 0,0 0-1,0 0 1,0 1-1,0-1 1,0 0 0,0-1-1,0 1 1,0 0-1,-1 0 1,1 0 0,0 0-1,0-1 1,0 1-1,0 0 1,0-1 0,0 1-1,0-1 1,-1 1-1,1-1 1,0 1 0,0-1-1,-1 0 1,1 1-1,0-1 1,-1 0 0,1 1-1,-1-1 1,2-2-1,36-56-1841,-29 41-501,16-24 0,5 2 735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0:43.6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0 17436,'9'13'2000,"-6"0"1761,0-3-1249,-8-5-943,-5-5-673,-1-8-2808,1-7 1448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1:30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1456 9018,'-7'-10'1746,"6"8"-1366,0 1 1,-1 0-1,1-1 0,0 0 1,1 1-1,-1-1 0,0 0 0,0 1 1,0-4-1,1 3-307,0 1 0,0-1 1,0 1-1,1 0 0,-1 0 1,0-1-1,1 1 0,-1 0 0,1-1 1,0 1-1,-1 0 0,1 0 1,0 0-1,0 0 0,-1 0 0,1 0 1,2-2-1,23-22 150,2 1-1,46-32 0,-33 27-37,28-22 575,3 4 1,115-57-1,-60 43 403,142-94 0,-50-3-430,37-24 163,-86 81 343,200-85-1,-338 171-1065,41-17 520,133-82 1,-204 113-690,14-10 82,-1 0-1,25-24 1,-40 35-85,0 0 0,0 0-1,0 0 1,0-1 0,0 1-1,0 0 1,0 0-1,1 0 1,-1 0 0,0 0-1,0 0 1,0 0 0,0-1-1,0 1 1,0 0-1,0 0 1,0 0 0,0 0-1,0 0 1,0 0 0,0 0-1,0-1 1,-1 1-1,1 0 1,0 0 0,0 0-1,0 0 1,0 0-1,0 0 1,0 0 0,0 0-1,0-1 1,0 1 0,0 0-1,0 0 1,0 0-1,-1 0 1,1 0 0,0 0-1,0 0 1,0 0 0,0 0-1,0 0 1,0 0-1,0 0 1,0 0 0,-1 0-1,1 0 1,0 0 0,0 0-1,0 0 1,0 0-1,0 0 1,0 0 0,-1 0-1,1 0 1,0 0 0,0 0-1,0 0 1,0 0-1,0 0 1,0 0 0,0 0-1,0 0 1,-1 0-1,1 0 1,0 0 0,0 0-1,0 0 1,-11 2-37,-89 38-2665,56-24 1615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2:30.1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73 8514,'-3'1'641,"1"0"0,0 0 0,0 0 0,0 0 0,0 0 0,0 1 0,-2 2 0,4-4-593,-1 0 0,1 0 0,0 1-1,-1-1 1,1 0 0,0 0 0,0 1 0,0-1 0,-1 0-1,1 1 1,0-1 0,0 0 0,0 1 0,0-1 0,-1 0-1,1 1 1,0-1 0,0 0 0,0 1 0,0-1 0,0 0 0,0 1-1,0-1 1,0 0 0,0 1 0,0-1 0,0 0 0,0 1-1,1-1 1,-1 0 0,0 1 0,0-1 0,0 0 0,0 1-1,0-1 1,1 0 0,-1 1 0,0-1 0,0 0 0,1 0 0,-1 1-1,0-1 1,0 0 0,1 0 0,-1 1 0,0-1 0,1 0-1,-1 0 1,0 0 0,1 0 0,-1 0 0,0 1 0,1-1-1,-1 0 1,0 0 0,1 0 0,0 0 0,3 0 169,1 1 0,-1-1 0,1 0 0,-1 0-1,1 0 1,-1-1 0,1 0 0,-1 0 0,1 0 0,-1 0 0,5-2 0,17-4 427,103-13 996,39-7-224,-108 15-905,0 3 1,0 2 0,1 3 0,0 3 0,-1 3 0,1 2 0,-1 3 0,83 19 0,-125-21-394,8 1 339,48 6 1,-65-12-344,-1 0-1,1 0 1,0 0 0,0-1-1,0-1 1,-1 1 0,1-1 0,-1-1-1,14-5 1,12-11 279,-26 14-264,1 0 0,0 1 0,-1 0 0,1 0 0,1 1 0,11-4 0,-20 7-130,-1 0 1,1 0-1,-1 0 0,1 0 0,-1 0 0,1 0 1,-1 0-1,1 0 0,-1 0 0,0 1 0,1-1 0,-1 0 1,1 0-1,-1 0 0,1 0 0,-1 1 0,0-1 1,1 0-1,-1 0 0,1 1 0,-1-1 0,0 0 0,1 1 1,-1-1-1,0 0 0,0 1 0,1-1 0,-1 1 1,0-1-1,0 0 0,0 1 0,1-1 0,-1 1 0,0-1 1,0 1-1,2 22-764,-1-8 31,8 9 83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2:44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613 984 7410,'0'-4'2975,"10"-14"-1637,-7 14-1080,0 0 1,1 0 0,-1 0 0,1 0-1,0 0 1,7-4 0,-9 7-190,1 0 1,-1 0-1,0 0 1,1 0-1,-1 0 0,1 1 1,0-1-1,-1 1 1,1-1-1,-1 1 0,1 0 1,0 0-1,-1 0 1,1 1-1,5 0 0,59 19 659,-46-12-485,31 6 1,48-1 715,167 2 0,-227-14-708,153 10 975,8-1-608,-10-8-310,232-28 0,-351 17-291,212-20 271,1 23 344,315 5 124,-191-4-544,-309 10 231,175 34 1,-252-35-352,64 8 361,163 3 1,88-26-140,-97 1 148,-114 6-161,139-1 114,-240 4-451,-1-2 0,32-6 1,1-1-33,-52 9 70,0 0-1,0 0 1,0-1-1,-1 1 1,1-1 0,0-1-1,-1 1 1,1-1-1,-1 0 1,0 0 0,9-8-1,-8 5 1,0 0 1,-1 0-1,0-1 0,0 1 1,0-1-1,-1-1 0,7-14 0,-3 5-61,0-1-1,1 2 0,1-1 1,1 1-1,0 1 0,1 0 1,14-13-1,-8 8 0,0 0 0,20-31 1,-16 21 85,-20 27-30,0-1 1,0 1-1,0-1 1,0 0-1,0 1 1,-1-1-1,0 0 1,0 0-1,0 0 1,0 0-1,0 0 1,-1 0-1,0 0 1,0-1 0,0 1-1,0 0 1,-1 0-1,1 0 1,-1 0-1,0 0 1,0 0-1,-1 0 1,-1-4-1,1 4 5,-1 0-1,1 0 0,-1 0 1,1 0-1,-1 1 0,0-1 1,0 1-1,-1 0 0,1 0 1,-1 0-1,1 0 0,-1 1 1,0-1-1,0 1 0,0 0 1,-1 0-1,1 0 0,0 1 1,-1 0-1,1 0 0,-5-1 1,-24-2-63,-90-15 216,100 14-133,0-1 1,1-1 0,-31-14-1,-93-40-184,125 54 168,-1 2 0,0 0 0,0 1 0,-1 1 0,-24-1 0,-84 6 49,-29-1 5,117-4-140,-53-12-1,-28-2 72,57 16 58,0 4 0,-128 20 0,192-22-51,-121 15-115,99-14 126,0-2 0,0 0 0,-27-4 0,-97-22 70,-56-6-183,120 25 128,0 3-1,-121 12 1,-23 0-81,182-10 78,-1-2 0,-83-19-1,65 4-29,-94-41 0,113 40 4,20 10 10,0 1 0,0 2 0,-1 0 0,0 2 0,0 1 0,-36-1 0,-133 2-104,-179-14 85,239-1 20,22 2-47,-128-1 0,203 19 39,-1 1-1,-43 9 0,-78 24-7,138-31 11,-243 76-136,108-30 76,140-45 77,0-1 1,0 0-1,-1-2 1,0 0 0,1-2-1,-1 0 1,0-1-1,1-1 1,-39-6 0,44 4 1,-118-19-95,116 21 58,0 1 0,-1 0 1,1 1-1,0 1 0,0 1 0,-20 5 0,18-3 9,1 1 1,0 1-1,0 0 0,-19 12 0,28-13 17,0-1 0,0 1 0,0 1 0,0-1 0,1 1 0,0 1 0,1-1 0,-1 1 0,-5 11 0,7-10-36,-4 3 31,2 1 0,0 1 0,1-1-1,0 1 1,1 0 0,-6 25 0,-5 135-112,15-148 97,0-4 24,1-1 1,0 0-1,2 1 0,1-1 1,0 0-1,10 33 0,-10-45-11,1 0 0,0 0 0,0 0 0,0 0 0,1 0 0,1-1 0,-1 0-1,1 0 1,1 0 0,0-1 0,0 0 0,0 0 0,1-1 0,-1 0 0,2 0-1,10 5 1,-2-3 39,0-2 0,1 0 0,-1-1 0,1-1 0,0 0-1,1-2 1,-1 0 0,0-1 0,1 0 0,26-4 0,-5-2-145,0-2 0,-1-1 0,65-22 0,-38 3-1367,2-8 657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3:09.2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756 1783 9450,'-1'1'148,"0"1"167,0-1 0,-1 0 0,1 1 0,0-1 0,0 0 0,0 1-1,0-1 1,-1 4 0,2-5-258,0 1 0,-1 0-1,1-1 1,1 1-1,-1 0 1,0-1 0,0 1-1,0 0 1,0-1-1,0 1 1,0 0 0,1-1-1,-1 1 1,0-1 0,1 1-1,-1 0 1,0-1-1,1 1 1,-1-1 0,1 1-1,-1-1 1,1 1 0,-1-1-1,1 1 1,-1-1-1,1 0 1,1 1 0,17 11 446,0-1 1,1 0 0,31 10 0,-43-18-439,40 15 364,2-2 0,86 16 0,107-1 313,154-10 486,105 11-811,651 41-394,-584-55 58,-550-16-54,477 22 297,-1-40-373,-490 15 52,637-48 958,-563 50-559,102 16 0,-6-1-77,-138-14-144,0-2-1,63-9 1,125-37 663,-130 24 44,153-16-1,-236 37-861,151-16 233,-141 13-228,1-1 0,-1-1 1,0-1-1,-1-1 0,25-13 0,60-28-156,-6 2-173,-84 39 159,0 2 0,0-1 0,0 2 0,22-5 0,-5 4-17,41-1-1,-62 6 154,-1-1-1,1 0 1,0 0 0,-1-1-1,0 0 1,14-7 0,-18 7 1,-1 0 1,0-1 0,0 1 0,-1-1 0,1 0 0,-1-1 0,0 0-1,0 0 1,0 0 0,0 0 0,6-11 0,-8 10-16,-1 0-1,0-1 1,0 1 0,0-1 0,-1 1 0,0-1-1,1-12 1,1-6-119,-1-2 101,-1 0-1,0 0 0,-7-48 0,3 47-6,0 1 61,-1 0-1,-15-48 1,-26-48-167,23 75-152,11 23 229,-12-36 1,15 34 60,-22-52 1,24 68 11,0 1 1,0 0 0,0 0-1,-2 0 1,1 1 0,-1 0 0,-13-11-1,-49-31 69,45 34-105,-25-22 1,-12-15 95,-74-52 0,121 97-62,0 1 0,-1 0 0,0 1 1,0 1-1,-1 0 0,-30-6 0,-107-9 1,104 17-28,-56-7 4,-219-30 57,256 31-137,-78-2 0,-70 10-432,159 2 396,-19-3 43,0-2 1,-141-31 0,-142-59-5,175 42 129,113 36 10,-1 2 0,-122-7 1,-151 21-3,283 4-28,-244 7 10,1-27-52,-62-62 71,52 7 105,267 65-78,0 1 0,-1 3 1,1 2-1,-80 9 0,62 4 28,1 2 1,0 4 0,-94 38-1,48-17 41,90-33-99,0 0 0,0-2 1,-25 1-1,4-3 68,-78-9-1,-41-16-27,-68-5-126,200 27 25,0 1 1,0 2 0,0 0-1,0 2 1,-50 14-1,20 2 46,-73 34-1,-52 39 40,176-89-60,-53 30-16,25-13 20,-78 32 1,12-20 2,42-15-30,-89 41 0,132-51 12,1 2 1,0 0-1,0 1 1,1 0-1,1 1 0,0 1 1,1 0-1,0 2 1,-15 19-1,11-8 3,1 1-1,1 0 0,2 1 1,1 0-1,1 2 0,1-1 1,-6 32-1,11-34 2,1 0-1,1 0 1,2 1 0,1-1 0,1 1-1,1-1 1,1 0 0,9 39-1,-1-22 6,3 0-1,1-1 1,2-1-1,2 0 1,28 47-1,-33-66 7,2-1-1,1 0 1,0-1 0,2-1-1,0 0 1,1-2 0,1 0-1,1-1 1,0-1 0,30 16-1,-19-15-1,0-2-1,43 15 0,-52-23 15,-1-1 0,1-1-1,0-1 1,36 1 0,98-10 79,-110 1-51,0 3 1,87 7-1,-100-1-832,33 10 0,-56-12 474,-1 0 0,0 1 0,0 0-1,-1 1 1,1 0 0,-1 0 0,13 11 0,-4-1-1485,2-2 546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3:09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13867,'-3'12'712,"4"-2"40,9-6-176,19-4-3024,7-14 1816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8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15299,'0'14'592,"1"2"810,-1 1-1,2-1 1,7 31-1,-8-43-1195,0-1 0,0 1 0,0-1 0,1 0 0,-1 0 0,1 1 0,0-1 0,0 0 0,0 0 0,0-1 0,1 1 0,-1 0 0,1-1 0,-1 0 0,1 1 0,0-1 0,0 0 0,0 0 0,0-1 0,0 1 0,0-1 0,1 1 0,-1-1 0,4 1 0,-1-1-72,0-1 1,-1 1-1,1-1 0,0 0 1,-1 0-1,1-1 1,-1 0-1,1 0 0,-1 0 1,1-1-1,-1 1 0,1-1 1,5-4-1,-8 5-122,-1 0 0,0-1 1,1 1-1,-1-1 0,0 0 0,0 0 0,0 0 0,0 0 0,0 0 0,0 0 0,-1 0 1,1 0-1,-1-1 0,1 1 0,-1-1 0,0 1 0,0-1 0,0 0 0,0 1 0,-1-1 1,1 0-1,-1 0 0,0 1 0,1-1 0,-1 0 0,0 0 0,-1 1 0,0-6 1,0 5-93,0 0 1,0 0 0,0 0 0,0 1 0,0-1 0,-1 0 0,1 1 0,-1-1 0,0 1 0,0-1 0,0 1 0,0 0 0,0 0 0,-1 0 0,1 0 0,0 0 0,-1 1 0,0-1 0,1 1 0,-1 0 0,-3-2-1,-2 0-847,1 1 0,-1 0 0,1 0-1,-1 1 1,0 0 0,-14-1 0,19 3-1214,1 0 924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3:47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404 181 7266,'-2'0'79,"-7"0"850,0 0 0,-18-3 1,21 2-672,1 1 1,-1 0-1,0 0 1,1 0-1,-1 1 1,0 0-1,1 0 1,-1 1-1,1-1 1,-1 1-1,1 0 1,0 1-1,-6 2 1,-6 5 266,0 1 0,-21 17 0,31-22-415,0-1-47,1 0 0,0 0 1,0 0-1,0 0 0,1 1 1,0 0-1,0 1 0,0-1 1,-6 13-1,-10 32 73,-39 96 93,47-108-209,-17 75-1,25-71-13,2 1-1,4 83 1,1-41-120,5 129-143,-2-112 223,-3-49 127,3-1-1,3 1 1,1-2-1,25 79 1,-29-116-17,1 0 0,1 0 0,0 0-1,1-1 1,14 19 0,-16-26-14,0 1 1,0-1-1,1-1 0,0 1 0,1-1 1,-1 0-1,1-1 0,0 0 1,1 0-1,12 5 0,-1-2 115,1-1 0,0-1 1,41 7-1,-50-12-63,0 0 0,0-1 0,0 0 1,0 0-1,0-2 0,0 1 0,0-2 0,19-5 0,-3-3-29,-1-1-1,32-19 0,47-36 176,-83 50-127,-2-1 1,21-21 0,10-8-90,-32 30-46,100-86 80,-110 93-70,-1 0 1,1 0-1,-2-1 0,1-1 0,-2 1 1,10-19-1,-8 11 52,-1-1 1,-1 0 0,7-32-1,58-306 292,-67 323-287,-1-1 0,-1-38 0,-4 52 8,-1-1-1,0 1 1,-2 0 0,-9-32 0,-69-160 72,68 186-143,-1 0-1,-1 1 0,-1 1 1,-27-31-1,-94-87-58,128 134 62,-1 1 0,-1 0 0,0 0 0,0 1 0,-1 1 0,0 0 0,0 0 0,-1 2 1,1-1-1,-1 2 0,0 0 0,-1 0 0,1 2 0,-1 0 0,1 0 0,-16 1 0,8 2-82,0 0-1,0 1 0,1 1 0,-1 1 0,1 1 1,0 1-1,0 1 0,1 1 0,0 1 0,0 0 1,-26 18-1,44-26-111,-1 1-1,1 0 1,-1 0 0,1 0 0,0 0 0,-3 5 0,-4 13-697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3:48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287 79 7050,'-3'2'165,"-22"10"1627,-25 17 0,42-23-1500,1-1 0,0 1-1,0 0 1,0 1-1,1-1 1,0 1 0,-6 11-1,-9 18 338,2 2 0,2 0 0,-13 44 0,16-45-448,4-5-32,1 1 0,1-1 0,1 2 1,-1 41-1,3 137 993,5-153-814,2-3 5,2 1 0,2-1 0,15 59 0,0-33 312,43 109 0,-59-178-565,1-1 0,1 1-1,0-1 1,0 0 0,1-1-1,1 0 1,0 0 0,1-1-1,16 15 1,-16-17-40,-1-1-1,2 0 1,-1-1 0,1 0-1,0 0 1,0-1-1,0-1 1,1 0 0,0 0-1,0-1 1,14 1-1,-5-1-30,-1-2 1,1 0-1,0-1 0,-1-1 0,1-1 0,-1-1 0,1-1 0,-1 0 1,0-2-1,-1 0 0,1-2 0,20-10 0,-13 3 21,0 0 0,-1-2 0,-1-1 0,-1-1-1,-1-1 1,0-1 0,-2-1 0,0-1 0,27-40 0,-4-4 50,53-109 1,-82 143-52,32-74-2,-40 88 14,-1 0-1,-1-1 1,5-35 0,-9 29-4,0 0-1,-2-1 1,-1 1 0,0 0-1,-2 0 1,-12-40 0,-1 13 49,-2 1 0,-27-53 0,34 81-38,-2 1 1,0 1-1,-1 0 1,-1 1-1,-1 1 1,-1 1-1,-1 0 1,-24-18-1,17 16-20,-2 2-1,-1 1 1,0 1-1,-1 2 1,-63-24-1,71 33-26,1 0 0,-2 2-1,-33-4 1,-68 4-441,45 2-398,79 2 834,-16 0-552,-1-1-1,-17-5 0,30 6 362,1-1 0,-1 0-1,0 0 1,1 0-1,-1-1 1,1 1-1,0-1 1,-1 0-1,1 0 1,0 0-1,0 0 1,0-1 0,1 1-1,-1-1 1,-2-3-1,3 3 64,1 1 0,0-1 0,0 0 0,0 0 0,0 1 0,0-1 0,1 0 0,-1-3 0,1 6 123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3:49.7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242 365 10482,'-7'1'597,"0"-1"0,0 2 0,1-1 0,-1 1 0,1 0 0,-14 6 0,17-6-433,-1 0-1,0 1 0,1 0 0,-1-1 0,1 1 0,0 0 1,0 1-1,0-1 0,0 1 0,1-1 0,-5 8 1,-1 9 214,0-1 1,1 1-1,-8 38 1,8-27-97,-27 108 956,-21 190-1,51-274-1065,2 0 0,3 0 0,2 1 0,17 91 0,-16-128-102,1-1-1,0 1 0,1-1 1,16 31-1,-16-39-37,0 1 0,1-1-1,0 0 1,1 0 0,0-1-1,0 0 1,1-1 0,16 13-1,-7-9 31,1-1-1,0-1 1,1-1-1,0 0 1,0-1-1,1-2 1,30 7-1,11-2 203,81 3 1,-84-10-48,101-6 1,-135 0-214,0-2 0,0 0 0,-1-2 0,1-1 0,-1-1 0,40-19-1,-37 12 11,-1-1-1,44-35 1,41-49 56,-88 76-2,-2 0 1,0-2-1,31-51 1,-44 64-23,-2-1 1,0 1 0,0-2 0,-1 1 0,-1 0 0,3-23 0,-4 14-21,-1 0 0,-1-1 1,-3-33-1,0 42 4,0 0 0,-1 0 0,-1 1 0,-1-1 0,0 1 0,-8-16 0,-48-79 157,36 66-171,5 9 14,-93-149 144,94 157-67,0 1-1,-2 1 0,-1 1 0,-42-36 0,45 46-14,-1 0 0,0 1 1,-1 0-1,0 2 0,-1 1 0,0 0 0,-34-7 0,-14 1 147,-82-6-1,93 14-241,-1-2 0,-87-24-1,125 26-470,-1-2-1,1 0 0,0-2 0,-39-24 0,51 27 355,0 0-1,0-1 1,0 0 0,1 0 0,1-1 0,-1 0-1,2 0 1,-1-1 0,1 0 0,-10-23 0,-9-38 425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3:51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 8186,'-13'0'304,"0"5"-80,10 12 48,4 16-160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3:55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25 10562,'-1'-10'2281,"-3"1"2648,4 5-3377,-1 3-400,4 2-888,5 8-664,18 9 264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3:59.8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55 10706,'0'-12'736,"4"1"505,-3 0 31,8 2 16,-5 4-143,-2 1-377,3 2 24,-5 5-1088,0 2-320,0 3 0,-2 0 143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4:00.6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1 12699,'-26'4'416,"5"1"-112,11 5-1384,0-7 856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4:07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227 688 8354,'0'-2'362,"-1"-1"69,1 1 0,-1 0 0,1 0 1,-1-1-1,0 1 0,0 0 0,0 0 1,0 0-1,0 0 0,0 0 0,0 0 0,-3-2 1,28 3 2311,133 6 63,2 3-2123,-115-8-637,71-10 0,-76 4-7,0-2 1,71-25-1,-101 29-11,1 0-1,-1-1 0,0 0 0,-1 0 0,1-1 0,13-12 0,-18 14-13,0 0 0,0 0 0,0-1 0,-1 1 0,1-1 0,-1 0 0,-1 0 0,1 0 0,-1-1 0,1 1 0,-2-1 0,1 1 0,1-9 0,-1-7 77,0 0 1,-2 0 0,-1 0-1,0 0 1,-1 0 0,-2 0-1,0 1 1,-1-1-1,-9-22 1,9 30-34,-1 0 0,-1 1 1,1 0-1,-2 0 0,0 1 0,0 0 0,-1 0 0,-1 1 1,0 0-1,0 1 0,-1 0 0,-21-14 0,14 12-20,-2 1-1,1 0 0,-1 1 1,-1 1-1,1 1 0,-1 1 1,-31-5-1,-178-16 183,210 26-213,1 2-1,-1 0 1,1 1 0,-1 0 0,1 2-1,-22 7 1,27-7 3,0 2 0,0 0 0,1 1 0,0 0 0,0 1 0,0 0 0,1 1 0,-18 17 0,15-10 35,0 1 0,2 0 0,0 1 0,1 0-1,0 1 1,2 1 0,0-1 0,2 2 0,0-1 0,1 1-1,1 0 1,1 1 0,1-1 0,0 1 0,2 0 0,1 0-1,1 24 1,1-38 8,-1 0-1,1 0 0,1 0 1,-1-1-1,1 1 0,1 0 1,0-1-1,0 1 0,0-1 1,1 0-1,0 0 0,0 0 1,0-1-1,1 1 0,0-1 1,1 0-1,0-1 0,-1 1 1,2-1-1,-1 0 0,0-1 1,1 1-1,8 3 0,-1-2 17,0-1-1,0 0 1,1-1-1,-1 0 0,1-1 1,0-1-1,20 1 0,-3-3 20,1-1-1,41-6 1,-54 4-199,0 0 1,-1-1-1,0-2 0,1 1 1,-2-2-1,1-1 0,-1 0 0,0-1 1,-1-1-1,27-20 0,28-41-401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4:12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38 9362,'-2'1'2838,"2"-1"-2782,-3 8 1329,-3 12-31,-9 204 3094,14-136-3701,-5 38 57,1-55-386,3 74 0,3-84-190,-1-4-74,0 56 104,-15 124 0,9-136-234,5-67-14,-1-1 0,-7 35 0,5-50-24,1 1 0,-2 31 0,6-49 20,-1 0 1,0 1 0,0-1 0,1 0 0,-1 0 0,1 1 0,-1-1 0,1 0 0,-1 0 0,1 0 0,0 0 0,-1 0-1,1 0 1,0 0 0,0 0 0,0 0 0,0 0 0,0 0 0,0 0 0,0-1 0,0 1 0,0 0 0,0-1 0,0 1-1,2 0 1,4 2 35,0-1 0,0 0 0,10 2 0,-7-2-8,6 1 97,-1-1-1,1 0 1,30-2 0,12 2 358,-12 2-355,0-2 0,1-2 0,-1-2 0,75-14 0,-99 13-56,0 0 1,0 2-1,1 0 0,-1 2 1,42 6-1,-58-6-72,-1 0 0,1-1 0,-1 1-1,1-1 1,-1-1 0,1 1 0,-1-1-1,1 1 1,-1-2 0,1 1 0,-1 0-1,0-1 1,1 0 0,-1-1 0,7-3-1,-9 4 11,0 1 0,0-1 0,0 1 0,0 0 0,1-1 0,-1 2 0,0-1 0,1 0 0,4 0 0,-8 1-16,0 0 0,0 0 0,1 0-1,-1 0 1,0 0 0,0 0-1,1 0 1,-1 0 0,0-1-1,0 1 1,1 0 0,-1 0 0,0 0-1,0 0 1,0-1 0,1 1-1,-1 0 1,0 0 0,0 0-1,0-1 1,0 1 0,1 0-1,-1 0 1,0-1 0,0 1 0,0 0-1,0 0 1,0-1 0,0 1-1,0 0 1,0 0 0,0-1-1,0 1 1,0 0 0,0-1 0,-1-13-23,0 5 8,0-10 49,-6-35 0,-1-3-38,-17-182-748,24 229 756,-2-26-18,1 0 0,1 0 0,2 0 1,7-39-1,0 17-5,-3 1 1,-2-69-1,-2 38 70,7 15-85,-5 48 66,2-34-1,-4 15-44,0 17 16,-2 1 0,-5-48 0,3 64-1,0-1 0,0 0 0,-1 1 1,-1 0-1,0 0 0,0 0 0,-11-14 0,7 12 5,-1 0 0,0 0-1,0 1 1,-23-18 0,26 25 5,0-1 1,0 1-1,0 0 1,0 1-1,-1 0 0,-11-4 1,-48-7 49,27 7-101,13 3 78,-1 0 0,0 2 0,-1 0 0,1 3 0,-38 4 0,29 0 67,-1 2-1,1 2 1,-50 18-1,84-25-149,-1-1-1,0 0 0,1 0 0,-1 0 0,-4 1 0,7-2 21,1 0 0,0 0 1,0 0-1,0 0 0,0 0 0,0 0 1,0-1-1,-1 1 0,1 0 1,0 0-1,0 0 0,0 0 0,0 0 1,0 0-1,0 0 0,0 0 0,-1 0 1,1 0-1,0 0 0,0 0 1,0 0-1,0-1 0,0 1 0,0 0 1,0 0-1,0 0 0,0 0 1,0 0-1,0 0 0,0-1 0,0 1 1,0 0-1,0 0 0,-1 0 0,1 0 1,0 0-1,0 0 0,0-1 1,0 1-1,1 0 0,-1 0 0,0 0 1,0 0-1,0 0 0,0 0 1,0-1-1,0 1 0,0 0 0,0 0 1,0 0-1,0 0 0,11-15-1831,17-15 440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4:49.4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50 4825,'0'-8'1079,"0"2"-87,0 0 0,0 0-1,1 1 1,0-1 0,1-6 0,0 13-674,-1 1 0,1 0 1,0-1-1,0 1 0,0-1 1,0 0-1,0 1 0,0-1 1,4 1-1,12 3 697,0 0 0,34 3 0,-26-5-389,89 5 847,-8-2-633,-3 10-313,-45-6-64,78 4 0,-127-14-405,35 1 520,79 11 0,-39 0 446,153 0-1,-222-11-872,173-9 2137,-173 7-1899,-1 0-1,1 1 1,20 3-1,-28-1-313,0-1 0,0 1 0,0 1 0,0 0 0,-1 0 0,1 0 0,-1 1 0,7 5 0,-6-6-443,-5-6-832,-6-12-2403,0 1 751,7 0 899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8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141 212 13771,'2'-4'261,"-1"1"263,1 0-1,-1 0 1,1 0 0,-1-1-1,1-4 1,-2 7-450,0 1-1,0 0 1,0-1 0,0 1 0,0 0 0,0-1 0,0 1 0,0 0-1,0-1 1,0 1 0,0 0 0,0-1 0,0 1 0,0 0 0,-1-1-1,1 1 1,0 0 0,0 0 0,0-1 0,0 1 0,-1 0-1,1-1 1,0 1 0,-1 0 0,0-1 20,0 1 1,1 0-1,-1 0 1,0-1-1,0 1 1,0 0-1,0 0 0,0 0 1,1 0-1,-1 0 1,0 0-1,0 1 1,0-1-1,-1 1 0,-6 1 30,0 1-1,0 1 0,1-1 1,-1 1-1,1 1 0,0-1 1,0 1-1,1 1 0,-1-1 1,1 1-1,0 0 0,1 0 1,-1 1-1,1 0 0,1 0 0,-8 13 1,12-18-121,-1 0-1,0 0 1,1 0 0,0 0 0,-1 0 0,1-1 0,0 1-1,0 0 1,0 0 0,0 0 0,0 0 0,1 0-1,-1 0 1,1 0 0,-1 0 0,1-1 0,-1 1 0,1 0-1,2 2 1,-3-3-2,1 0 1,0 0-1,0 0 0,0 0 0,0 0 1,0 0-1,0 0 0,0 0 0,0-1 1,0 1-1,0 0 0,0-1 0,0 1 0,0-1 1,1 1-1,-1-1 0,0 0 0,0 1 1,1-1-1,-1 0 0,0 0 0,1 0 1,-1 0-1,0 0 0,0 0 0,1 0 0,-1 0 1,0-1-1,2 0 0,-1 1 4,-1-1-1,1 0 1,-1 0 0,0 0-1,1 0 1,-1 0-1,0 0 1,0 0-1,1-1 1,-1 1 0,0 0-1,0-1 1,-1 1-1,1-1 1,0 1 0,0-1-1,-1 1 1,1-1-1,0-1 1,6-34 69,-5 17-72,-1 0 1,0 1 0,-2-1 0,-5-30-1,4 37 61,0 2 1,-1-1-1,-1 0 0,0 0 0,-1 1 0,0 0 0,0 0 0,-11-15 0,15 24 47,-1 1-1,1-1 1,-1 0-1,1 1 1,-1-1-1,1 1 1,-1-1-1,0 1 1,-2-1-1,4 2-80,-1-1-1,1 1 1,-1 0-1,1 0 1,-1 0-1,1 0 1,-1 0-1,1 0 1,-1 0-1,1 0 1,-1 0-1,1 0 1,-1 0-1,1 1 1,0-1-1,-1 0 1,1 0-1,-1 0 1,1 1-1,-1-1 1,1 0 0,0 0-1,-1 1 1,1-1-1,0 0 1,-1 1-1,1-1 1,0 0-1,-1 1 1,1-1-1,0 1 1,0-1-1,-1 0 1,1 1-1,0-1 1,0 1-1,0-1 1,0 1-1,0-1 1,-1 1-1,1-1 1,0 1-1,0 0 1,-1 5 78,0 0 0,0 0 0,1 0 0,0 1 1,0-1-1,0 0 0,1 0 0,0 0 0,3 12 0,2 4 185,13 27 0,-13-35-141,-1-3-43,31 68 513,-32-72-560,0 0-1,0 0 1,1 0 0,0-1 0,1 0 0,-1 0-1,1 0 1,9 7 0,-12-11-44,0 0-1,0-1 1,0 1 0,1-1-1,-1 0 1,1 0 0,-1 0 0,0 0-1,1 0 1,0-1 0,-1 1 0,1-1-1,-1 0 1,1 0 0,-1-1 0,1 1-1,0-1 1,-1 1 0,0-1-1,1 0 1,-1-1 0,1 1 0,-1-1-1,0 1 1,0-1 0,0 0 0,4-3-1,1-1-7,0-1 0,0 0-1,0-1 1,-1 0-1,0 0 1,0 0 0,10-19-1,-4 6 0,-7 12 5,-1 0 0,0 0 0,7-17 0,-12 26-13,0-1 1,1 1-1,-1 0 0,0 0 0,0 0 0,0 0 0,0-1 0,1 1 0,-1 0 0,0 0 1,0 0-1,0 0 0,1 0 0,-1-1 0,0 1 0,0 0 0,1 0 0,-1 0 1,0 0-1,0 0 0,1 0 0,-1 0 0,0 0 0,0 0 0,1 0 0,-1 0 0,0 0 1,0 0-1,1 0 0,-1 0 0,0 1 0,0-1 0,1 0 0,-1 0 0,0 0 1,0 0-1,1 0 0,-1 0 0,0 1 0,0-1 0,0 0 0,1 0 0,6 6-1,-4-3 1,0-1 0,0 1 0,0-1 0,0 0-1,0 0 1,0-1 0,1 1 0,-1-1 0,1 1-1,-1-1 1,1 0 0,0 0 0,-1-1 0,1 1-1,0-1 1,-1 0 0,1 0 0,0 0 0,0 0-1,-1-1 1,1 1 0,0-1 0,5-2 0,-3 0 0,0 1 0,-1-1-1,1-1 1,-1 1 0,0-1 0,0 0 0,0 0 0,0 0 0,-1-1 0,0 0 0,0 1 0,0-2 0,4-6 0,1-6 16,-4 10-16,-1 0 0,9-12 0,-11 18 4,0 0 0,-1 0 0,1 1 0,0-1 0,0 0 0,0 1 0,0 0 0,0-1 0,0 1 0,0 0 0,1 0 0,-1 0 0,0 0 0,4-1 0,-4 2 19,-1 0 1,1 0-1,-1 0 1,0 0-1,1 1 0,-1-1 1,1 0-1,-1 1 1,0-1-1,1 1 1,-1-1-1,0 1 0,1-1 1,-1 1-1,0 0 1,0 0-1,0 0 0,0-1 1,1 1-1,-1 0 1,0 1-1,-1-1 1,1 0-1,0 0 0,1 1 1,2 5 126,0 1 1,0-1 0,3 10-1,-5-12-83,8 20 91,-2-1 0,-1 1 0,-1 0-1,-1 0 1,2 36 0,-6 36-1566,-10-2-3534,2-45 3035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4:50.2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10 10490,'0'0'116,"-1"0"0,1 0 0,0 0-1,0 0 1,-1 0 0,1 0 0,0 0 0,-1-1-1,1 1 1,0 0 0,-1 0 0,1 0 0,0 0-1,0-1 1,-1 1 0,1 0 0,0 0 0,0-1-1,0 1 1,-1 0 0,1 0 0,0-1 0,0 1-1,0 0 1,0-1 0,0 1 0,0 0 0,-1-1-1,10-2 1495,17 3-282,150 26 2143,-115-14-2870,16 1 25,125 20 1147,-140-26-934,82-1 1,-41-11-72,-61 2-495,-1 1 1,0 2-1,65 9 1,-100-8-243,0 0 1,0 1-1,0 0 1,0 0-1,0 0 1,5 4-1,-9-5-95,-1 0 0,1 0 0,-1 0-1,0 0 1,1 0 0,-1 0 0,0 0 0,0 1-1,1-1 1,-1 0 0,0 1 0,0-1 0,-1 1 0,1 0-1,0-1 1,0 1 0,-1-1 0,1 1 0,-1 0-1,0 0 1,1-1 0,-1 1 0,0 0 0,0 0 0,0 3-1,0-4-25,-1-1-1,1 1 1,0 0-1,-1 0 0,1-1 1,0 1-1,-1 0 1,1 0-1,-1-1 0,1 1 1,-1 0-1,1-1 1,-1 1-1,1-1 0,-1 1 1,0-1-1,1 1 1,-1-1-1,0 1 1,1-1-1,-1 0 0,0 1 1,0-1-1,1 0 1,-1 0-1,0 1 0,0-1 1,-1 0-1,-16-4 318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4:50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9946,'-3'-1'2854,"8"6"-1833,10 6-410,2-4-67,-1-1 0,1 0 0,27 5 0,55 4 558,-51-8-584,439 46 3606,-223-27-2443,151 11 310,-287-31-831,160-14-1,-252 5-990,57-3-703,-87 6-440,14 1 304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4:56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206 1 11194,'-8'0'225,"0"1"0,1 1 1,-1-1-1,-14 5 0,19-4-150,0-1 1,0 1 0,0-1-1,0 1 1,0 0 0,1 0-1,-1 0 1,1 1 0,-1-1-1,1 0 1,0 1 0,0 0 0,0-1-1,-2 5 1,-6 14 63,1 0 0,1 0 1,1 0-1,-6 28 0,-10 92-26,20-121-81,-31 254 276,29-203 31,7 133 0,2-172-116,0 0 1,2 0 0,18 56-1,-19-74-137,1 0-1,0-1 1,0 0 0,1 0-1,1 0 1,0-1 0,1 0-1,0-1 1,1 0 0,18 16-1,-22-22-55,0-1 0,1 0 0,-1 0 0,1-1-1,0 0 1,0 0 0,0 0 0,0-1 0,15 3 0,-11-4-7,0 0 1,0-1 0,0 0 0,0-1-1,0 0 1,13-3 0,-5-1 5,0 0 0,0-2 0,-1 0 0,1-1 0,-2-1 1,1 0-1,17-14 0,-20 11 3,-1 0 0,0-1 1,0 0-1,-2-1 0,0-1 0,0 0 1,-1 0-1,-1-1 0,-1 0 1,15-35-1,-13 19 51,0 0-1,-2-1 1,-1 0-1,-2 0 1,2-42 0,-7 46-41,-1 0-1,-1 1 1,-2-1 0,-1 0 0,-1 1 0,-2 0 0,0 0 0,-14-32-1,6 27-19,0 0 0,-2 0 0,-1 2 0,-2 0 0,-1 2 0,-26-29 0,36 46-26,0 1 1,0 0-1,-1 1 0,-1 0 0,-17-10 0,23 16-15,0 0 0,-1 1 0,1 0 0,-1 0 0,0 1 0,0-1 0,0 2 0,0-1 0,0 1-1,0 0 1,-15 1 0,21 0-49,1 1 0,-1-1 0,1 0-1,-1 1 1,1-1 0,-1 1 0,1-1-1,0 1 1,-1 0 0,1-1-1,0 1 1,0 0 0,0 0 0,-3 2-1,4-2-90,-1-1 0,1 1 0,0-1 0,-1 1 0,1-1 0,0 1 0,-1 0 0,1-1 0,0 1 0,-1 0 0,1 0-1,0-1 1,0 1 0,0 0 0,0-1 0,0 1 0,0 0 0,0 0 0,0-1 0,0 1 0,0 0 0,0-1 0,1 1-1,-1 0 1,0 0 0,0-1 0,1 1 0,-1 0 0,0-1 0,1 1 0,0 0 0,9 8-1814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4:56.9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0 10898,'-21'39'619,"-20"52"-1,32-68-292,2 0-1,1 0 1,-7 47 0,10-24 164,3-1 1,1 1 0,2-1 0,2 0 0,2 0 0,2 0 0,2-1 0,23 60 0,-27-85-288,2 0 1,0 0 0,1-1 0,0 0-1,24 28 1,-27-39-150,-1 0-1,1 0 1,0-1 0,0 0-1,1-1 1,11 7 0,-14-9-25,0-1 1,1 0 0,-1 0-1,1 0 1,0 0-1,0-1 1,-1 0-1,1 0 1,0-1-1,11 0 1,-10-1 24,-1 0 0,0-1-1,0 1 1,0-1 0,0-1 0,-1 1 0,1-1 0,-1 0 0,1 0 0,-1-1-1,0 1 1,0-1 0,0 0 0,-1-1 0,0 1 0,1-1 0,-2 0-1,5-6 1,5-8 207,-2 0 0,0-1 0,13-35 0,-12 26-61,-2-1-1,-2 0 0,0-1 1,-2 0-1,-2 0 1,2-47-1,-5 61-187,-2-1 0,0 1-1,-1 0 1,-1 0-1,0 0 1,-1 0-1,-1 1 1,-1-1-1,0 1 1,-1 0-1,-1 1 1,0 0-1,-16-21 1,12 22-411,-1-1-1,-1 1 1,0 1 0,-1 1 0,0 0 0,-1 1 0,-1 1 0,0 0 0,0 1 0,-27-10-1,24 13-280,-26-5-1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4:57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117 118 9770,'-5'-1'353,"0"0"1,0 0-1,0 1 0,-1-1 1,1 1-1,-9 1 0,12 0-247,0 0-1,0-1 0,0 1 0,0 0 0,0 0 0,0 0 0,0 0 0,0 1 0,1-1 0,-1 0 1,0 1-1,1-1 0,-1 1 0,1-1 0,-1 1 0,1 0 0,0 0 0,-2 2 0,0 2-30,1 0 0,-1 0 0,1 0-1,0 1 1,0-1 0,0 10 0,-3 43 180,3-27-43,-4 30 301,-3 77 769,9-124-1161,1 1 0,1-1-1,0 0 1,1 0 0,1 0-1,0 0 1,6 14 0,-7-23-84,0 0 1,1 1-1,-1-1 1,1-1-1,1 1 1,-1-1-1,1 1 1,8 7-1,-11-11-24,1 0 0,-1-1-1,1 1 1,0 0 0,0-1-1,-1 1 1,1-1 0,0 0-1,0 0 1,0 0 0,0 0-1,0-1 1,0 1 0,0-1-1,1 0 1,-1 0 0,0 0-1,0 0 1,0-1 0,0 1-1,5-2 1,-4 0 11,1 0 1,0 0-1,-1-1 1,0 1-1,0-1 0,0 0 1,0 0-1,0-1 1,-1 1-1,6-8 0,4-5 108,13-24-1,-17 27-70,17-29 385,39-86 0,-56 107-300,-2 0 0,0 0 0,-1 0 1,-1-1-1,-1 0 0,2-36 0,-7 47-123,1 1 1,-1 0-1,-1 0 0,0-1 0,0 1 0,-1 0 1,-1 1-1,1-1 0,-2 1 0,1-1 0,-1 1 0,-1 0 1,1 1-1,-1 0 0,-10-11 0,9 12-146,1 1 0,-1-1 0,0 2 0,-1-1 0,1 1 0,-1 0 0,0 1 0,-1-1 0,1 2 0,-1-1 0,1 1 0,-1 1 0,0-1 0,0 1 0,0 1 0,0 0 0,-12 0 0,15 1-204,0 1 0,0-1-1,0 1 1,-10 4 0,-15 8-873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01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234 0 10258,'-6'3'240,"0"1"-1,0-1 0,1 1 1,0 0-1,-1 0 1,2 1-1,-1-1 0,0 1 1,-6 10-1,-1 3 139,-17 31-1,18-25-58,0-1-1,-11 43 1,-7 54 382,14-53-315,1-9 71,2 0 1,4 1-1,-3 75 1,11-110-391,1 1 0,0-1 0,2 0-1,1-1 1,1 1 0,1-1 0,1 1 0,1-2 0,1 1 0,22 39 0,-21-47 14,0-1 0,1-1 0,0 0 0,1 0-1,1-1 1,0-1 0,0 0 0,1-1 0,19 11 0,-11-10 41,0 0 0,0-1 0,1-1-1,0-2 1,47 10 0,-62-15-119,-1-1 0,1-1 1,-1 1-1,1-1 0,0-1 0,-1 1 0,1-1 0,-1 0 0,0-1 0,1 0 1,-1 0-1,14-7 0,-13 5 0,0-1 0,0-1-1,0 0 1,-1 0 0,1 0 0,-1-1 0,-1 0 0,1 0 0,8-15 0,-3 4 4,-2-1 0,0 0 0,-1-1 1,-2 0-1,1 0 0,-2-1 1,3-21-1,-1-3 61,-2 0 0,-1-59 0,-6 51 164,-2 1-1,-2 0 0,-2 0 1,-3 0-1,-2 1 1,-2 1-1,-40-94 0,53 140-229,-8-16 7,0 0-1,-1 0 1,-1 1-1,-21-27 1,29 42-8,-1-1 1,0 2 0,0-1 0,0 0-1,0 1 1,0-1 0,-1 1 0,0 0-1,1 1 1,-1-1 0,0 1 0,-1 0 0,1 0-1,0 1 1,0-1 0,-1 1 0,1 0-1,-1 1 1,1 0 0,-1-1 0,1 1-1,-1 1 1,-8 1 0,-2 1-15,1 2 0,-1 0 1,1 1-1,-24 11 0,-54 39-2250,70-43 620,4-8 543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02.0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 5 7898,'-5'-1'503,"0"0"1,0 0-1,0 0 1,0 1-1,0 0 1,-1 0 0,1 0-1,0 0 1,-8 2-1,11-1-362,-1 0 0,0 0 0,1 0 0,-1 0 0,1 1 0,-1-1 0,1 1-1,0-1 1,-1 1 0,1 0 0,0 0 0,0 0 0,0 0 0,1 0 0,-1 1 0,0-1 0,1 0 0,-1 1-1,0 3 1,-51 140 1466,30-77-1232,-29 96 141,40-120-178,-10 87 1,19-108-211,2 1 0,1 0 0,1-1 0,1 1 0,6 26 0,-4-35-41,1 0 1,0 0 0,1-1 0,0 1-1,1-1 1,1-1 0,0 1-1,16 19 1,-19-28-61,0 0 1,1 0-1,0 0 0,0-1 0,0 0 1,1 0-1,-1-1 0,1 1 0,0-1 1,1-1-1,-1 0 0,1 0 1,10 3-1,-7-4 4,-1 0-1,0-1 1,1 0 0,-1-1 0,1 0 0,-1 0-1,1-1 1,-1-1 0,17-4 0,-13 2-18,0-1 0,0 0 0,-1-1 0,1-1 0,-1 0 1,-1-1-1,1 0 0,-2-1 0,1 0 0,-1-1 0,0-1 0,-1 1 1,0-1-1,14-22 0,-13 14 24,0-1 1,-2-1-1,0 1 1,-1-1-1,-1-1 1,-1 0-1,-1 0 1,-1 0-1,-1 0 0,-1 0 1,-1-1-1,-1 1 1,-1-1-1,-1 1 1,0-1-1,-2 1 1,-1 0-1,-1 1 1,0-1-1,-2 1 1,0 0-1,-14-22 0,10 19 22,-1 1 0,-2 1 0,0 0 0,-2 1 0,0 0 0,-40-35 0,53 52-52,0 1 1,-1 0-1,1 0 1,-1 0 0,0 1-1,0 0 1,0 0 0,0 0-1,0 0 1,0 1 0,-1 0-1,-5-1 1,6 2-15,1 0-1,0 1 1,0-1 0,0 1 0,-1-1 0,1 1 0,0 1-1,0-1 1,0 0 0,0 1 0,1 0 0,-1 0 0,0 0-1,1 0 1,-1 1 0,-2 3 0,0-2-135,1 1 1,0 1 0,0-1-1,0 1 1,-6 10 0,9-12 67,0 0 1,1-1-1,-1 1 1,1 0 0,0 0-1,-1-1 1,2 1 0,-1 0-1,0 0 1,1 0 0,0 8-1,5 15-374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07.87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167 50 10482,'4'-11'802,"-3"8"-236,0 0 0,0 0 0,0-1 0,-1 1 0,1-1 0,-1 1-1,0-6 1,0 9-501,0-1-1,0 1 0,0 0 1,0 0-1,0-1 1,0 1-1,0 0 0,0 0 1,0-1-1,0 1 0,0 0 1,-1 0-1,1 0 0,0-1 1,0 1-1,0 0 1,0 0-1,0 0 0,-1-1 1,1 1-1,0 0 0,0 0 1,0 0-1,-1 0 0,1 0 1,0-1-1,0 1 1,0 0-1,-1 0 0,1 0 1,0 0-1,0 0 0,-1 0 1,-8 4 992,-5 9-356,3 2-519,1-1 1,1 2 0,0-1 0,1 1 0,0 1 0,1-1 0,-5 24-1,-25 128 273,30-128-307,6-31-126,-25 167 573,24-151-464,1-1 0,1 1 0,2 0 0,0 0 0,7 28 0,-6-43-103,-1 1 31,1 1-1,0-1 1,0 0 0,2 0 0,7 15 0,-10-23-33,0-1 1,0 1-1,0 0 1,0-1-1,1 1 1,-1-1 0,1 0-1,0 0 1,0 0-1,-1 0 1,1 0-1,0-1 1,1 1-1,-1-1 1,0 0-1,0 0 1,0 0 0,1 0-1,-1-1 1,1 1-1,-1-1 1,0 0-1,6 0 1,9-2 38,-1 0 1,1 0-1,-1-2 0,1 0 1,22-10-1,80-40 44,-93 40-99,0 0-1,-1-2 1,25-21-1,-42 29-8,0 0 0,-1 0 0,0-1 0,0 0 0,-1 0 0,0-1 0,0 0 0,-1 0 1,-1-1-1,9-21 0,-9 13 50,-1-1 1,0 1-1,-2-1 1,0 1-1,-1-1 1,-1 0-1,-1 1 1,-1-1-1,0 1 1,-2-1 0,0 1-1,-1 0 1,-12-30-1,13 40 13,-1 1-1,1 0 1,-1-1 0,-1 2-1,1-1 1,-1 1-1,-1 0 1,-13-13 0,9 12 21,0 0 1,-1 0 0,0 1-1,0 0 1,-21-7 0,11 6-52,-1 2 0,0 0-1,0 1 1,0 2 0,0 0 0,-1 2 0,-24 1 0,40 0-233,-1 0 1,1 1-1,-1 0 0,1 1 1,0 0-1,-1 0 1,1 1-1,0 0 0,0 0 1,-10 6-1,5 4-1881,11-4 676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08.86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190 203 9562,'-9'-12'1100,"4"6"-441,1 1-1,0 0 0,-1 0 1,-7-6-1,11 10-554,0 0-1,-1 0 1,1 0-1,0 1 1,-1-1-1,1 0 1,-1 1 0,1-1-1,-1 1 1,1-1-1,-1 1 1,1 0-1,-1 0 1,0-1-1,1 1 1,-1 0 0,1 1-1,-1-1 1,0 0-1,1 0 1,-1 1-1,1-1 1,-4 2 0,0 1 21,0 0 1,0 0-1,1 1 1,-1-1-1,1 1 1,0 0-1,0 1 1,0-1 0,0 1-1,1 0 1,-1 0-1,1 0 1,1 0-1,-5 10 1,0 4 122,0 0 0,-6 39 0,4-14 101,3 1 0,2 0 0,1 0 0,8 86 0,-3-116-255,0 0 0,2 0 0,0 0 0,0-1 0,2 1 0,-1-1 0,12 18 0,-13-26-71,0 0 0,0 0 0,0 0 0,1-1 0,0 0 0,1 0 0,9 8 0,-11-11-20,0 1 1,0-1 0,0 0-1,1 0 1,-1 0 0,0-1-1,1 1 1,0-1 0,-1 0-1,1-1 1,0 1 0,8-1-1,-4-1 15,0 0-1,1-1 0,-2 0 0,1-1 1,0 0-1,0 0 0,-1-1 0,0 0 1,0 0-1,0-1 0,0 0 1,8-8-1,0 0 41,-1-1 1,-1-1 0,0 0-1,18-26 1,-20 22 22,-1 0 0,0-1 0,-1-1 0,-2 1 0,0-1 1,-1-1-1,7-38 0,-9 27 235,-1 0 0,-2 0-1,-1 0 1,-6-53 0,3 67-130,-1 1-1,0-1 0,-2 1 0,-10-28 1,11 36-132,-1 0 1,0 1 0,0 0 0,-1 0-1,0 1 1,0-1 0,-1 1-1,0 0 1,-15-11 0,13 12-27,-1 1 1,0 0-1,0 1 1,0 0-1,-1 0 1,1 1-1,-1 1 1,0 0-1,-1 0 0,1 1 1,0 1-1,-1 0 1,1 0-1,-19 2 1,21 0-51,0 0-1,0 1 1,0 0 0,0 0 0,0 1 0,1 0-1,-1 1 1,-9 5 0,12-6-88,1 1 0,-1 0 0,1 0 1,0 1-1,0 0 0,0-1 0,1 2 0,0-1 0,0 0 1,0 1-1,-5 10 0,6-10-134,1-1 0,0 0-1,1 1 1,-1-1 0,1 1 0,-1 7-1,4 31-980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18.42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383 1545 11090,'0'0'80,"0"1"-1,-1-1 1,1 1-1,0 0 1,0 0-1,-1-1 0,1 1 1,0 0-1,0-1 1,0 1-1,0 0 1,0 0-1,0-1 0,0 1 1,0 0-1,0-1 1,0 1-1,0 0 1,1 0-1,-1-1 0,0 1 1,1 0-1,-1-1 1,0 1-1,1 0 1,-1-1-1,0 1 0,1-1 1,-1 1-1,1-1 1,-1 1-1,1-1 1,0 1-1,-1-1 1,1 1-1,-1-1 0,1 0 1,0 1-1,-1-1 1,1 0-1,0 1 1,-1-1-1,1 0 0,0 0 1,0 0-1,-1 0 1,2 0-1,5 2 270,0-1 0,1-1-1,11 1 1,-17-1-233,19-1 105,0-1-1,-1 0 1,1-2 0,-1 0-1,0-1 1,0-1 0,0-1-1,26-14 1,-21 8-101,-1-1 0,0-1 0,-1-1 0,-1-2 0,35-33 0,-25 17 152,-1-2 0,-2-1-1,44-75 1,-54 77-147,-1-1 0,-2 0 0,-1-1 0,18-75 0,-28 85-99,-2 0 0,-1 0 0,0 0 0,-2 0 0,-1 0-1,-2 0 1,-7-35 0,-8-63-22,13 76 38,-2 1 1,-27-92 0,28 127 35,0-1-1,0 2 1,-1-1-1,-1 1 0,0 0 1,-1 0-1,0 1 1,-1 0-1,0 1 1,-1 0-1,0 1 1,-14-11-1,-10-2 259,-1 1 0,-76-31 0,85 41-284,-1 1-1,0 2 1,-1 1-1,0 1 0,0 1 1,0 2-1,0 1 1,-51 3-1,66 0-19,1 1 0,0 0 0,0 1 1,0 1-1,0 0 0,-19 9 0,23-8-17,0 0-1,1 0 1,0 1 0,0 0 0,1 0-1,-1 1 1,1 0 0,1 0-1,-10 13 1,-1 6 16,1 1 0,-15 35-1,-18 60-30,32-77-15,-1 6 42,2 1-1,3 0 0,2 1 0,-6 68 0,11-27 76,9 151 0,2-185 201,20 101 1,-17-128-66,1 0 0,2-1 0,1 0 0,24 45 0,-31-69-137,0 0 0,0 0 1,0-1-1,1 0 1,0 0-1,1 0 1,0-1-1,12 10 0,-13-12-30,0-1 0,0 1 0,0-2 0,1 1 0,-1 0-1,1-1 1,-1-1 0,1 1 0,0-1 0,0 0 0,-1 0-1,11-1 1,5-1 87,1-2-1,0 0 0,-1-2 0,0 0 0,0-1 0,28-12 1,-17 3-291,1-1 0,-2-2 0,35-25 1,-8-4-373,-52 41 604,28-25-312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39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286 78 13875,'-6'-1'293,"0"0"1,0 1-1,0-1 0,0 1 0,1 0 1,-1 1-1,0-1 0,0 1 1,0 0-1,0 1 0,0-1 0,1 1 1,-1 1-1,1-1 0,0 1 1,-1-1-1,-6 7 0,-7 4 109,1 1-1,0 0 1,-17 20-1,19-18 276,-24 32 0,37-43-581,-1-1 0,1 1-1,0 0 1,0 0 0,1 1-1,0-1 1,0 1 0,0-1 0,1 1-1,-1-1 1,1 1 0,0 8-1,1-12-70,1 1-1,-1-1 1,1 1-1,-1-1 1,1 1-1,0-1 1,0 1-1,0-1 0,0 0 1,1 0-1,-1 0 1,1 0-1,-1 0 1,1 0-1,0 0 1,0 0-1,-1 0 1,1-1-1,0 1 0,1-1 1,2 2-1,5 3 123,1-1 0,0-1-1,15 5 1,-22-8-109,60 17 524,-38-11-299,0 0-1,49 22 1,-72-28-247,-1 1-1,1 0 1,0-1 0,0 1 0,-1 0 0,1 0 0,-1 0-1,0 1 1,0-1 0,0 0 0,0 1 0,0-1-1,0 1 1,0 0 0,-1 0 0,3 5 0,-3-4-5,-1-1 1,1 1-1,-1 0 0,0-1 1,0 1-1,0 0 1,0-1-1,-1 1 0,1 0 1,-1-1-1,0 1 1,0-1-1,0 1 1,-3 3-1,-1 5 8,0-1 1,-1 0-1,-1 0 0,0-1 0,0 0 1,-1 0-1,-1 0 0,1-1 0,-1-1 1,-18 14-1,24-20-17,-1 0 1,0 0-1,0 0 0,1 0 1,-1-1-1,-1 0 1,1 1-1,0-1 0,0-1 1,0 1-1,-1-1 0,1 0 1,0 0-1,0 0 0,-6-1 1,8 1-3,0-1 1,0 1-1,0-1 0,0 1 1,0-1-1,1 0 1,-1 0-1,0 0 1,0 0-1,0 0 0,1 0 1,-1-1-1,1 1 1,-1-1-1,1 1 0,0-1 1,-1 1-1,1-1 1,0 0-1,0 0 1,0 1-1,0-1 0,0 0 1,1 0-1,-1 0 1,0 0-1,1 0 0,0 0 1,-1 0-1,1 0 1,0 0-1,0 0 1,0-3-1,1-2-1,0 1 0,0-1 0,1 0 1,0 1-1,0 0 0,1-1 0,-1 1 0,1 0 0,0 0 0,1 0 1,5-7-1,8-9-14,29-27 1,-41 43 12,62-57-61,-34 33 22,37-44 0,-62 64 39,0 0-1,0-1 1,-1 0-1,-1 0 0,0-1 1,0 1-1,-2-2 0,8-23 1,-9 15-1,-3 21 3,0-1-1,0 1 1,0 0-1,0-1 1,0 1-1,0 0 1,0-1-1,0 1 1,0 0-1,0-1 1,0 1 0,0 0-1,0-1 1,0 1-1,0 0 1,-1-1-1,1 1 1,0 0-1,0-1 1,0 1-1,-1 0 1,1-1 0,0 1-1,-1 0 1,-4 4 1,-4 11 14,4-4 50,0-1 0,1 1 0,0 0-1,1 0 1,0 0 0,1 0 0,0 1-1,0 21 1,2-31-42,0 0-1,0-1 1,1 1-1,-1 0 1,1 0-1,-1 0 1,1 0-1,0-1 1,-1 1-1,1 0 0,0-1 1,0 1-1,0-1 1,1 1-1,-1-1 1,0 1-1,1-1 1,-1 0-1,1 0 1,-1 0-1,1 0 1,-1 0-1,1 0 1,0 0-1,-1 0 1,1 0-1,0-1 1,0 1-1,0-1 1,-1 1-1,1-1 1,0 0-1,3 0 1,4 1 12,0-1 0,0-1 1,-1 0-1,1 0 0,16-4 0,-7 0-25,-1-1 0,0-1-1,0-1 1,-1 0-1,0-1 1,-1 0 0,0-1-1,0-1 1,16-16-1,-15 11 4,0 0 0,-1-2 0,-1 1 0,-1-2 0,0 0 0,19-39 0,-28 48 21,-1 1 1,1-1-1,3-19 0,-7 28-28,1 1-1,-1 0 1,0-1-1,0 1 0,0-1 1,0 1-1,0-1 0,0 1 1,0-1-1,0 1 1,0 0-1,0-1 0,0 1 1,0-1-1,-1 1 0,1-1 1,0 1-1,0 0 1,0-1-1,0 1 0,-1 0 1,1-1-1,-1 0 0,-7 2 93,-9 12 18,1 4-19,1 0-1,-23 35 1,31-43-37,2 1 0,-1 0 0,1 0 0,1 1 0,0 0 0,0-1 0,-3 21 0,7-29-56,-1-1 1,1 1-1,0-1 1,0 1-1,0 0 1,0-1 0,0 1-1,0 0 1,0-1-1,1 1 1,-1 0-1,0-1 1,1 1 0,0-1-1,-1 1 1,1-1-1,0 1 1,0-1-1,-1 1 1,1-1 0,0 0-1,1 0 1,-1 1-1,0-1 1,0 0-1,0 0 1,1 0 0,-1 0-1,0 0 1,1 0-1,-1-1 1,1 1-1,-1 0 1,1-1-1,0 1 1,-1-1 0,1 0-1,-1 1 1,1-1-1,0 0 1,1 0 0,4 0-6,1 0 0,-1-1 0,0 1 1,0-1-1,-1-1 0,1 1 0,0-1 1,9-4-1,-2-2-9,1 1 0,19-16-1,11-5-65,-44 27 74,1 0-1,-1 0 1,1 0-1,0 0 1,0 1-1,-1-1 1,1 1-1,0-1 0,0 1 1,0 0-1,0 0 1,-1 0-1,1 0 1,0 0-1,0 0 1,2 1-1,-2 0 2,1 0 0,0 0 0,-1 0 1,0 1-1,1-1 0,-1 1 0,0 0 0,0-1 0,4 5 0,12 15 69,-1 1 0,-1 1 0,0 0 0,15 35 0,-4-9 168,-17-32-259,-1 0 0,0 0 0,-2 1 0,10 34-1,-13-55-2926,-2-9 1586,3-11 57,5-5 203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16.0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120 138 8578,'-1'-34'3034,"-10"-50"0,11 83-3001,0 0 69,0 0 0,0 0 0,-1-1-1,1 1 1,0 0 0,-1 0 0,1 0-1,-1 0 1,1 0 0,-1 0 0,1 0 0,-1 0-1,-1-1 1,2 2-44,-1-1 0,1 1 0,0 0 0,-1 0 0,1-1 0,-1 1 0,1 0-1,0 0 1,-1 0 0,1 0 0,-1-1 0,1 1 0,-1 0 0,1 0 0,-1 0 0,1 0 0,-1 0 0,1 0-1,0 0 1,-1 0 0,1 1 0,-1-1 0,0 0 0,-1 1 35,0 0 0,1 0 0,-1 0 0,0 1 0,1-1 0,-1 1 0,0-1 0,1 1 0,0-1 0,-1 1 0,1 0 0,0-1 0,-1 4 0,-6 10 124,1 2 0,1-1 0,0 1 0,2-1 0,-1 1 1,-2 32-1,1 109 467,6-135-649,3 235 90,-6 270 124,-3-291-161,6-232-86,-1 1 0,0 0 1,0 0-1,-2 5 1,-3 11-11,6-21 10,0-1 0,0 0 0,0 0 0,0 1 0,0-1 1,0 0-1,0 0 0,0 1 0,0-1 0,0 0 0,0 0 1,0 1-1,0-1 0,0 0 0,0 0 0,1 1 0,-1-1 1,0 0-1,0 0 0,0 1 0,0-1 0,1 0 0,-1 0 1,0 0-1,0 0 0,1 1 0,-1-1 0,0 0 0,0 0 1,0 0-1,1 0 0,-1 0 0,0 0 0,1 0 0,-1 0 1,0 1-1,17-1 159,20-6 283,102-35 762,-19 5-430,-76 23-407,80-17 597,-108 27-864,-1 1 1,0 1-1,1 1 1,-1 0-1,0 0 1,19 5-1,30 9 195,-35-7-188,0-1 0,1-1 0,40 1-1,-30-10-145,-40 4-8,1 0-1,-1 0 0,1-1 1,-1 1-1,1 0 1,-1 0-1,0-1 0,1 1 1,-1 0-1,1-1 1,-1 1-1,0 0 1,1-1-1,-1 1 0,0-1 1,1 1-1,-1-1 1,0 1-1,0 0 0,1-1 1,-1 1-1,0-1 1,0 1-1,0-1 1,0 1-1,0-1 0,0 1 1,0-1-1,0 0 1,0 1-1,0-1 0,0 0 1,-1-19-2109,1 20 2119,-8-31-3702,4 20 2869,-7-23-545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16.59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73 10194,'1'-3'287,"0"0"0,1 0 0,-1 0 0,1 0 0,0 0-1,-1 0 1,2 1 0,-1-1 0,0 1 0,0 0 0,1 0 0,3-3 0,2-1 211,-1 1 0,1 0-1,11-4 1,-13 6-286,0 2-1,0-1 1,1 1-1,-1 0 1,0 0-1,1 0 1,-1 1-1,1 0 1,-1 0-1,0 1 1,1 0-1,-1 0 1,0 0-1,8 4 0,5 1 44,-1 1-1,1 1 0,20 13 0,-26-13-181,0 0 0,0 1 0,-1 0 0,0 1 0,0 1 0,-1 0 0,-1 0 0,0 1-1,-1 0 1,0 0 0,-1 1 0,0 1 0,-1-1 0,7 19 0,6 23 238,-8-22-186,1-1 0,18 33 1,-2-16-44,3-2 0,42 50 0,88 78 336,-146-159-365,0 1 0,0 1 1,-2 0-1,0 1 0,11 22 0,-21-34-6,0 1 0,-1-1 0,0 1 0,-1-1 0,0 1 0,0 0 0,0 0 0,-1 0 0,0 0 0,-1 0-1,0 1 1,0-1 0,-1 0 0,0 0 0,0 0 0,-1 0 0,0 0 0,-3 9 0,-2-3 84,0 1-1,-1-1 1,-1 0 0,0-1 0,-1 0 0,0 0 0,-1-1 0,-1 0-1,-20 17 1,-13 4 487,-70 40 0,79-51-347,1 0-50,17-10-164,-1 0 0,-40 16 0,50-26-443,6-5-292,9-17-873,15-23 428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26.74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255 10 9194,'-2'-1'192,"0"0"-1,-1-1 1,1 1 0,-1 0-1,1 0 1,-1 0-1,1 1 1,-1-1 0,0 1-1,1-1 1,-1 1 0,0 0-1,1 0 1,-1 0 0,0 0-1,1 1 1,-6 1-1,-4 1 235,-1 0-1,-16 9 0,19-8-209,4-2-108,-1 0 0,1 1 0,1 0 0,-1 0 0,0 1 1,1-1-1,0 1 0,0 1 0,0-1 0,0 1 0,1-1 0,-1 1 0,1 1 0,1-1 0,-1 0 0,1 1 0,0 0 1,0 0-1,0 0 0,-1 6 0,-5 17 21,1 1 0,1-1 0,-3 34 0,2 91 90,9-90 159,4 0 1,20 105 0,-17-133-233,1 0-1,1 0 1,3 0-1,0-2 1,20 35-1,-22-50-81,0 0 0,2-1-1,0-1 1,16 17-1,-19-23-15,1-1-1,1 0 0,0-1 0,0-1 0,0 1 0,23 9 1,-26-14 11,1 0 0,0-1 0,0 0 0,0 0 0,0-1 0,0-1 0,1 1 0,-1-2 0,20 0 0,-16-2 16,0 0 0,0-1 0,-1 0 0,1-1 0,-1-1 0,20-10 0,-4-1-14,0-2 1,-2 0-1,0-2 1,-1-2-1,32-33 1,-34 31-51,0-2 0,-2-1 0,36-56 0,-48 65-11,0-1-1,-2-1 1,0 1 0,-1-1-1,0-1 1,-2 1 0,5-37-1,-8 31 2,-1 0-1,0 0 1,-2 0-1,-1 0 1,-10-45-1,8 53 7,-1 1-1,-1 0 0,-1 0 0,0 0 0,-1 1 0,-1 0 0,0 0 0,-1 1 0,-15-16 0,12 16 5,-1 0 0,-1 1 0,-1 1 0,0 0 0,0 1 0,-1 1 0,-31-15 0,35 20 5,-1 1 0,0 0-1,0 1 1,0 0 0,-1 1 0,0 1 0,1 0-1,-1 1 1,0 1 0,1 0 0,-23 3 0,21 0-70,4-2-457,0 1 0,-23 7 0,27-4-604,8-5 1085,-1 0 0,1 0 1,0 0-1,0 0 0,0 0 1,0 0-1,0 0 0,0 0 1,0 0-1,0 0 0,-1 0 0,1 0 1,0 1-1,0-1 0,0 0 1,0 0-1,0 0 0,0 0 1,0 0-1,0 0 0,0 0 1,0 0-1,0 1 0,0-1 1,0 0-1,0 0 0,0 0 1,0 0-1,0 0 0,0 0 1,0 1-1,0-1 0,0 0 0,0 0 1,0 0-1,0 0 0,0 0 1,0 0-1,0 0 0,0 1 1,0-1-1,0 0 0,0 0 1,0 0-1,0 0 0,1 0 1,-1 0-1,0 0 0,0 0 1,0 0-1,0 1 0,0-1 1,0 0-1,0 0 0,0 0 1,1 0-1,-1 0 0,0 0 0,0 0 1,0 0-1,0 0 0,0 0 1,0 0-1,0 0 0,1 0 1,-1 0-1,0 0 0,0 0 1,0 0-1,20 1-1028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27.22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262 0 11634,'-19'21'239,"0"0"-1,1 1 0,1 1 1,1 0-1,1 2 0,1-1 1,-17 43-1,8-5 188,3 1-1,-14 73 1,22-82-46,2 2 1,3-1-1,2 1 1,3 1-1,6 63 1,-2-101-239,0 0-1,2 0 1,1-1 0,0 1 0,1-1-1,1 0 1,0-1 0,21 33 0,-24-42-111,2-1 0,-1 1 0,1-2 0,0 1 0,0 0 0,1-1 1,0-1-1,0 1 0,0-1 0,1 0 0,0-1 0,0 1 0,0-2 0,0 1 1,1-1-1,-1 0 0,1-1 0,0 0 0,-1 0 0,1-1 0,13 0 0,-15-1-22,0-1 1,0 1-1,0-1 0,-1-1 0,1 1 0,0-1 0,0 0 0,-1-1 0,0 1 0,1-1 0,-1-1 0,6-3 0,-4 1-4,0-1-1,-1 0 0,1 0 0,-2 0 0,1-1 0,-1 0 0,9-13 0,-4 0 8,0-1 1,-2 0-1,0 0 0,-2-1 0,0 0 0,4-30 0,-7 29 67,-1 1 0,-1 0 0,-1-1 0,-2-32 0,0 46-49,-1-1 0,0 1 0,0 0 0,-1 0 0,0 0 0,-1 0 0,0 0 0,-1 0 0,0 1 0,0 0 0,-1 0 0,-8-9 0,3 5-69,-2 1 1,0 0-1,-26-17 1,-46-24-1076,43 30 284,17 5 2259,7 3-942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27.6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31 2 10050,'-10'45'657,"2"0"-1,1 1 1,3 0 0,3 91 0,1-135-642,13 145 1384,-9-121-927,1 0-1,1 0 1,14 38-1,-18-58-372,0-1-1,1 0 1,0 0-1,0 0 1,0 0-1,1 0 1,-1-1-1,1 1 0,0-1 1,9 7-1,-10-9-65,-1 0 0,1-1 0,0 1 0,0-1 0,0 0 0,0 0 0,0 0 0,1 0 0,-1 0 1,0-1-1,0 1 0,0-1 0,1 0 0,-1 0 0,0 0 0,1 0 0,-1-1 0,0 1 0,0-1 0,5-1 0,-2-1 28,1 1 0,-2-1 0,1-1 0,0 1 0,0-1 0,-1 0 1,10-9-1,30-39 411,-38 43-393,10-12 137,-1-1 0,-1-1 1,-2 0-1,21-47 0,-29 56-99,0 0-1,0 0 0,-2-1 0,0 1 0,0-1 0,-1 1 0,-1-1 1,-1 0-1,0 0 0,-3-22 0,1 28-98,-1 1 0,0-1-1,0 1 1,0 0 0,-1 0 0,-1 1 0,1-1 0,-1 1-1,0 0 1,-1 0 0,1 1 0,-1-1 0,-1 1-1,1 1 1,-13-9 0,-6-3-313,-2 1 1,-55-24-1,-7 3-3644,83 34 2402,-1-4 589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28.02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138 0 13363,'-52'158'2407,"43"-124"-1866,2 0 0,-5 60 0,10-54-166,2 0 0,2-1-1,2 1 1,1 0 0,2-1 0,17 56-1,-20-83-274,0 0 0,0 0-1,1 0 1,1-1 0,0 1-1,0-2 1,11 14 0,-15-21-63,1-1 0,-1 1-1,1-1 1,-1 0 0,1 0 0,0 0 0,0 0 0,0 0 0,0 0 0,0-1-1,0 0 1,5 2 0,-6-3-5,0 1 1,0-1-1,0 0 0,1 0 1,-1 0-1,0 0 0,0 0 1,0-1-1,1 1 0,-1 0 1,0-1-1,0 0 0,0 0 1,0 1-1,0-1 0,0 0 0,0-1 1,0 1-1,3-3 0,0-1 83,1 0-1,-1-1 0,-1 0 1,1 0-1,-1 0 0,0-1 0,0 1 1,3-11-1,2-5 244,8-33 0,-8 19 27,7-63 1,-14 83-314,-1-1 1,-1 1-1,-1 0 0,0-1 1,-2 1-1,-4-22 0,5 31-84,-1 0-1,0 1 0,0-1 0,0 1 0,-1-1 0,0 1 1,0 0-1,0 0 0,-1 1 0,0-1 0,0 1 1,0 0-1,-1 0 0,0 1 0,0 0 0,0 0 0,0 0 1,-1 1-1,1 0 0,-1 0 0,-8-2 0,3 1-443,-1 1 0,0 1 0,0 0-1,1 1 1,-1 0 0,0 1-1,0 0 1,0 1 0,0 1 0,0 0-1,-15 4 1,-10 8-672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28.56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256 1 11578,'-12'-1'282,"1"1"0,-1 0 0,1 1 0,-21 4 0,26-3-173,-1 0 0,1 0 0,0 1 0,0 0 0,0 0 0,0 0 0,0 1 0,1 0 0,-9 7 0,4-1 69,1 1 1,0-1 0,0 2 0,1-1-1,1 1 1,0 0 0,0 1 0,2 0-1,-1 0 1,1 0 0,-4 23 0,2-2 248,2-1 0,1 1 1,2 57-1,2-54-83,3 0 0,0 0-1,3-1 1,1 1 0,2-2 0,22 61 0,-28-88-258,1-1 1,-1 0-1,1 0 0,0-1 0,1 1 1,0-1-1,0 0 0,11 11 0,-14-16-56,1 1 0,-1 0-1,0-1 1,1 0 0,-1 1 0,1-1-1,0 0 1,-1 0 0,1 0-1,0-1 1,0 1 0,0-1 0,-1 1-1,1-1 1,0 0 0,0 0-1,0 0 1,0-1 0,0 1 0,-1-1-1,1 1 1,0-1 0,0 0 0,-1 0-1,1 0 1,-1 0 0,5-3-1,0-1 65,-1 1 0,0-1 0,0-1 0,0 1 0,7-9 0,25-38 448,-18 19-269,-3-1 0,-1 0 0,-1-1 1,-2 0-1,10-40 0,-18 54-117,0-1-1,-1 1 1,-1-1-1,-1 1 1,-1-1 0,-1 0-1,0 0 1,-6-25-1,5 37-152,-1 1 0,-1 0 0,1 0 0,-2 0 0,1 0 0,-1 0 0,0 1 0,-1 0 0,0 0-1,0 0 1,-1 0 0,0 1 0,0 0 0,-1 0 0,0 1 0,0 0 0,-1 0 0,1 1 0,-1-1-1,-1 2 1,-9-6 0,11 8-141,-1-1 0,1 1 0,-1 0-1,0 0 1,1 1 0,-1 0 0,0 1 0,0 0-1,0 0 1,1 0 0,-1 1 0,0 0 0,0 1-1,-7 2 1,10-3-81,0 1 0,0 0 0,0 0-1,0 1 1,0-1 0,1 1 0,-1 0 0,1 0 0,0 1-1,-1-1 1,2 1 0,-1 0 0,0 0 0,1 0 0,0 1-1,0-1 1,0 1 0,0 0 0,1-1 0,0 1 0,-2 6-1,3-5-17,0-1 0,0 1 0,1 0 0,0 9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29.0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125 1 10954,'-13'7'573,"0"1"-1,1 0 0,0 1 0,-16 16 1,23-20-439,1 0 0,-1 0 0,1 1 0,1-1 0,-1 1 0,1 0 0,0 0 0,0 1 0,1-1 0,0 1 0,0-1 0,-1 10 0,1-1 24,1 1-1,0 0 1,1-1-1,1 1 1,4 18 0,20 80 740,-12-61-451,-6-22-161,4 19 673,33 94-1,-42-139-863,0 0 0,1-1 0,-1 1-1,1 0 1,0-1 0,0 1 0,0-1 0,1 0-1,0 0 1,0-1 0,0 1 0,6 4 0,-7-7-34,0 1 0,-1-1 1,1 0-1,0-1 0,-1 1 1,1 0-1,0-1 0,0 1 1,0-1-1,-1 0 0,1 0 1,0 0-1,0 0 0,0-1 1,0 1-1,-1-1 0,1 0 1,0 0-1,-1 0 0,1 0 1,0 0-1,-1 0 0,1-1 1,3-3-1,6-3 132,0-1 1,-2-1-1,1 0 0,-1-1 0,11-15 0,41-65 429,-29 36-811,-2-1 0,26-67 0,-54 113-424,0 0 1,-1 0-1,3-16 1,-2 2-1481,4 6 928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29.3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67 6 12939,'-6'-4'1048,"1"2"728,1 2-439,1 4-457,1 5-256,-2 4-368,-3 2-64,-1 3-456,-1 0-400,-2 4-768,4 0 695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29.8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132 65 12587,'-14'26'404,"-10"22"483,-32 87-1,46-101-645,2 0-1,1 1 0,1 0 1,2 0-1,1 45 0,4-54 126,0 1-1,2-1 0,1 0 1,2 0-1,0 0 1,1-1-1,18 40 0,-21-55-163,1 0-1,1 0 0,0-1 0,0 1 0,10 9 0,-13-15-135,0-1 1,1 0-1,-1 0 0,1 0 0,0-1 0,0 1 0,0-1 1,0 0-1,0 0 0,0 0 0,1 0 0,-1-1 1,0 0-1,1 0 0,7 1 0,-1-3-2,0 1 0,0-2-1,0 1 1,0-2-1,0 1 1,-1-2 0,1 1-1,-1-2 1,0 1 0,10-7-1,30-16-11,-2-3 0,-2-2 0,0-2 0,51-49 0,-30 17-79,104-133 0,-82 74-775,-79 108 165,-1 0-1,0 0 1,-2-1-1,0 0 1,8-32-1,-7-5-2993,-2 1 1351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40.2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19588,'32'6'2049,"-7"2"1319,-2 2-719,-10-2-993,-5 0-688,-5-6-904,-6-5-832,-10-15 424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30.2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193 12 11723,'-14'-4'792,"-3"0"592,1 1-168,-1 3-16,1 1-111,3 10-193,0 2-40,0 7-208,0 2-40,-1 10-112,-1 1-55,2 3-89,2 3 40,6-6-144,3-6 40,4-8-672,3-8-961,8-8 825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34.7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320 14 8226,'-4'-2'273,"1"0"0,-1 0 0,0 0 0,0 1 0,0 0 1,0 0-1,0 0 0,0 0 0,-1 1 0,1 0 0,0 0 0,0 0 0,0 0 1,-1 0-1,1 1 0,0 0 0,0 0 0,0 0 0,-5 2 0,2 0-171,1 0 0,0 0-1,0 0 1,1 1-1,-1 0 1,1 0 0,0 0-1,0 0 1,0 1 0,0 0-1,1 0 1,0 0 0,0 1-1,0 0 1,1-1-1,0 1 1,0 0 0,-2 8-1,-63 184 1268,51-144-1071,1 1 0,3 0 0,3 1 0,-6 86 1,14 114 622,4-222-794,2 0 0,2 0 0,0-1 1,3 0-1,18 48 0,-19-63-74,0 0 1,1 0-1,1-1 1,1-1-1,24 29 1,-30-39-29,1 0 1,0-1-1,1 0 0,0 0 1,-1 0-1,1-1 1,10 5-1,-12-7-14,0 0-1,0 0 0,0-1 1,0 0-1,1 0 0,-1 0 1,0-1-1,1 1 0,-1-1 1,0 0-1,1-1 0,5-1 1,2-1 15,0 0 0,-1-2 0,1 1 0,21-13 0,-10 3-2,29-22 0,-40 25-14,-1 0 0,1 0 0,-2-1 0,0-1 0,0 0 0,15-26 0,-15 19 3,-1 0-1,0-1 0,-2 0 0,9-33 1,-9 18 129,-1 0 0,-3 0 0,-1 0 0,-1 0 0,-2-1 0,-5-40 0,1 45 32,-1 1-1,-1 0 1,-1 1 0,-2-1-1,-2 2 1,0-1 0,-22-38-1,24 53-132,0 0 0,-2 1-1,0 0 1,0 1-1,-1 0 1,-17-14 0,18 19-41,0 0 0,-1 0 0,0 1 0,-1 0 0,1 1 1,-1 0-1,0 1 0,-22-5 0,17 7-22,0 1 0,-1 1 0,-34 2 0,14-1-542,39 1 487,-1-1 0,0 0 0,1 0 0,-1 0 0,0 0 0,0 0 0,1-1 0,-1 1 0,0 0 0,1 0 0,-1 0 0,0-1 0,1 1 0,-1 0 0,0-1 0,1 1 0,-1 0 0,1-1 0,-1 1 0,1-1 0,-2 0 0,2 0 77,0 0 0,0 0-1,-1 0 1,1 0 0,0 0 0,0 0 0,0 0-1,0 0 1,0 0 0,0 0 0,1 0-1,-1 0 1,0 0 0,0 0 0,1 0 0,-1 0-1,1-1 1,14-27 106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35.9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181 0 8498,'-6'1'252,"0"1"0,0-1 0,1 1 1,-1 1-1,1-1 0,-1 1 0,1 0 0,0 0 1,0 0-1,0 1 0,1-1 0,-1 1 0,1 0 0,0 1 1,0-1-1,0 1 0,1 0 0,-1 0 0,-3 8 1,-6 15 229,1 1 0,0 0 1,3 1-1,0 0 0,2 1 1,-6 61-1,7 194 1156,6-238-1405,2 8 89,8 58 0,-7-94-225,0-1-1,2 0 0,0 0 0,2 0 1,0 0-1,14 27 0,-15-38-29,0 1 0,1-1 0,0 0 0,0 0 0,0-1 0,1 0 0,0-1 0,0 1 0,1-2 0,0 1 0,0-1 0,14 6 0,-8-5 0,0-1 0,1 0 1,-1-1-1,1-1 0,0 0 0,0-1 0,21 0 0,-11-3-11,-1-1 0,0-1 0,0-1 0,0-1 0,45-16 0,-59 16-57,-1 0 0,0 0 0,0-1 0,0-1 0,-1 0 0,0 0 0,0 0 0,-1-1 0,0-1 0,0 1 0,11-19 0,-9 12 16,0-1 0,-1 0 1,-1-1-1,-1 1 0,0-1 1,7-32-1,-9 26 84,-1 0-1,-1-1 1,-2 1 0,0-1-1,-1 0 1,-1 1 0,-2-1 0,0 1-1,-1 0 1,-2 0 0,0 0-1,-1 0 1,-2 1 0,-11-22-1,-44-76 15,51 100-62,0 1 0,-2 0 0,-29-30 1,24 32 72,0 1 1,-1 0 0,-1 2-1,-1 1 1,0 1-1,0 0 1,-1 2 0,-47-13-1,57 20-145,0 1-1,0 0 0,0 1 0,-1 1 1,1 0-1,0 1 0,-21 4 1,-39 2-1750,72-7 1581,0 0-1,-1 0 1,1 0 0,0-1 0,0 1-1,0 0 1,0-1 0,-3 0 0,5 0 115,-1 1 1,0-1 0,0 0-1,1 0 1,-1 1 0,1-1 0,-1 0-1,1 0 1,-1 0 0,1 1 0,-1-1-1,1 0 1,0 0 0,-1 0 0,1-1-1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47.3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907 83 4393,'-5'-4'642,"1"0"0,0 0 0,0 0 0,1-1 1,-1 0-1,1 0 0,0 1 0,0-2 0,1 1 0,-1 0 0,-1-8 1,-3-1 1741,2 10-508,5 23-1449,-2 1-1,0-1 1,-9 33-1,-22 54-266,15-53-132,13-42-29,0 1 0,-1-1-1,0 0 1,-1-1 0,-1 1 0,1-1-1,-16 14 1,-16 23 42,-4 17 1,21-29-64,-33 37-1,47-62 45,-1-1 1,0 0-1,-1 0 0,0-1 0,-1 0 1,1-1-1,-1 0 0,-13 6 0,13-10 120,0 1-1,0-1 1,0-1 0,-1 0-1,-20 1 1,20-3 25,0 2 0,-1-1 0,1 2 1,-21 6-1,26-7-124,-13 7 54,0-2 1,-26 6 0,40-12-57,-1 0 1,0 0-1,1 0 1,-1-1-1,0 0 1,1-1-1,-1 1 1,0-1-1,1-1 1,-1 1-1,-8-4 0,8 2 100,0 0 0,-1 1 0,1 0 0,0 0 0,0 1 0,-12-1 0,19 2-131,-1 0-1,1 0 1,0 0-1,-1-1 1,1 1-1,0 0 1,-1 0-1,1 0 1,0 0-1,-1 0 1,1 0-1,-1 0 1,1 1-1,0-1 1,-1 0-1,1 0 1,0 0-1,-1 0 1,1 0-1,0 0 1,-1 1-1,1-1 1,0 0-1,0 0 1,-1 1-1,1-1 1,0 0-1,0 0 1,-1 1-1,1-1 1,0 0-1,0 1 1,0-1-1,-1 0 1,1 0-1,0 1 0,0-1 1,0 1-1,0-1 1,0 0-1,0 1 1,0-1-1,0 0 1,0 1-1,0-1 1,0 0-1,0 1 1,0-1-1,0 0 1,0 1-1,0-1 1,0 1-1,10 14 691,-4-10-568,0-1 0,1 0 0,0 1 0,0-2 0,0 1 0,14 4-1,0 1-7,3 1 77,-7-1-26,0-2 0,21 7 0,-36-14-226,-31-11 160,-2 2-249,-43-18 59,64 23 45,0-1 1,0 0-1,1-1 0,0 0 0,-10-8 0,17 12 36,0 0-1,0 0 1,0 0-1,0 0 0,0-1 1,0 1-1,1-1 1,-1 1-1,1-1 0,0 1 1,0-1-1,0 0 1,-1-4-1,1 6 2,1 0-1,0-1 1,0 1 0,0 0-1,1-1 1,-1 1 0,0 0-1,0-1 1,1 1 0,-1 0-1,1 0 1,-1-1 0,1 1-1,-1 0 1,1 0 0,0 0-1,0 0 1,-1 0-1,1 0 1,0 0 0,0 0-1,0 0 1,0 0 0,0 0-1,0 1 1,1-1 0,-1 0-1,0 1 1,0-1 0,2 0-1,13-4 17,-1 0-1,1 1 0,0 1 0,31-3 1,12-2 29,20-13 33,-71 20 27,-14 5-47,-4 2-56,4 0 8,0 0-1,0 0 1,0 1-1,1 0 1,0 0 0,0 0-1,1 1 1,-1-1-1,2 1 1,-1 0-1,-3 14 1,-1 8 305,-7 59-1,12-63-332,2-26 3,1 0 0,0 0 0,0 0 0,0 0-1,0 0 1,0 0 0,0 0 0,0 0-1,0 0 1,0 0 0,0 0 0,0 0-1,0 0 1,0 0 0,0 1 0,0-1 0,0 0-1,0 0 1,0 0 0,0 0 0,0 0-1,0 0 1,0 0 0,0 0 0,0 0-1,0 0 1,0 0 0,0 0 0,0 0 0,0 1-1,0-1 1,0 0 0,0 0 0,0 0-1,0 0 1,0 0 0,0 0 0,0 0-1,0 0 1,1 0 0,-1 0 0,0 0 0,0 0-1,0 0 1,0 0 0,0 0 0,0 0-1,0 0 1,0 0 0,0 0 0,0 0-1,0 0 1,0 0 0,0 0 0,0 0 0,1 0-1,-1 0 1,0 0 0,0 0 0,0 0-1,0 0 1,0 0 0,0 0 0,0 0-1,0 0 1,5-5-513,5-18-115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52.8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128 31 9386,'6'-31'4528,"-3"37"-1995,-3-6-2429,0 0 0,0 0 1,0 0-1,1 1 1,-1-1-1,0 0 0,0 0 1,0 1-1,0-1 1,1 0-1,-1 0 0,0 1 1,0-1-1,0 0 1,0 0-1,0 1 0,0-1 1,0 0-1,0 1 1,0-1-1,0 0 0,0 0 1,0 1-1,0-1 1,0 0-1,0 1 0,-3 11 73,1 0 0,1 1 0,0-1 0,0 0 0,1 1 0,2 12 0,-1 2-41,0 80 112,-18 136-1,-16 110 420,21-236-353,3 152 0,7-182 507,-21 146 0,21-217-701,-9 45 354,10-57-434,0 1 0,-1 0 0,1-1 0,-1 1 0,0-1 0,-1 0-1,1 0 1,-1 0 0,-5 7 0,22-49-5728,2 3 4403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54.1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173 1 10322,'3'1'425,"-1"0"1,1 1-1,0-1 0,0 0 0,0-1 0,0 1 0,0 0 1,0-1-1,0 0 0,0 0 0,4 0 0,2 1 185,202 4 3322,-47-4-3179,-153 0-680,1 0 1,-1 1-1,0 0 0,1 1 1,-1 1-1,0-1 1,-1 2-1,1 0 0,-1 0 1,0 0-1,0 1 0,0 1 1,-1 0-1,0 0 0,-1 1 1,1 0-1,-1 0 0,-1 1 1,0 0-1,0 1 0,7 12 1,-11-16-69,-1 0 1,0 1-1,0-1 1,0 1-1,-1-1 1,0 1-1,1 10 0,-4 49-42,2-56 41,-19 155 244,0 29 423,20-70-344,-6 83-172,-4-97 208,-11 80 235,6-58-328,11-107 23,-2 8 223,4-30-427,1 0-48,-1-1 0,0 0 0,1 1 0,-1-1-1,0 0 1,0 0 0,0 0 0,0 0 0,-1 0 0,1 0-1,-1 0 1,1 0 0,-1 0 0,-2 2 0,-13 13-162,14-14 135,1 0 0,-1-1-1,0 1 1,0 0 0,0-1-1,0 0 1,0 0 0,0 0-1,-1 0 1,1 0 0,-1-1-1,-4 2 1,-2 0 7,0-1 0,-1-1 0,0 0 0,1 0 0,-21-2 0,11-1-79,0-1-1,-25-8 1,29 8 70,-1 1 0,0 0 1,1 1-1,-1 1 0,-32 3 0,-33 0 29,59-5 36,-27-7 0,-4 0-208,-6 7 198,44 2-51,13 1-90,1 0 0,-1-1-1,1 1 1,-1 0 0,1 0 0,0 1 0,-1-1 0,1 0 0,0 1 0,0 0 0,0-1 0,0 1 0,0 0 0,0 0 0,1 0-1,-1 0 1,-2 4 0,-14 13-3920,11-16 1769,8-9 852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54.55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56 19444,'2'4'1416,"2"-4"305,3 0-441,0-6-1256,12-12-2328,-5-17 1615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55.7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75 330 9442,'-20'61'1252,"4"1"1,-14 97-1,25-113-822,2 0-1,2 1 1,2-1 0,9 56-1,-8-88-361,1 0-1,0 0 1,1 0-1,1-1 1,0 0-1,1 0 1,0 0-1,1-1 1,12 17-1,-16-25-55,0 0-1,0 0 1,1 0-1,0 0 1,-1-1-1,1 0 1,1 0-1,-1 0 1,0 0-1,1-1 0,-1 1 1,1-1-1,0 0 1,0-1-1,0 1 1,0-1-1,0 0 1,0 0-1,0-1 1,0 1-1,0-1 1,0 0-1,0-1 0,1 1 1,-1-1-1,0 0 1,0 0-1,0-1 1,5-1-1,2-3 21,0 0-1,0 0 1,-1-1-1,0 0 1,0-1-1,-1 0 1,0-1-1,0 0 1,-1-1-1,0 1 1,-1-2-1,0 1 0,8-17 1,4-9 209,-1-2-1,26-76 1,-27 62 304,-2-1 0,10-61 0,-23 93-361,0 0 0,-2-1 1,0 1-1,-2-1 1,0 1-1,-1 0 0,-1 0 1,-10-34-1,5 32-108,0 0 0,-2 1 1,-1 1-1,-1-1 0,-1 2 0,-27-36 0,29 43-69,-1 0 0,0 1-1,-1 1 1,0 0 0,0 0-1,-1 1 1,-1 1 0,0 0 0,0 1-1,-25-9 1,27 14-236,0 0 0,-1 0-1,0 1 1,0 1 0,1 0 0,-1 1 0,0 0-1,0 1 1,0 1 0,1 0 0,-1 1 0,1 1-1,-14 5 1,27-9 217,0 0-1,0 0 0,0 0 1,0 0-1,0 0 0,0 0 0,0 0 1,0 0-1,1 0 0,-1 0 1,0 0-1,0 0 0,0 0 1,0 0-1,0 0 0,0 1 1,0-1-1,0 0 0,0 0 1,0 0-1,0 0 0,0 0 1,0 0-1,0 0 0,0 0 1,0 0-1,0 0 0,0 1 1,0-1-1,0 0 0,0 0 0,0 0 1,0 0-1,0 0 0,0 0 1,0 0-1,0 0 0,0 1 1,0-1-1,0 0 0,0 0 1,0 0-1,0 0 0,0 0 1,0 0-1,0 0 0,0 0 1,0 0-1,0 0 0,0 0 1,0 0-1,0 1 0,-1-1 1,1 0-1,0 0 0,0 0 1,0 0-1,0 0 0,0 0 0,0 0 1,0 0-1,0 0 0,0 0 1,-1 0-1,1 0 0,0 0 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56.2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103 5 10450,'-2'0'52,"-2"-1"317,0 1-1,-1 0 0,1 0 0,-8 1 1,10 0-254,0-1 1,1 1-1,-1-1 1,0 1-1,1 0 1,-1 0 0,1 0-1,-1 0 1,1 0-1,0 0 1,-1 0 0,1 0-1,0 1 1,0-1-1,0 0 1,-1 2-1,-3 7 108,0-1 0,1 1 0,1-1-1,0 1 1,0 0 0,1 0-1,-2 16 1,-6 54 715,3 0-1,6 154 1,4-196-693,0-1 1,3 0 0,11 43-1,-13-66-200,0 0-1,1-1 1,1 1 0,0-1-1,1-1 1,0 1-1,1-1 1,0-1 0,1 1-1,0-1 1,16 13-1,-23-21-29,1-1 0,0 0-1,0 1 1,1-1 0,-1-1-1,0 1 1,1 0-1,-1-1 1,1 0 0,-1 0-1,1 0 1,0 0 0,0 0-1,6-1 1,-5 0 4,0-1 0,-1 1 0,1-1-1,-1 0 1,0-1 0,1 1 0,-1-1 0,0 0 0,0 0 0,0 0 0,0-1 0,4-2 0,4-5 46,0 0-1,-1-1 1,0 0 0,16-21 0,30-56 148,-42 61-71,-1 0 0,-1-1 0,-1 0 0,15-59 0,-24 70-46,0 0 1,0-1-1,-2 1 0,0-1 1,-1 0-1,-1 1 0,-1-1 1,0 1-1,-1 0 1,-6-20-1,2 17-41,-1 1-1,-1 0 1,-1 0-1,0 1 1,-1 1 0,-1-1-1,-22-23 1,22 28-57,0 0-1,-1 1 1,-1 1 0,0 0-1,0 1 1,-1 0-1,0 1 1,-1 1 0,-21-9-1,30 15-52,-1-1-1,0 1 0,0 1 1,-1-1-1,1 1 0,0 1 0,-12 0 1,17 0-43,0 0 0,-1 1 0,1-1 0,0 1 0,-1 0 0,1 0 0,0 0 0,0 0 0,0 1 0,0-1 0,0 1 0,1 0 0,-1 0 0,0 0 0,1 0 0,-1 0 0,1 1 0,0-1 0,0 1 0,-3 4 0,4-6 3,0 0 0,1 0-1,-1 0 1,0 0 0,1 0-1,-1 1 1,1-1 0,0 0-1,-1 0 1,1 1 0,0-1-1,0 0 1,-1 1 0,1-1-1,0 0 1,1 0 0,-1 1-1,0-1 1,0 0 0,0 1 0,1-1-1,-1 0 1,1 0 0,-1 1-1,1-1 1,-1 0 0,1 0-1,0 0 1,0 0 0,-1 0-1,1 0 1,0 0 0,0 0-1,0 0 1,2 1 0,19 17-1165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56.7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191 25 10050,'-17'204'4244,"1"-26"-1740,14-127-1573,6 75 0,-2-108-667,0 0 0,8 27 0,-8-38-191,1 0-1,-1-1 1,1 1-1,0-1 1,1 0-1,0 0 1,0 0 0,0 0-1,7 6 1,-9-10-52,0 0 1,0 0 0,0-1 0,0 1-1,0 0 1,1-1 0,-1 0 0,1 0-1,-1 1 1,1-1 0,-1-1 0,1 1-1,-1 0 1,1-1 0,0 1 0,0-1 0,-1 0-1,1 0 1,0 0 0,0 0 0,-1 0-1,1-1 1,0 1 0,-1-1 0,1 0-1,0 0 1,-1 0 0,1 0 0,-1 0-1,1 0 1,-1-1 0,0 1 0,0-1-1,4-3 1,4-4 125,-1 0 0,-1-1-1,0 0 1,14-21 0,21-49 566,-26 44-239,0-1 0,-3 0 1,11-42-1,-21 65-321,-2 0 1,1 0 0,-1-1-1,-1 1 1,-1-1-1,0 0 1,-1 1-1,0-1 1,-1 1-1,-1 0 1,-8-26 0,5 27-103,0 1 0,0-1 1,-1 1-1,-1 0 0,0 1 1,-1 0-1,0 0 0,0 1 1,-1 0-1,-1 1 1,-20-15-1,21 17-53,0 1 1,-1 0-1,1 0 1,-1 1-1,0 1 1,-1 0-1,1 1 1,-1 0-1,0 0 1,0 1-1,0 1 1,0 0-1,0 1 1,-13 1-1,7 2-222,0 1-1,1 1 1,-1 0 0,1 1-1,0 1 1,1 1-1,-21 13 1,28-15-423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52.0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8434,'-1'-7'2827,"1"3"-1370,0-1-1,0 0 1,1 1-1,0-8 1,0 12-1404,-1 0 0,0-1 0,0 1 0,0 0 0,0 0 1,0 0-1,0 0 0,0 0 0,1-1 0,-1 1 0,0 0 0,0 0 0,0 0 0,0 0 1,0 0-1,1 0 0,-1 0 0,0 0 0,0 0 0,0-1 0,0 1 0,1 0 0,-1 0 0,0 0 1,0 0-1,0 0 0,1 0 0,-1 0 0,0 0 0,0 0 0,0 0 0,0 0 0,1 1 0,-1-1 1,0 0-1,0 0 0,0 0 0,0 0 0,1 0 0,-1 0 0,0 0 0,0 0 0,0 0 1,0 1-1,0-1 0,1 0 0,-1 0 0,0 0 0,0 0 0,0 0 0,0 1 0,0-1 0,0 0 1,0 0-1,0 1 0,7 8 864,-4 0-444,-1 0 0,0 0 0,0 0-1,-1 1 1,0 9 0,0 1-11,6 49 417,8 77-159,-5 155 1,-10-301-722,0 12-644,0-1 1,1 13-1,10-47-6810,3 5 6027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00.3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1 451 12219,'0'0'1048,"2"0"504,-2 8-72,2-1-63,3 4-217,1 2-144,3 0-176,2-2-55,5-6-97,1-5-48,7-9-64,7-11-56,13-19-72,11-14-80,20-29-136,9-12-536,8-18 2105,-8 2-1489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23.9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6 118 9466,'0'0'107,"0"0"0,0 0 0,0 0 0,-1 0 0,1 0 0,0 0 1,0 0-1,0 0 0,-1 0 0,1 0 0,0 0 0,0 0 0,0 0 0,-1-1 0,1 1 0,0 0 0,0 0 0,0 0 0,-1 0 0,1 0 1,0 0-1,0-1 0,0 1 0,0 0 0,0 0 0,0 0 0,-1 0 0,1-1 0,0 1 0,0 0 0,0 0 0,0 0 0,0-1 0,1-8 1257,9-8 83,-8 14-1246,0 0 0,1 0 0,-1 1 0,1-1 1,-1 1-1,1 0 0,0 0 0,0 0 0,0 0 0,0 0 1,0 1-1,0-1 0,7-1 0,-3 1-5,0 1 0,0 0 0,0 0 0,1 0-1,12 2 1,81 12 943,-68-8-632,62 4 0,109-27 523,-131 10-719,-52 5-166,194-13 897,-183 15-939,-1 2-1,1 2 1,-1 0-1,52 14 0,-35 2-1439,-65-30-640,0 0 0,-15-14 0,1-2 636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5:24.3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96 1 11050,'-15'4'464,"-5"1"1097,0 0-1,-21 1 0,63-5-255,-1 1 0,42 8 0,43 19 335,-13-4-480,-47-16-653,0-2 0,0-2 0,1-2 0,76-6 0,184-35 1156,-35 1-533,-272 37-1130,28-2-380,0-1 1,29-8-1,-32 5-161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06.5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1311 2961 9826,'38'13'591,"1"-2"0,0-1 0,71 8 1,-35-12 203,81-4 1,-89-6-99,-1-3 0,127-29 1,-101 11 297,128-54 1,-184 63-839,0-1 0,0-2 0,-2-1-1,-1-2 1,0-2 0,-2 0 0,0-3 0,-2 0 0,26-32-1,85-132 151,-15-10-32,-122 196-266,27-46 129,-2-1 0,-3-2 0,-2 0 0,-2-2 0,22-91 0,-27 72 227,12-131 0,-25 125-196,-2 0 0,-21-160 0,10 185-130,-2 0 0,-2 2 0,-3-1 0,-2 2 0,-31-60 0,16 46 61,-4 0 0,-2 3 0,-83-102-1,101 143-13,0 1 0,-2 1 0,0 2 0,-2 0 0,0 1 0,-1 2-1,0 1 1,-2 1 0,-38-14 0,-29-4 112,-151-29-1,228 56-191,-367-59 54,307 56-30,-2 4 0,-145 12 0,175-1-44,1 3 1,0 1-1,-73 27 0,-131 74-57,197-84 87,2 3 0,0 2-1,3 2 1,1 3-1,-57 54 1,-191 239 13,273-298-31,2 0 0,1 1-1,2 1 1,2 2 0,1 0 0,1 0 0,2 2-1,-16 68 1,16-30-20,3 0 0,-2 110 0,22 158 29,0-237 0,5 0 0,4-1 0,6 0 0,35 103 0,-37-150 0,3-1 1,2-1 0,3-1-1,2-1 1,3-2-1,2-1 1,2-2 0,58 59-1,-59-74 18,2-2-1,2-1 1,1-3 0,2-1-1,0-2 1,2-2-1,0-2 1,2-3 0,1-1-1,64 16 1,-67-26 61,0-1 0,0-2 1,1-3-1,-1-1 0,1-3 1,0-1-1,52-10 0,9-9-1126,194-64-1,-241 67-948,-13 8 581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19.52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4 13043,'2'-3'784,"11"3"504,14 1 185,15 7 63,19-1 16,8 4-119,14 2-129,18 5-256,9 4-200,7-2-424,-1-3-72,-16-12-336,-10-3-400,-18-7-1280,-12 5-489,-19 18 865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20.5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43 9522,'4'-15'1520,"9"1"1353,27 4-865,17 7-31,31 8-177,7 10-135,10 1-401,-6 1-272,-4-4-392,-5-2-520,7-9 2049,-18-10-1633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21.34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10 11434,'-2'-4'905,"10"0"431,14 2 232,34 2 57,14 4-57,35 3 16,10 4-255,21 8-649,16 1-152,2 2-480,-2 0-344,-11-6 208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22.2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11771,'0'11'808,"13"2"744,14 2-88,34 1 49,14-1-57,24-6-296,20-9-192,31-9-463,12-6-145,8-3-1273,-7 5-575,-31 30 720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22.7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89 12459,'63'13'2056,"19"0"2257,61-13-2080,28-6-209,19-14-640,8-6-344,-3 1-1152,-10 4-704,-4 5 400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28.0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1518 2866 6337,'18'-10'256,"0"1"-1,1 1 0,0 0 0,0 2 1,1 0-1,0 2 0,0 0 0,0 1 1,38-1-1,34 4-198,1 3 0,-1 5 0,0 4 0,0 4 1,98 31-1,-72-14-24,202 31 0,39-41 30,2-25 151,-31-1 170,0 20 233,28 34 189,-2 20 35,40 7-64,926 113 465,-463-109-1062,-1-34-165,-71-45 41,-4-25 170,-327 7 59,383-3 317,609-23-72,876-86-218,-1320 28-155,251-113-24,-572 89-79,-427 80 4,593-107 452,-469 57-448,-290 63-51,-3-3 1,98-51-1,-118 46 5,-2-3-1,-2-3 1,65-59 0,-107 85-11,-1-1 1,-1-1 0,26-33 0,-37 41-7,0 0 0,-1 0 0,0-1 1,-1 0-1,0 0 0,-1-1 0,-1 1 1,5-25-1,-6 13-11,-1 1 0,-2-1 1,0 1-1,-1-1 0,-2 1 1,-7-31-1,1 15 6,-2 1 1,-33-75-1,28 82 11,-2 1-1,0 1 1,-2 1 0,-2 1 0,0 0-1,-2 2 1,-1 1 0,-28-23-1,-39-24 35,-109-65-1,185 127-24,-70-45 5,-2 5-1,-2 3 0,-2 5 0,-2 3 1,-153-40-1,-270-14-1,-7 41-23,451 46 17,-1014-101 67,7-55-92,561 61 2,-107-20 116,-255 20 638,-4 91-133,-34 44-441,-332 5-169,-362-49 18,1104 4-47,-1122-5 47,314-25 177,586 3-138,1 37 60,427 16-103,1 14 1,-544 131 0,-88 112-36,861-254 12,-296 104-20,292-96 37,2 4 1,-115 73-1,-211 199 72,367-280-91,-111 103-55,115-98 43,1 1-1,-35 51 1,33-34 38,2 2 1,2 1-1,2 1 1,3 1-1,2 1 1,2 0-1,-17 104 1,30-117-19,1-1 1,2 1-1,1 0 1,10 73-1,1-51-14,3 0 1,28 82-1,-27-104 6,3-1-1,36 67 1,-38-83-2,1-2 0,1 0 0,1-1 1,1-1-1,28 26 0,-13-20 3,1 0 0,1-3 0,1-1 0,1-2-1,2-1 1,0-2 0,45 14 0,-25-14 33,0-3 0,1-2 0,1-3 0,90 5 0,255-18 307,1 0-454,-355 5 10,-1 3-1,53 11 0,-68-7 202,0 2-1,-1 1 0,40 22 0,87 57-43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52.7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82 8898,'2'-21'1765,"-1"16"-1097,-1 0-1,1 0 1,-1 0 0,0 1 0,-1-1 0,1 0-1,-1 0 1,-1-7 0,1 11-561,1 1 0,-1-1 1,1 0-1,-1 1 0,1-1 0,-1 0 1,0 1-1,1-1 0,-1 1 0,0-1 0,1 1 1,-1-1-1,0 1 0,0 0 0,1-1 1,-1 1-1,0 0 0,0 0 0,0 0 1,1-1-1,-1 1 0,0 0 0,0 0 1,0 0-1,0 0 0,1 0 0,-1 1 0,-1-1 1,-1 0 41,1 1 1,0 0 0,0-1 0,-1 1 0,1 0-1,0 0 1,0 0 0,0 1 0,-2 0 0,-2 3-1,0 1 0,1-1 0,0 1-1,0 0 1,1 0 0,-1 1 0,1-1 0,1 1 0,-1 0 0,1 0 0,0 0 0,1 0 0,-2 9 0,2-10-97,1-1 0,0 1 0,0 0 0,1 0 0,0 0 0,0 0-1,0 0 1,1 0 0,0-1 0,0 1 0,0 0 0,1 0 0,0-1-1,0 1 1,1-1 0,-1 1 0,6 7 0,-2-5 7,1-1 1,-1 0-1,1 0 0,1-1 1,-1 1-1,12 6 0,52 25 393,-56-31-318,0 0 0,0 1 0,-1 1 0,-1 0-1,1 1 1,17 17 0,-27-23-105,-1 0-1,0 1 0,0-1 1,0 1-1,0 0 0,-1 0 1,0 0-1,0 1 0,0-1 1,-1 0-1,1 1 1,-1-1-1,-1 1 0,1-1 1,-1 1-1,0-1 0,0 1 1,-1 0-1,1-1 0,-1 1 1,-2 7-1,-2 1-8,1 0 1,-2 0-1,0-1 0,0 0 0,-2 0 0,-16 23 1,22-32-19,-1-1 1,0 0-1,0 0 1,0 0-1,0 0 1,0-1-1,-1 1 1,1-1-1,-1 0 0,0 0 1,1 0-1,-1 0 1,0-1-1,0 1 1,0-1-1,-1 0 1,-6 1-1,4-2-4,1 0-1,0 0 1,0-1-1,-1 0 1,1 0-1,0 0 1,0-1-1,0 0 1,0 0-1,0 0 1,-7-5-1,8 5-6,1-1 0,-1 0-1,1 0 1,0 0-1,0-1 1,0 0-1,0 1 1,1-1-1,0 0 1,-1-1-1,1 1 1,1-1 0,-1 1-1,-2-7 1,3 4-1,-1-1 1,1 1 0,1-1 0,-1 1 0,2-1-1,-1 0 1,1 0 0,1-14 0,1 6 8,1 0 0,0 0 0,2 0 0,0 1 1,0 0-1,2 0 0,0 0 0,15-24 0,14-9 0,-26 35 4,0 0 0,0 0-1,-1-2 1,-1 1 0,12-28 0,-19 40-3,-1 0 0,1-1 1,-1 1-1,1-1 0,-1 1 0,0-1 0,0 1 0,0-1 0,0 1 0,0-1 0,-1 1 0,1-1 0,-1 1 0,1 0 0,-1-1 0,0 1 0,0 0 0,0 0 0,0-1 0,-1 1 0,1 0 0,-1 0 1,1 0-1,-1 0 0,0 1 0,1-1 0,-1 0 0,0 1 0,-4-3 0,-5-3 1,0 1 1,-1 0 0,1 1-1,-20-7 1,13 6-8,11 4-105,-1-1-9,0 0-1,0-1 1,-7-4 0,14 8-99,0-1 0,-1 0 0,1 1 0,0-1 0,0 0 0,0 0 0,0 0 0,0 0 0,0 0 0,1 0 0,-1 0 0,0 0-1,0 0 1,1 0 0,-1 0 0,0 0 0,1-1 0,0 1 0,-1 0 0,1 0 0,-1-1 0,1 1 0,0 0 0,0-1 0,0 1 0,0 0 0,0-2 0,4-9-1060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46.9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227 99 10562,'-2'0'38,"-11"-2"2859,12 2-2848,1 0 0,0 0 0,0 0 0,0 0 0,0 0 0,-1 0 0,1 0 0,0 0-1,0 0 1,0 0 0,0 0 0,-1 1 0,1-1 0,0 0 0,0 0 0,0 0 0,0 0 0,-1 0 0,1 0 0,0 0 0,0 0 0,0 1 0,0-1 0,0 0 0,0 0 0,-1 0 0,1 0 0,0 0 0,0 1 0,0-1 0,0 0 0,0 0 0,0 0 0,0 0 0,0 1-1,0-1 1,0 0 0,0 0 0,0 0 0,0 0 0,0 1 0,0-1 0,0 0 0,0 0 0,0 0 0,0 1 0,0-1 0,0 0 0,0 0 0,0 0 0,0 0 0,1 0 0,-1 1 0,0-1 0,0 0 0,0 0 0,0 0 0,0 0 0,0 0 0,1 1 0,-1-1-1,0 0 1,0 0 0,0 0 0,0 0 0,0 0 0,1 0 0,1 3 137,-1 0-1,1 0 1,-1 0-1,0 0 0,0 0 1,0 0-1,0 1 1,0-1-1,-1 0 1,0 1-1,1-1 0,-1 4 1,-4 49 708,2-34-531,-8 221 1102,-5 60-617,1-27-618,-9 265 25,0-270 48,7-78 19,13-156-260,1 0 23,-11 48 0,9-62 74,0-103 160,9 27-337,2 0 0,20-78 0,-8 48-119,24-155-333,-31 164 456,18-121 98,8-145-210,17-136 17,-33 276 46,2-17-11,-15 121 729,-8 112-646,-1 0 0,0 0 1,-1 0-1,0 0 0,-8 28 1,0 13 58,0 25-61,-34 239-228,-6 80 171,34-234 102,-63 458 5,78-621-56,-24 172 33,0-19 29,0 2 35,21-129-85,-13 59 1,11-74-6,4-20 14,5-25-7,36-125 130,25-102 37,-16-3-268,-21 32-155,0-298 0,-27 304 177,42-321 0,-29 452 382,-12 86-157,-1 6-72,-1 8-13,-5 17-38,-12 30-1,-3 13 45,-21 219 294,18-97-207,-6 48-2,-3 22 245,-11-9 174,-16 95-106,5 165 177,50-395-433,5-107-201,1-8-8,3-15-15,49-179-69,43-194 270,-51-7-227,-34 260 20,10-508-82,-33 257 16,10 377 83,0 5-8,1 1-1,0 0 1,0-1-1,0 1 1,0 0-1,0-1 1,0 1-1,0 0 1,0-1-1,0 1 1,1 0-1,-1-1 1,1 0-1,-1 2-2,0 0 0,0 0 0,0 0 0,0 0-1,0 0 1,0 0 0,0 0 0,0 0-1,0 0 1,0 0 0,0 0 0,0 1 0,0-1-1,0 0 1,0 0 0,0 0 0,0 0 0,0 0-1,0 0 1,0 0 0,0 0 0,0 0 0,0 0-1,0 0 1,0 0 0,0 0 0,0 0 0,0 1-1,0-1 1,0 0 0,0 0 0,0 0 0,0 0-1,0 0 1,0 0 0,1 0 0,-1 0 0,0 0-1,0 0 1,0 0 0,0 0 0,0 0 0,0 0-1,0 0 1,0 0 0,0 0 0,0 0 0,0 0-1,0 0 1,0 0 0,1 0 0,-1 0 0,0 0-1,0 0 1,0 0 0,0 0 0,0 0 0,0 0-1,0 0 1,0 0 0,0 0 0,0 0 0,0 0-1,0 0 1,0 0 0,0-1 0,3 13-18,-1 17 3,-2 22 84,-1 0 1,-3-1 0,-3 1-1,-12 50 1,-45 216 79,19 1 237,18-120 11,-22 229 779,41-345-882,-8 22 238,13-98-400,1-9-94,0-4 2,1-1 0,-1 1 0,2-1 0,-1-8 0,1 12-32,-2-86-404,4 0-1,19-118 1,-16 182-1071,13-37 0,-11 42 8,-1 0-1,5-34 1,-10 42 1070,-1 0 0,-2-13 1,2 26 387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51.7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30 611 11923,'-2'0'592,"1"0"1,-1 0 0,1 0-1,-1 0 1,1 1-1,-1-1 1,1 0 0,-1 1-1,1-1 1,-3 1 0,4 0-480,-1 0 0,0-1 0,0 1 0,1 0 0,-1 0 0,1 0 0,-1 0 0,1-1 0,-1 1 0,1 0 0,-1 0 0,1 0 0,0 0 0,0 0-1,-1 0 1,1 0 0,0 0 0,0 2 0,-1 12 323,0 0 0,1 16 0,0-26-314,1-1 1,-1 1-1,1-1 1,0 0-1,0 1 1,0-1 0,1 0-1,-1 1 1,1-1-1,0 0 1,4 6-1,-5-10-79,0 1 0,0 0 0,-1 0 0,1 0-1,0-1 1,0 1 0,0 0 0,0-1 0,0 1 0,0 0-1,-1-1 1,2 0 0,-1 1 0,0-1 0,0 1-1,0-1 1,0 0 0,0 0 0,0 0 0,0 0 0,0 0-1,0 0 1,0 0 0,0 0 0,1 0 0,-1 0-1,0 0 1,0-1 0,2 0 0,1-1 69,0 0 0,-1 0-1,1-1 1,0 0 0,-1 1 0,0-1 0,4-5-1,211-253 1576,-192 228-1580,74-105 161,30-39-792,-112 156 864,35-32-1,16 2-255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55.4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1 376 10434,'2'4'4277,"10"16"-2300,7-5-275,-16-14-1459,0 1 0,0 1-1,-1-1 1,1 0-1,-1 1 1,1-1 0,-1 1-1,0 0 1,0 0 0,2 3-1,4 11 676,-6-10-585,1-1 0,0 1 0,0-1 0,9 12 0,-11-17-300,0 0 1,0 0-1,0 1 0,0-1 0,0 0 1,0 0-1,0-1 0,1 1 0,-1 0 1,0 0-1,1-1 0,-1 1 1,1 0-1,-1-1 0,1 0 0,-1 1 1,1-1-1,-1 0 0,1 0 0,-1 1 1,1-1-1,-1-1 0,1 1 0,-1 0 1,1 0-1,-1 0 0,1-1 0,2 0 1,3-2 55,0-1 1,-1 1-1,1-1 1,-1 0-1,0-1 1,6-5-1,34-34 356,-37 34-369,328-340-202,-257 269-153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6:58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9 512 9586,'-4'-41'3535,"2"35"-2866,1-1-1,0 1 1,0-1-1,1 1 1,0-1 0,0 1-1,1-1 1,0 1-1,2-9 1,-3 15-638,0-1-1,0 1 1,0 0 0,0 0 0,0-1 0,0 1-1,0 0 1,0 0 0,0-1 0,0 1 0,0 0-1,0 0 1,0 0 0,0-1 0,1 1 0,-1 0-1,0 0 1,0 0 0,0 0 0,0-1 0,1 1-1,-1 0 1,0 0 0,0 0 0,0 0 0,0 0-1,1 0 1,-1-1 0,0 1 0,0 0 0,1 0-1,-1 0 1,0 0 0,0 0 0,0 0 0,1 0-1,-1 0 1,0 0 0,0 0 0,1 0 0,-1 0-1,0 0 1,0 0 0,0 0 0,1 0 0,-1 1-1,0-1 1,0 0 0,1 0 0,-1 0 0,0 0-1,0 0 1,0 0 0,0 1 0,1-1 0,-1 0-1,0 0 1,0 0 0,0 0 0,0 1 0,0-1-1,1 0 1,-1 0 0,0 0 0,0 1 0,8 16 556,-8-17-551,3 11 249,0 0 0,0 1 0,0 13-1,-2-16-128,0-1-1,0 1 0,1 0 0,1 0 0,-1-1 1,1 0-1,8 16 0,-10-23-143,-1 0 1,1 0-1,-1 0 1,1 0-1,0 0 0,0 0 1,-1 0-1,1 0 1,0 0-1,0 0 1,0-1-1,0 1 0,0 0 1,0-1-1,0 1 1,0-1-1,0 1 0,0-1 1,1 0-1,-1 1 1,0-1-1,0 0 1,0 0-1,0 0 0,1 0 1,-1 0-1,0 0 1,0 0-1,0 0 0,1 0 1,-1-1-1,0 1 1,0 0-1,0-1 1,0 1-1,0-1 0,0 1 1,0-1-1,0 1 1,2-2-1,4-4 28,-1 1 0,1-1 0,-1-1-1,9-11 1,-10 12-17,58-78-178,56-99 0,-75 111-658,21-26-1006,-9 17 575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27:06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785 1300 8194,'-1'0'146,"1"0"1,-1 0 0,1 0-1,-1 0 1,1 0-1,-1 0 1,1 0 0,-1 0-1,1 0 1,-1 0-1,0 0 1,1 0 0,-1 0-1,1 1 1,0-1-1,-1 0 1,1 0 0,-1 1-1,1-1 1,-1 0-1,1 1 1,-1-1 0,1 0-1,0 1 1,-1-1-1,1 1 1,0-1 0,-1 1-1,1 0-85,0 0 1,0-1-1,1 1 0,-1-1 0,0 1 0,0 0 1,1-1-1,-1 1 0,0-1 0,1 1 0,-1-1 1,1 1-1,-1-1 0,1 1 0,-1-1 0,1 1 0,-1-1 1,1 1-1,-1-1 0,1 0 0,-1 1 0,1-1 1,0 0-1,0 1 0,15 6 211,-1-1 0,1-1 1,0 0-1,1-1 0,25 3 0,88 2 552,-107-9-598,78 4 191,182 5 39,0-20-186,56-9 808,-35 9-967,-255 5-17,0-2 1,0-2-1,-1-2 0,52-19 0,27-26-8,-43 18 90,-73 34-175,1-1 0,-2 1 0,1-2 0,-1 1 0,0-2 0,0 1 0,-1-1 0,0-1 0,13-14 1,0-6 81,35-57 0,-49 73-59,-2-1-1,1 0 1,-2 0-1,0 0 1,0-1-1,-2 1 1,3-17-1,-5 21-12,3-21 24,-1-47 1,-3 68-34,-1 1 1,0-1-1,0 1 1,-1 0-1,0-1 0,-1 1 1,0 0-1,-1 0 0,-6-11 1,8 16 1,-16-27 61,-1-1 1,-2 2-1,-29-33 0,28 38-70,3 3-2,-1 2 0,-1 0 0,-38-28 0,-47-14-116,67 42 338,-51-37 1,61 37-79,0 2 0,0 0 0,-2 2 0,-52-19 0,36 19 62,-1 3 1,-78-13 0,-103 6 239,3 17-232,223 3-206,-3 0 0,-255 6-3,202-2 11,0 3 1,-79 19 0,-371 142 2,379-121 10,-113 44-83,218-80 65,0 2-1,1 0 1,0 2 0,2 0-1,0 2 1,-23 21 0,16-12-19,12-11 31,-14 16 0,26-25-15,0-1 0,1 1 0,0 0-1,0 0 1,1 0 0,0 1 0,-3 8 0,0 4-1,1 0 1,1 0 0,1 0 0,0 1 0,2-1-1,1 34 1,2-26-3,2 0-1,1-1 1,0 1-1,14 33 1,-14-46 5,0 0-1,2 0 1,0-1 0,0 0-1,1-1 1,1 0 0,0 0-1,1 0 1,0-1 0,0-1-1,2 0 1,-1 0 0,1-1-1,0-1 1,22 12 0,8 0 18,1-1 1,1-2 0,69 17-1,142 17 167,-205-43-121,364 47 1721,-368-52-1451,-11-2 148,61 11 0,-87-9-266,-9-3-282,0 0 0,0 1-1,1-1 1,-1 0 0,0 0 0,0 0 0,0 0-1,0 0 1,0 0 0,0 0 0,1 1-1,-1-1 1,0 0 0,0 0 0,0 0 0,0 0-1,1 0 1,-1 0 0,0 0 0,0 0-1,0 0 1,0 0 0,1 0 0,-1 0 0,0 0-1,0 0 1,0 0 0,1 0 0,-1 0-1,0 0 1,0 0 0,0 0 0,0 0 0,1 0-1,-1 0 1,0-1 0,0 1 0,0 0-1,0 0 1,0 0 0,1 0 0,-1 0-1,0 0 1,0-1 0,0 1 0,0 0 0,0 0-1,0 0 1,0 0 0,0 0 0,0-1-1,1 1 1,-1 0 0,0 0 0,0 0 0,0-1-1,0 1 1,0 0 0,0 0 0,0 0-1,0 0 1,0-1 0,0 1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1:41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4 689 15931,'-3'33'1609,"3"11"-873,0-12-72,2-10-208,5-19 40,11-28-88,8-16-56,16-28-104,9-17-87,30-28-97,13-13-40,21-8-1081,19 8 953,-11 28-248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1:46.2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470 108 7522,'1'-6'692,"-1"0"0,0 0 0,0 0 0,-1 0 0,1 0 1,-1 0-1,-3-10 0,3 13-481,0-1 0,-1 0 0,1 1 0,-1-1 0,1 1 0,-1 0 0,0 0 0,0-1 0,-1 1 0,1 0 0,-1 1 0,1-1 0,-4-2 0,5 4-177,0 1 0,1 0 0,-1-1 1,0 1-1,0 0 0,0 0 0,0 0 0,1-1 1,-1 1-1,0 0 0,0 0 0,0 0 0,0 1 1,1-1-1,-1 0 0,0 0 0,0 0 1,0 1-1,1-1 0,-1 0 0,0 1 0,0-1 1,1 0-1,-1 1 0,0-1 0,1 1 0,-1-1 1,0 1-1,1 0 0,-1-1 0,1 1 0,-1-1 1,0 2-1,-17 26 289,16-25-286,-9 20 44,0 0 1,-11 38 0,-8 51-24,5-17-60,-128 541 261,95-362-126,25-124-111,15-46 129,4 0 0,4 1 1,7 162-1,8-179-88,4-1-1,20 88 1,-5-50 161,24 103 149,-36-183-250,2 0 1,2-2-1,23 44 1,15 8 283,-47-84-349,1-1 0,1 1 0,-1-2 0,2 1 0,-1-1-1,14 10 1,-15-14-20,1-1 0,-1 0 0,1 0 0,-1-1 0,1 0 0,0-1 0,0 1 0,13 0 1,76 4 46,-93-7-75,13-1 2,1-1 0,0 0 1,0-2-1,-1 0 1,1 0-1,-1-2 1,0-1-1,28-14 1,-35 15 21,1-1 0,-1-1 0,-1 0 0,1 0 1,-1-1-1,-1 0 0,0-1 0,0 0 0,-1 0 1,0-1-1,-1 0 0,9-18 0,3-11 75,-2 0-1,17-61 0,17-94-91,26-79 31,-48 192-70,21-95 0,-18 34 54,64-355-38,-76 276 28,-21 0-47,0 213 28,-18-199-50,-16 3-162,28 178 225,-1 1-1,-2 1 1,0 0 0,-2 0 0,-1 1 0,0 1 0,-2 0 0,-1 1 0,-27-30-1,29 36 1,-19-20 118,-33-46-1,56 67-86,1 1 136,0 1 0,-1 0 0,-23-22 0,30 32-149,-1 0-1,0 0 1,1 1 0,-1-1 0,-1 1-1,1 0 1,0 0 0,0 0-1,-1 1 1,1-1 0,-1 1-1,1 0 1,-1 0 0,0 1-1,1-1 1,-1 1 0,0 0-1,-7 1 1,3 1-22,0 0 0,0 1-1,0 0 1,0 0 0,0 1-1,-11 6 1,1 2-214,-27 22-1,36-26-172,1 1 0,0-1 1,0 1-1,1 1 0,0 0 0,-9 16 0,-15 19-871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1:54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515 912 7978,'0'-2'341,"0"0"-140,1 1 0,-1 0 0,0-1-1,0 1 1,0 0 0,0-1 0,0 1 0,0 0-1,-1-1 1,1 1 0,0 0 0,-1 0 0,1-1-1,-1 1 1,1 0 0,-1 0 0,0 0 0,1 0-1,-1 0 1,0-1 0,0 1 0,0 1 0,0-1-1,0 0 1,0 0 0,0 0 0,-1-1 0,-6 0 558,12 4 948,13-11-36,30 0-671,2 0-553,-17-2-346,1-1 0,-2-1 1,0-1-1,-1-2 0,0-2 1,48-36-1,-30 16 19,-2-2-1,54-61 1,-68 66-57,-9 12-2,-1-2 0,-2-1 0,23-36-1,-41 57-52,1 0-1,-1-1 0,0 1 0,0 0 0,-1-1 0,1 1 0,-1-1 0,0 1 0,-1-1 0,0 1 0,1-1 0,-2 0 0,1 1 0,-1-1 0,0 1 0,0-1 0,0 1 0,-1-1 0,-3-8 0,1 6 24,-1 0-1,1 1 0,-1-1 1,-1 1-1,1 0 0,-1 0 0,0 1 1,-1 0-1,0 0 0,0 0 0,-14-8 1,-9-3 7,-61-24 0,-39-5-67,123 44 28,-28-9 4,-1 1 0,0 1 0,-1 2 0,-50-2 0,65 8 6,-1 1-1,1 1 0,-1 2 1,1 0-1,0 1 1,0 1-1,0 1 1,-31 13-1,19-4 86,2 2 1,0 1-1,1 1 0,1 1 0,0 2 1,2 1-1,1 2 0,1 0 1,-30 38-1,46-50 3,0 1 1,1 0 0,1 0-1,0 1 1,1 0 0,0 1-1,2 0 1,0 0 0,0 0-1,2 0 1,0 1-1,1-1 1,-1 19 0,4-15 1,0-1 0,1 1 1,1 0-1,1-1 1,0 0-1,2 0 0,12 31 1,-11-35-65,0-1 1,2 1-1,-1-1 0,2-1 1,-1 0-1,2 0 1,0-1-1,0 0 1,23 17-1,-19-18-74,1-2-1,0 1 1,0-2-1,1 0 1,1-2-1,-1 1 1,1-2-1,0 0 1,0-2-1,32 4 1,-11-5-459,0-2 0,0-2 0,0-1 0,47-10 0,78-24-663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1:55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385 1027 10882,'1'-1'226,"0"0"0,0 0-1,0 0 1,0 0-1,0 0 1,0 0-1,0 1 1,0-1 0,0 0-1,0 1 1,1-1-1,0 1 1,5-4 317,11-7 385,2 1 1,36-14 0,44-9 137,-81 27-839,34-10 282,107-35 644,-111 33-747,59-30 1,-84 35-247,1-2 0,-2 0 0,41-36-1,-49 38-68,-1-1-1,-1-1 0,-1 0 0,0-1 0,-1 0 0,14-27 0,-20 32-31,0 0 0,0 0 0,-1-1 0,-1 1 0,0-1 0,-1 0 0,0 0 0,0 0 0,-1 0 0,-1-1-1,0 1 1,-1 0 0,0 0 0,-1 0 0,0 0 0,-1 0 0,0 1 0,-1-1 0,-7-14 0,1 7-47,-2 0-1,0 1 1,-1 0 0,0 1-1,-2 0 1,0 1 0,-1 1-1,-1 1 1,0 0-1,0 1 1,-2 0 0,-23-11-1,6 6 12,-1 2 0,0 1 0,-1 3 0,0 0-1,-75-11 1,81 19-3,0 2 0,0 1 1,0 1-1,0 2 0,0 1 0,0 2 0,1 1 0,0 1 1,0 2-1,0 1 0,1 1 0,1 2 0,0 0 0,0 3 1,-31 22-1,44-26 40,1 0 0,0 1 0,1 1 0,0 0 0,1 1 0,1 0 0,1 1 0,0 0 1,1 1-1,0 0 0,2 1 0,0 0 0,1 0 0,1 1 0,0 0 0,2 0 0,0 0 0,-2 30 0,6-38-39,0 0 0,1 0 1,0 0-1,0 0 0,1-1 0,1 1 0,-1 0 0,2-1 0,0 0 0,0 0 0,1 0 0,0 0 0,10 15 0,-5-13-35,0 0 0,0-1 0,1 0 0,0-1 0,1 0 0,0 0 0,1-2 0,0 1 0,19 8 0,-2-4-758,0-2 0,1-2 0,0 0 0,1-2 0,-1-2 0,1-1 0,51 1 0,37-8-1516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1:56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542 899 11162,'-7'4'272,"-26"23"1313,30-25-1429,1 1 1,0-1-1,0 0 0,0 0 0,1 1 0,-1-1 1,1 1-1,-1 0 0,1-1 0,0 1 1,-2 5-1,3-8-110,0 1 1,0 0-1,0 0 0,0 0 1,0-1-1,0 1 1,0 0-1,0 0 0,0 0 1,0-1-1,1 1 1,-1 0-1,0 0 0,0-1 1,1 1-1,-1 0 0,1 0 1,-1-1-1,0 1 1,1-1-1,-1 1 0,2 1 1,0-1 40,-1 0 0,1 0 0,0 1 0,0-1 0,0 0 0,0-1 0,0 1 0,3 1 0,4 0 245,0-1 0,0 1 0,9-1 0,5-1 38,-1 0 0,1-2 0,-1 0 0,0-2 0,1 0 0,-2-2 0,1 0 0,39-18 0,-26 6-164,-1 0 0,-1-2 0,-1-1 0,40-35-1,-41 31-34,-2-2 0,-1-1-1,-1-1 1,44-62 0,-62 78-162,-1-1 1,-1 0 0,0-1-1,0 0 1,-2 0-1,0 0 1,0 0 0,-2-1-1,0 0 1,-1 0 0,0 0-1,-1 0 1,-1 0-1,-3-30 1,1 35 6,-1 0-1,0 0 1,0 1-1,-1-1 1,0 1-1,-1 0 1,0 0-1,-12-16 1,8 13-5,-2 1 1,0 0 0,0 0 0,-1 1-1,-20-14 1,5 7 23,-1 2 0,0 1 0,-2 1 0,0 1 0,-49-14 0,-117-19 499,151 39-382,1 2 0,-74 2-1,92 4-101,-1 1 0,0 2 0,1 0 0,0 2 0,-39 14 0,47-13-43,0 1 0,1 1 0,-1 1 1,2 0-1,0 1 0,0 1 0,1 0 0,-19 20 1,21-17 50,1-1 0,0 2 1,1-1-1,1 2 1,1-1-1,0 1 0,1 1 1,1-1-1,0 1 0,2 1 1,0-1-1,1 1 1,0 0-1,2 0 0,1 0 1,0 0-1,1 0 0,1 0 1,1 0-1,0 0 1,11 37-1,-5-31 10,1 0 1,1-1-1,1 0 1,2 0-1,0-1 0,1-1 1,20 24-1,-20-29-91,1-1-1,0-1 1,1-1 0,1 0-1,0-1 1,1 0 0,0-2-1,1 0 1,25 10-1,-16-10-305,0-2-1,1-1 1,58 8 0,-40-11-968,87-3 1,8-11-101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53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75 119 10114,'5'-20'3196,"0"-1"1,14-34-1,-13 38-390,-6 11-648,-6 11-682,-7 15-992,1 0 0,1 1 0,-12 31 0,18-39-358,-3 7-13,1 0-1,1 1 1,0 0 0,2 0 0,1 1 0,0-1 0,1 30-1,3-19-24,1-1 1,2 0-1,1 0 0,13 44 0,-15-65-71,1 1 0,0-1-1,0 0 1,1 0 0,0 0 0,1-1 0,0 0 0,0 0 0,15 16 0,-16-21-9,0 1 0,0-1-1,0-1 1,1 1 0,0-1 0,-1 0-1,1 0 1,0 0 0,1-1 0,-1 0 0,0 0-1,0-1 1,1 1 0,-1-2 0,1 1 0,-1-1-1,12 0 1,-13 0-7,0-1 1,0 0-1,0 0 1,0 0-1,0-1 0,0 0 1,-1 1-1,1-2 0,-1 1 1,1 0-1,-1-1 0,6-4 1,-5 2 1,1-1-1,-1 1 1,0-1 0,0-1 0,0 1 0,-1 0-1,4-10 1,2-6 6,-1-1 0,-1 0 0,9-47 0,-13 52-1,-1 0-1,-1 0 1,-1 0-1,0 0 1,-2-19-1,0 25-4,-1 1 0,-1-1 0,1 1 1,-2-1-1,1 1 0,-2 0 0,1 1 0,-12-20 0,9 19-2,0 1 0,0 1 0,-1-1 0,0 2 0,-1-1 0,0 1 0,0 0 0,-1 1 0,0 0 0,-17-9 0,21 13 2,0 0 0,0 1 0,-1 0 0,1 0 0,-1 0 0,1 1-1,-1 0 1,0 0 0,0 1 0,1 0 0,-1 0 0,0 1-1,1-1 1,-1 1 0,0 1 0,1-1 0,-1 1 0,1 1-1,0-1 1,-9 5 0,10-4-31,0 0 0,0 0-1,1 0 1,-1 0 0,1 1-1,0 0 1,0-1 0,0 2 0,-5 7-1,8-11-7,1-1-1,0 0 0,0 0 0,0 0 1,0 0-1,0 0 0,0 0 0,0 0 1,0 1-1,0-1 0,-1 0 0,1 0 1,0 0-1,0 0 0,0 1 0,0-1 0,0 0 1,0 0-1,0 0 0,0 0 0,0 0 1,0 1-1,0-1 0,0 0 0,0 0 1,0 0-1,0 0 0,1 1 0,-1-1 1,0 0-1,0 0 0,0 0 0,0 0 1,0 0-1,0 0 0,0 1 0,0-1 1,0 0-1,1 0 0,-1 0 0,0 0 1,0 0-1,0 0 0,0 0 0,0 0 1,0 0-1,1 1 0,-1-1 0,11-1-1740,12-5-2057,1-4-1596,1-3 2169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1:57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452 923 14283,'0'3'191,"1"-1"-1,-1 1 1,1 0 0,-1-1-1,1 1 1,0 0 0,0-1-1,1 1 1,-1-1 0,0 1-1,1-1 1,0 0 0,-1 0-1,1 0 1,0 0 0,0 0-1,0 0 1,0 0-1,0 0 1,3 1 0,3 2 43,0 0 1,1-1 0,-1 0-1,17 5 1,-2-2 72,0-2 0,0-1 0,0 0 0,42 0 0,-29-5 42,0-1 1,52-9-1,-60 4-227,0 0-1,-1-2 1,0-1-1,-1-2 1,0 0 0,45-30-1,131-112 552,-189 144-624,11-11 38,83-73 195,-95 83-236,-1-2 1,-1 1 0,0-1-1,-1-1 1,0 0-1,10-22 1,-16 29-16,0 0 1,-1-1 0,0 1 0,-1-1 0,1 0 0,-1 1 0,-1-1 0,1 0 0,-1 0 0,-2-11 0,0 7 7,0 1 1,-1 0-1,-1 0 0,0 1 1,0-1-1,-9-15 0,0 5-5,-2 0 0,0 0 0,-1 2-1,-1 0 1,-34-30 0,25 27-32,-1 2 0,-1 0 0,-1 1 0,-1 2 0,-38-17 0,42 24-3,1 1-1,-1 1 1,-1 2-1,1 0 1,-1 1-1,0 2 1,-33 0-1,15 4 25,0 3 0,0 1 0,1 2 0,0 2 0,0 2 0,1 2 0,1 1 0,0 3 0,-40 22 1,46-20 105,1 2 1,1 2-1,1 1 1,1 2-1,1 0 1,1 3-1,2 0 1,0 2-1,3 1 1,-26 40-1,39-52-18,1 1 0,1 0 1,1 1-1,1 0 0,1 1 0,0-1 0,2 1 0,1 1 1,1-1-1,1 0 0,1 34 0,2-41-20,0 1 0,2-1 1,0 0-1,1 0 0,0 0 0,2 0 0,8 20 1,-8-25-50,1 1 1,0-1-1,0 0 1,1-1 0,0 0-1,1 0 1,0-1 0,1 0-1,20 15 1,-12-14-16,-1 0 1,1 0-1,1-2 1,0 0-1,0-2 0,0 0 1,1-1-1,23 3 1,2-2-128,0-3 0,72-3 1,142-32-2776,-135 4 19,-11-17 1055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2:01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272 1002 8722,'-1'0'127,"1"0"-1,0 0 1,0 0 0,0 1 0,0-1 0,0 0-1,0 0 1,0 1 0,0-1 0,0 0-1,0 0 1,0 1 0,-1-1 0,1 0 0,1 0-1,-1 1 1,0-1 0,0 0 0,0 0-1,0 1 1,0-1 0,0 0 0,0 0 0,0 0-1,0 1 1,0-1 0,0 0 0,1 0-1,-1 0 1,0 1 0,9-2 499,1 0 0,-1 0 0,13-4 0,15-3-9,83-11 843,46-6-130,-138 23-1148,0 1 0,0 1 0,0 2-1,28 5 1,51 10 340,0-4 1,120-2-1,-76-13-154,186 6 364,-175 12-442,91 5 125,-195-19-179,0-3 0,82-12 0,-113 9-205,260-31 171,-246 32-184,1 3 1,-1 1-1,0 3 1,79 15-1,-18 9-11,-45-12 12,-1-2 0,94 11 0,32-16 145,-39-2-14,-71-3-159,117 11 123,-173-14-93,0 0 0,0-1-1,29-3 1,45-12 179,-1-1-143,-33 8-104,97-26-1,-148 32 49,0 0-1,-1 0 1,1 0-1,-1-1 1,0 0-1,0 1 1,0-2-1,0 1 1,6-6-1,3-6 27,12-18 0,-14 18 61,42-47-122,-30 36 20,-8 8 8,-12 13 18,1 0-1,0 0 1,0 1 0,0-1-1,7-4 1,-11 9-12,10-8 7,0 1 1,9-10-1,-16 13-10,1 0 0,-1 0 0,0 0-1,-1-1 1,1 1 0,-1 0 0,0-1 0,2-5-1,3-8 28,-2-1 0,4-19-1,-7 30-12,-2 0 0,1 0-1,-1 0 1,0 0-1,0 0 1,-1 0 0,-3-13-1,-1 4-6,-1-1 0,-1 1 1,0 1-1,-1-1 0,-1 1 0,0 1 0,-1-1 0,-13-13 0,6 9 4,0 2 0,-1 0 0,-2 1 0,1 1 1,-26-16-1,1 3-27,-47-29 13,73 49 4,-1 0 0,0 0 0,-26-7-1,10 8 0,1 1-1,-44-4 0,-73 3 140,-2-1-186,-149-36 91,-91-11 164,0 38-312,196 11 160,-147 2-62,41 31 71,50-3 65,151-15-306,-122 4 242,-90-17-92,182 8-192,107-1 175,1 1-1,0 2 1,-33 9-1,-108 35 114,-76 25 58,89-23-220,119-41 33,25-8 61,0 1 0,0-1 0,1 2 1,-1-1-1,1 1 0,0 0 1,0 0-1,1 1 0,-1 0 0,1 0 1,0 1-1,0 0 0,0 0 0,1 0 1,0 1-1,1-1 0,-1 1 0,1 0 1,-4 11-1,0 1 5,2 1 0,1-1 0,0 1 0,1 0 0,2 0 0,0 0 1,1 1-1,0-1 0,2 0 0,1 1 0,0-1 0,2 0 0,0 0 0,1-1 0,1 1 0,1-1 0,17 34 0,-16-39 49,1-1-1,1 0 1,0 0 0,0-1-1,2 0 1,-1-1-1,1 0 1,1-1-1,0-1 1,1 0-1,-1 0 1,17 6 0,-1-2 15,1-1 0,0-2 1,0 0-1,1-3 1,38 6-1,-39-10-161,0-1 0,0-1 0,0-2 0,39-5 0,-13-4-515,71-20 1,-28 1 57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2:06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152 636 7802,'0'-2'356,"1"0"0,-1 1 0,0-1 0,0 0 0,0 0 0,0 0 0,0 1 0,-1-1 0,1 0 0,0 1 0,-1-3 0,-2-10 2421,4 14-2685,0 1-1,0-1 1,-1 0 0,1 0-1,0 0 1,0 0 0,-1 1-1,1-1 1,0 0 0,0 1-1,-1-1 1,1 0 0,0 1-1,-1-1 1,1 1 0,-1-1-1,2 2 1,20 15 510,-12-8-432,1-1 0,0 0-1,0-1 1,1 0-1,0 0 1,0-2-1,23 9 1,-23-12-105,0 1 0,0-2 1,0 0-1,0 0 0,0-1 1,0 0-1,14-3 0,9-4 412,38-11 0,-30 6-55,11 2-229,0 1 1,67-1 0,12-2-42,-85 5-85,-1-2-1,-1-2 0,58-21 1,-77 21 42,0 0 1,0-2 0,-2-1 0,0-1-1,0-1 1,34-31 0,-54 42-87,-1 0 0,1 0 0,-1 0 0,0-1 0,-1 1 0,1-1 0,-1 0 0,0 0 0,-1-1 0,1 1 0,-1-1 0,-1 1 0,1-1 0,-1 1 0,1-12 0,-2 5 3,0-1 0,-1 1-1,0-1 1,-1 1 0,0 0-1,-9-25 1,9 31-16,-1 1 1,0-1 0,0 1-1,-1 0 1,0 0-1,0 0 1,0 0 0,-1 0-1,-8-7 1,4 6 31,0-1 0,0 2 0,-1-1 0,0 1 0,-14-6 0,-4 1 37,0 1 0,-1 1 0,-49-7 1,-283-23 74,338 38-167,-15-2 12,0 3 0,0 1 0,0 1 0,-66 14 0,90-13 6,-226 60 36,226-58-43,1-1 0,0 2 0,1 0 0,-1 1-1,1 0 1,0 1 0,1 0 0,0 1 0,0 0-1,1 0 1,0 1 0,1 1 0,0 0 0,0 0-1,1 1 1,1 0 0,0 0 0,1 0 0,-6 16-1,5-9 28,1 1 1,1 0-1,1 0 0,1 0 0,-1 30 0,3-42-10,2 0-1,-1 0 1,1 1 0,0-1-1,0 0 1,1 0 0,0 0-1,1-1 1,0 1 0,0-1-1,0 1 1,1-1 0,0 0-1,1 0 1,0 0 0,9 10-1,-7-11-17,0-1 0,0 1 0,1-1 0,0 0 0,0-1 0,0 0 0,0 0 0,1 0 0,-1-1 0,12 2 0,0-1-184,0-1-1,1 0 0,31-1 0,-21-3-463,35-4-1,38-16-207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2:09.1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60 121 8986,'-4'-19'2435,"1"0"0,1-1 0,1 1 1,1-24-1,-4 82-1677,1 0 1,4 43-1,17 52-160,1 7-611,-19-140-65,1 0-1,-1 0 0,0 0 0,0 0 0,0 0 1,0 0-1,0 0 0,0 0 0,-1 0 0,1 0 0,0 1 1,-1-1-1,1 0 0,0-1 0,-1 1 0,1 0 0,-1 0 1,1 0-1,-1 0 0,0 0 0,1 0 0,-1-1 1,0 1-1,-1 1 0,1-2-101,0 0 1,0 0-1,0 0 0,0 1 1,0-1-1,-1 0 0,1 0 1,0-1-1,0 1 0,0 0 1,0 0-1,0-1 0,0 1 1,0 0-1,-1-1 0,1 1 1,0-1-1,0 1 0,0-1 1,0 0-1,1 1 0,-3-2 1,-26-27-3969,13 13 3035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2:09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11 8698,'-4'-1'269,"2"0"272,-1 1-1,0-1 1,1 0-1,-1 1 0,0 0 1,1-1-1,-5 1 1,6 0-413,0 1 0,1-1 1,-1 0-1,0 1 0,0-1 1,1 0-1,-1 1 0,0-1 0,0 1 1,1-1-1,-1 1 0,1 0 1,-1-1-1,0 1 0,1-1 1,-1 1-1,1 0 0,0 0 1,-1-1-1,1 1 0,0 0 0,-1 0 1,1-1-1,0 1 0,0 0 1,-1 0-1,1 0 0,0 1 1,-1 4 102,1 1 0,-1-1 1,1 0-1,1 1 0,-1-1 1,1 0-1,0 1 0,0-1 1,1 0-1,0 0 0,0 0 1,0 0-1,1 0 1,0-1-1,0 1 0,0-1 1,1 0-1,7 8 0,-10-11-169,0-1 0,0 0-1,0 0 1,0 0 0,1 0 0,-1-1-1,0 1 1,1 0 0,-1-1 0,0 1-1,1 0 1,-1-1 0,1 0 0,-1 1-1,1-1 1,0 0 0,-1 0 0,1 0-1,2 0 1,-1 0 30,-1-1 0,1 0 0,-1 0 0,1 0 0,-1 0-1,1 0 1,-1 0 0,0-1 0,1 1 0,2-4 0,3-2 94,-1 0-1,0-1 1,0 0 0,10-17-1,1-1-207,13-23-2680,-29 36 1609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2:34.6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228 1 10002,'-9'15'840,"6"-10"-420,1 0 0,-1 0-1,1 0 1,-3 8-1,4-4-52,0-1 0,0 1 0,1-1 0,2 17 0,-1 2-141,-14 215 248,4-7-474,9-182 3,1 188 4,-2 93-41,-16 254 92,-1-289-6,0 3-30,-22 424-83,21-452 137,14-108-73,18 180-1,-16 315 24,-10-121-55,11-238 44,-2-85 49,-14 355-4,2-255-99,2-15 45,6 270-82,9-521 37,17 553 146,-16-569-100,25 430 284,-11-232 207,-15-33-279,-2-47-168,32 334 379,5 55-324,-33-461-108,-2-51 25,0 143 74,-8-52-119,16 201-1,-6-287 7,1-3 62,-2 1 1,-1-1 0,-2 1 0,-6 48-1,1-39 152,3 0 0,2 71-1,1-56-225,3-22 67,-3-32-251,0-1 1,1 0-1,0 1 0,-1-1 1,1 0-1,0 1 0,0-1 1,1 0-1,-1 0 0,0 0 1,4 4-1,-5-8-723,2-8 411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2:35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9378,'-1'1'442,"-1"0"-1,1 0 1,-1 0-1,1 0 1,0 1 0,0-1-1,-1 0 1,1 1-1,0-1 1,-1 3-1,1-3-390,1-1 0,0 1 0,-1 0 0,1 0 0,0-1 0,-1 1 0,1 0 0,0-1 0,0 1 1,0 0-1,0 0 0,0 0 0,-1-1 0,1 1 0,1 0 0,-1 0 0,0-1 0,0 1 0,0 0 0,0 0 0,0-1 0,1 1 0,-1 0 0,0 0 0,1-1 0,0 2 0,2 1 114,0 1 0,0 0 0,-1 0 0,1 1 0,-1-1 0,0 0 1,0 1-1,2 5 0,-1 0 105,-1 1 0,1 18 0,0-1-104,1 1-1,1-1 0,2-1 1,12 35-1,-8-30-95,-9-24 6,0 0 0,1 0 0,0 0 0,0-1 0,1 1 0,8 13-1,-9-18-17,0 0-1,-1 0 0,1 0 0,0 0 0,0 0 1,1 0-1,5 3 0,7 6 33,-13-10-91,-1 0 0,1 0 0,0 0 0,0 0 1,0 0-1,5 1 0,-7-2 5,1-1-1,-1 0 1,1 1-1,-1-1 1,1 0 0,-1 0-1,1 0 1,-1 0-1,1-1 1,-1 1 0,1 0-1,-1-1 1,1 1-1,-1-1 1,0 1 0,1-1-1,-1 0 1,0 1-1,3-3 1,48-39-87,-44 38 85,-1-1-1,-1 0 0,1-1 1,-1 0-1,0 0 0,0 0 1,-1 0-1,0-1 0,9-14 1,-13 17-1,1 1 0,0-1 0,-1 0 0,0 1 0,0-1 0,0 0 1,0 0-1,-1 0 0,0 0 0,1 0 0,-1 0 0,-1 0 0,1 0 0,0 0 0,-1 0 0,0 1 1,0-1-1,0 0 0,-1 0 0,1 1 0,-1-1 0,0 0 0,-3-4 0,3 5 1,-1 0 0,1-1 0,-1 2 0,0-1 0,0 0 0,0 0 0,0 1 0,-1 0 0,1-1 0,-1 1 0,1 1 0,-1-1 0,0 0-1,0 1 1,1 0 0,-1 0 0,-6-1 0,-5 0 17,1 1 0,-1 1 0,-22 2 0,-5 1-31,32-3 17,-14 0 59,24 0-77,0 0 0,-1 0 0,1 0 1,0 0-1,0 0 0,-1 0 0,1 0 1,0-1-1,-1 1 0,1 0 0,0 0 0,0 0 1,-1-1-1,1 1 0,0 0 0,0 0 1,-1 0-1,1-1 0,0 1 0,0 0 0,0-1 1,0 1-1,-1 0 0,1 0 0,0-1 0,0 1 1,0 0-1,0-1 0,0 1 0,0 0 1,0-1-1,0 1 0,0 0 0,0-1 0,0 1 1,0 0-1,0-1 0,0 1 0,0 0 0,0-1 1,0 1-1,0 0 0,1 0 0,-1-1 1,0 1-1,0 0 0,0-1 0,0 1 0,1 0 1,-1 0-1,0-1 0,0 1 0,1 0 0,12-20-328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2:51.8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0 318 9450,'2'4'1678,"0"1"-1423,2-1 1,-1 0-1,0-1 1,1 1 0,0 0-1,0-1 1,0 0-1,0 0 1,0 0-1,1 0 1,-1-1 0,1 0-1,6 3 1,6 0 207,-1 0 0,34 5 0,-1-4 53,-1-3 0,1-1-1,0-3 1,64-9 0,197-46 568,-282 50-1015,761-182 924,-211 64-298,-523 117-418,-1 1 1,56 3-1,-91 4-171,1 0 0,-1 1 0,0 1 0,0 1 0,-1 0 0,1 2 0,-1 0 1,0 1-1,20 10 0,-32-13-70,1 1 0,-1-1 1,0 1-1,0 0 1,0 0-1,-1 1 0,0 0 1,0 0-1,4 7 1,-1-1-8,-1 1 1,-1 1 0,8 22-1,-12-29-101,0-2-48,0 1 1,0-1 0,0 1-1,4 5 1,-5-10 33,-1 0 0,1 0 0,0 0 0,0 0 0,0 0 0,0 0 0,0 0 0,-1 0 0,2-1 0,-1 1 0,0 0 0,0-1 0,0 1 0,0 0 0,0-1 0,0 1 0,1-1 0,-1 0 0,0 0 0,0 1 0,1-1 0,-1 0 0,0 0 0,3 0 0,22-8-1045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04.2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10706,'-1'15'1880,"1"5"-944,1-1-1,3 21 1,19 113 660,6 216 0,-39 3-570,4-198-755,-14 716 557,20-840-815,13 542 151,13-118 528,-36 212-622,-2-79-16,11-348-62,1-115 12,-15 316 528,11-411-313,-11 145 999,13-135-880,7 76 1,4-49-2935,-9-80 1555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07.5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70 6593,'2'-6'734,"-1"0"1,0 0-1,0-1 0,0 1 0,-1 0 0,-1-11 0,1 16-613,0 0 0,0 0-1,-1 1 1,1-1 0,0 0 0,-1 1 0,1-1 0,0 0 0,-1 1 0,1-1 0,-1 0-1,1 1 1,-1-1 0,1 1 0,-1-1 0,0 1 0,1-1 0,-1 1 0,0-1-1,1 1 1,-1-1 0,0 1 0,1 0 0,-1 0 0,0-1 0,0 1 0,1 0-1,-1 0 1,0 0 0,0 0 0,0 0 0,1 0 0,-1 0 0,0 0 0,0 0 0,0 0-1,1 0 1,-2 1 0,2 0 78,0 1-1,0-1 0,0 0 1,0 1-1,0-1 1,1 0-1,-1 1 0,1-1 1,-1 0-1,1 2 1,0-1 32,0 3-87,-1 0-1,1 0 1,-1 0-1,0 0 1,0 0 0,-3 9-1,1 10 100,3 21 31,8 63-1,1 14-140,-5-21-149,-1-49 24,-6 95 0,-5-70 73,4 0 0,7 84 0,13-34-188,2 28-299,-31 203-415,4-236 540,5-62 248,2-20-43,-2-1 0,-11 62 0,-71 342-144,59-176 1503,27-212-705,0-43-383,0 1 0,-1 0-1,-1-1 1,-3 24 0,-7-13-783,3-10-751,8-12 1266,0-1 6,0 1 0,0-1 0,0 0 0,-1 1 1,1-1-1,0 1 0,0-1 0,0 0 0,-1 1 1,1-1-1,0 0 0,-1 1 0,1-1 0,0 0 0,-1 1 1,1-1-1,0 0 0,-1 0 0,0 1 0,-13-3-842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54.0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64 9914,'0'0'3,"-30"-20"3764,28 18-3373,0 1 0,1-1 0,-1 1-1,0-1 1,1 0 0,0 0 0,-1 0 0,1 0-1,0 0 1,0 0 0,0 0 0,0 0 0,0-3-1,1 4-242,0 0-1,-1 0 1,1 0-1,0 1 1,0-1-1,0 0 1,-1 0-1,1 1 1,0-1-1,-1 0 1,1 1-1,0-1 1,-1 0-1,1 1 1,-1-1-1,1 1 1,-1-1-1,0 1 1,0-2-1,0 2-44,1 0-1,0 0 1,-1 0-1,1 0 1,-1 0-1,1 0 1,-1 0-1,1 0 0,-1 0 1,1 0-1,-1 0 1,1 1-1,-1-1 1,1 0-1,0 0 1,-1 0-1,1 0 1,-1 1-1,1-1 1,0 0-1,-1 1 1,1-1-1,-1 1 1,-1 0 42,1 1-1,-1 0 1,1 0 0,-1 0 0,1 0 0,0 0 0,0 0 0,-1 0 0,2 0 0,-1 1 0,-1 3 0,1 3-37,0 0 1,1 1 0,0-1 0,1 0 0,0 0-1,0 1 1,1-1 0,0 0 0,1-1 0,0 1-1,0 0 1,6 11 0,8 10 263,38 55 0,-41-65-246,15 19 125,-14-18-50,0 0-1,12 24 0,-25-43-184,-1 1-1,0-1 0,0 1 0,0 0 0,0-1 0,0 1 1,-1 0-1,1-1 0,-1 1 0,1 0 0,-1 0 0,0 0 0,0 0 1,0-1-1,-1 1 0,1 0 0,-1 0 0,0-1 0,1 1 1,-1 0-1,-2 3 0,1-4-11,1 0 1,-1 0-1,0 0 1,0 0-1,0 0 1,0 0-1,-1 0 1,1-1-1,0 1 1,-1-1-1,1 0 1,-1 0-1,1 0 1,-1 0-1,0 0 1,1 0-1,-1-1 1,0 1-1,0-1 1,0 0-1,-2 0 0,1 0-6,0 0 0,0 0 0,1-1 0,-1 1 0,1-1 0,-1 0 0,0 0 0,1 0 0,0-1 0,-1 1 0,1-1 0,0 1 0,-4-4 0,2 1 0,1 1 1,-1-1-1,1-1 1,0 1-1,1 0 1,-1-1-1,-5-9 0,4 4 1,0-1-1,1 0 1,0 0-1,0 0 0,1 0 1,1-1-1,-3-21 0,4 18 0,1 0 0,0 0-1,1 1 1,1-1 0,0 0-1,1 0 1,0 1-1,1 0 1,1 0 0,1 0-1,0 0 1,10-16-1,-11 21 3,0-1 0,0 1 0,-1-1 0,-1 0 0,5-14 0,-8 23-5,0 1 1,0-1-1,0 1 1,0-1-1,0 0 1,0 1-1,0-1 0,0 1 1,0-1-1,0 1 1,0-1-1,0 0 1,0 1-1,0-1 1,-1 1-1,1-1 0,0 1 1,0-1-1,-1 1 1,1-1-1,0 1 1,-1-1-1,1 1 1,0-1-1,-1 1 0,0-1 1,0 1-29,0-1 0,1 1 0,-1 0 0,0-1-1,0 1 1,0 0 0,0 0 0,0 0 0,0 0 0,0 0 0,0 0 0,0 0 0,0 0-1,-1 1 1,-2 0-413,1 0 0,-1 0-1,0 0 1,1 1 0,0 0-1,-6 3 1,8-5 152,0 1 0,0 0 0,1-1 0,-1 1 0,0 0 0,1 0 0,-1 0 0,1-1 0,-1 1 0,1 0 0,-1 0 0,1 0 0,-1 0 0,1 0 0,0 0 0,0 0 0,-1 0 0,1 0 0,0 0 0,0 0 0,0 0 0,0 0 0,0 0 0,0 0 0,1 0 0,-1 0 0,0 0 0,0 0 0,1 1 0,8 20-3131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3.1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6 432 9290,'-2'-6'482,"1"-1"1,0 0-1,0 0 1,1 0-1,0 0 1,0 0-1,0 0 1,1 0-1,0 0 1,3-7-1,0 0 267,0 1-1,2 0 1,12-24 0,-17 35-645,-1 1 1,1-1 0,0 1-1,0-1 1,0 1-1,0-1 1,1 1 0,-1 0-1,0-1 1,0 1-1,1 0 1,-1 0 0,1 0-1,-1 0 1,1 0-1,-1 0 1,1 1 0,2-2-1,-2 2-44,-1 0 0,1 0 0,-1 1-1,1-1 1,-1 0 0,1 1 0,-1-1 0,1 1 0,-1-1-1,0 1 1,1 0 0,-1-1 0,0 1 0,1 0 0,-1 0-1,0 0 1,0 0 0,0 0 0,0 0 0,0 1-1,0-1 1,1 2 0,13 16 437,18 36 1,10 14-79,-30-53-350,0 0 1,1-1 0,21 18-1,-29-28-57,0 0-1,1 0 1,-1-1-1,1 0 1,0 0-1,1 0 1,-1-1-1,0 0 0,1-1 1,0 0-1,13 2 1,-18-3-2,0-1 1,-1 0 0,1 0-1,-1 0 1,1 0 0,0-1-1,-1 1 1,1-1-1,3-1 1,-5 2-1,0-1-1,0 0 1,1 0-1,-1 0 1,0 0-1,0 0 1,0 0 0,0 0-1,0 0 1,0 0-1,0-1 1,0 1-1,0 0 1,0 0 0,-1-1-1,1 1 1,-1-1-1,2-2 1,0-7 39,1 0 0,-2-1 0,1 1-1,-2-1 1,0 0 0,-2-22 0,-17-71 72,15 87-100,-5-21-20,-1 0 1,-2 1-1,-2 0 0,-26-48 1,36 78-147,2 6-31,1-1 1,-1 1-1,1-1 1,-1 0-1,1 0 1,0 0-1,0 0 1,0-3-1,1 5 115,0 1 0,0 0-1,0 0 1,0 0-1,0 0 1,0-1 0,0 1-1,0 0 1,0 0 0,1 0-1,-1-1 1,0 1-1,0 0 1,0 0 0,0 0-1,0 0 1,1 0 0,-1 0-1,0-1 1,0 1-1,0 0 1,0 0 0,1 0-1,-1 0 1,0 0 0,0 0-1,0 0 1,1 0-1,-1 0 1,0 0 0,0 0-1,0 0 1,1 0 0,-1 0-1,0 0 1,0 0-1,0 0 1,1 0 0,-1 0-1,0 0 1,0 0 0,0 0-1,1 0 1,-1 1-1,0-1 1,0 0 0,0 0-1,0 0 1,15 7-1445,-9-4 917,22 7-785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4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19 803 10370,'0'1'217,"0"-1"0,0 1 0,0-1-1,0 1 1,0 0 0,0-1 0,0 1-1,0-1 1,0 1 0,0 0 0,0-1 0,0 1-1,0-1 1,1 1 0,-1-1 0,0 1-1,1-1 1,-1 1 0,0-1 0,1 1 0,-1-1-1,0 1 1,1-1 0,-1 1 0,1 0-1,0-2-69,0 1 0,0 0 0,-1 0 0,1 0 0,0 0 1,0-1-1,0 1 0,-1 0 0,1-1 0,0 1 0,-1 0 0,1-1 0,0 1 0,-1-1 0,1 1 0,0-1 0,-1 1 0,1-1 0,0-1 0,3-2 98,-1 0 1,0 0-1,0 0 1,-1-1-1,1 1 0,-1-1 1,0 0-1,0 0 1,2-7-1,8-50 403,-8 36-428,6-40-27,-10 57-183,1 1 0,-2-1 0,1 0 0,-1 1 0,-3-16 0,4 23-10,-1 0 0,1-1 0,-1 1 0,1 0 0,-1-1 0,1 1 0,-1 0 0,0 0 0,1 0 0,-1-1 0,0 1 0,0 0 0,0 0 0,0 0 0,0 0 0,0 0 0,0 1 0,0-1 0,-1 0 0,1 0 0,-2 0 0,2 1-3,0 0 1,0 0-1,0 0 0,0 0 1,0 0-1,0 0 1,0 1-1,0-1 0,0 0 1,0 0-1,0 1 1,0-1-1,1 1 0,-1-1 1,0 1-1,0-1 0,0 1 1,0-1-1,0 1 1,1 0-1,-1 0 0,0-1 1,1 1-1,-1 0 1,1 0-1,-1 0 0,1 0 1,-1 0-1,0 1 0,-6 11 8,1 1 0,0 0-1,1 0 1,0 0-1,-4 24 1,7-28 6,1 1-1,0-1 1,0 1 0,1 0 0,1-1 0,0 1 0,0 0 0,5 16 0,-5-22-5,1-1 1,-1 1 0,1-1-1,0 0 1,1 0-1,4 6 1,-6-9-3,0 1 0,0-1 1,0 0-1,0 0 0,0 0 0,1 0 1,-1 0-1,0 0 0,1 0 0,-1 0 1,1-1-1,-1 1 0,1 0 1,-1-1-1,1 1 0,0-1 0,-1 0 1,1 0-1,0 1 0,-1-1 0,1 0 1,2-1-1,0 0 5,0 0 0,0 0 0,0 0 1,0-1-1,0 0 0,-1 0 0,1 0 0,-1 0 0,1 0 0,-1-1 1,0 1-1,0-1 0,4-5 0,3-4 15,0 0 0,9-16 0,1-7-3,-2 0 0,-1-1 0,-2 0 0,-2-2 0,-1 0 0,12-67 0,-20 80-8,-1 0 1,-2 0 0,0 0 0,-2-1 0,-4-29-1,3 38 1,-1 1 0,-1 1-1,0-1 1,-1 0 0,-1 1-1,-1 0 1,0 0-1,-17-26 1,23 39-9,0 1-1,-1-1 1,1 0 0,-1 0 0,1 1 0,-1-1-1,1 0 1,-1 1 0,0 0 0,0-1-1,0 1 1,0 0 0,0 0 0,0 0-1,0 0 1,0 1 0,-1-1 0,1 0-1,-3 0 1,3 2 6,1-1-1,-1 0 1,1 1 0,-1-1-1,1 1 1,-1 0 0,1-1-1,-1 1 1,1 0 0,0 0-1,-1 0 1,1 0 0,0 0-1,0 0 1,0 0 0,0 0-1,0 0 1,0 1 0,0-1-1,0 0 1,0 1-1,1-1 1,-1 1 0,0-1-1,1 1 1,-1-1 0,1 2-1,-4 11 69,0 0-1,1 0 1,1 1-1,1-1 1,0 0-1,0 1 1,2-1-1,0 1 1,0-1-1,7 25 1,-5-25-12,1 0 0,1 0-1,1 0 1,0 0 0,0-1 0,1 0 0,1 0 0,1 0 0,-1-1 0,16 15-1,-16-20-48,-1 0 0,1-1-1,0-1 1,1 1 0,-1-1-1,1 0 1,0-1 0,0 0-1,1-1 1,-1 0 0,1 0-1,0-1 1,0 0 0,0-1-1,0 0 1,0 0-1,0-1 1,0-1 0,0 1-1,-1-2 1,1 1 0,13-5-1,-12 3-4,0-1 0,0 0 0,0 0-1,-1-1 1,0-1 0,0 1-1,0-2 1,-1 1 0,0-2-1,0 1 1,-1-1 0,0 0 0,0-1-1,-1 1 1,0-2 0,0 1-1,-1-1 1,-1 0 0,6-13 0,-6 10-19,-1-1 0,-1 1 0,3-17 0,-5 22 25,0 0-1,-1 0 1,0 0-1,0 0 1,-1 0 0,-2-12-1,3 19-19,0 0 0,0 0 0,-1 0 0,1 1 0,0-1 0,0 0 0,-1 1 0,1-1-1,0 0 1,-1 1 0,1-1 0,-1 0 0,1 1 0,-1-1 0,1 0 0,-1 1 0,1-1 0,-1 1 0,0 0 0,1-1-1,-1 1 1,-1-1 0,2 1-2,-1 0 0,0 0 0,0 0 0,1 0 0,-1 0-1,0 0 1,0 0 0,1 0 0,-1 1 0,0-1 0,0 0 0,1 0 0,-1 1-1,0-1 1,1 1 0,-1-1 0,1 0 0,-2 2 0,-1 0-12,0 1 0,0 0 0,0 0 1,1 1-1,-1-1 0,-3 7 0,2-2 24,0 0 0,0 1 0,1-1 0,0 1 0,1 0-1,-1 0 1,0 12 0,3-18-8,0-1 0,0 1-1,0-1 1,0 1 0,0-1-1,1 1 1,-1-1 0,1 0 0,0 1-1,0-1 1,0 0 0,0 1 0,0-1-1,0 0 1,0 0 0,1 0-1,-1 0 1,1 0 0,-1 0 0,1 0-1,0-1 1,0 1 0,0-1-1,0 1 1,0-1 0,0 0 0,0 1-1,1-1 1,-1 0 0,0-1-1,1 1 1,2 0 0,1 0-2,0 0 0,0 0 1,0-1-1,0 0 0,0 0 0,0-1 1,0 0-1,-1 0 0,1 0 1,0 0-1,0-1 0,-1 0 0,1-1 1,-1 1-1,1-1 0,-1 0 0,0 0 1,8-7-1,-9 7 15,-1 0 0,1-1 0,-1 1 0,0 0 0,0-1 0,0 0 0,-1 0-1,0 0 1,1 0 0,-1 0 0,1-6 0,-2 7 14,0 0 0,0-1-1,-1 1 1,1 0 0,-1-1-1,0 1 1,0-1 0,0 1-1,-1-1 1,1 1 0,-1 0 0,0-1-1,0 1 1,0 0 0,0 0-1,-3-5 1,1 3 4,0 0 1,-1 0-1,1 0 1,-1 1-1,0 0 1,0 0-1,-1 0 1,1 0-1,-1 0 0,0 1 1,0 0-1,0 0 1,0 0-1,-10-3 1,4 2-399,0 1 1,-1 0 0,1 1 0,-1 0 0,0 1-1,-15-1 1,30 2-374,1-1-1,-1 0 1,1-1-1,-1 1 1,0-1-1,6-3 1,3-1-297,13-6-1530,43-30 0,-33 19 1788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4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11 193 11018,'3'-4'268,"15"-16"2684,-13 17-398,-10 14 636,0 0-2576,-1 1 0,2 0-1,0 0 1,-5 20 0,8-27-526,0 1 0,0-1 0,1 0 0,-1 0 0,1 1-1,1-1 1,-1 0 0,1 0 0,-1 0 0,1 1 0,1-1-1,-1 0 1,5 9 0,-4-11-72,0 0-1,0 0 1,0 0 0,1-1-1,-1 0 1,1 1 0,-1-1-1,1 0 1,0 0 0,0 0-1,0 0 1,0-1 0,0 1-1,0-1 1,0 0-1,1 0 1,-1 0 0,0 0-1,1-1 1,-1 1 0,1-1-1,-1 0 1,1 0 0,-1 0-1,1 0 1,-1-1 0,0 1-1,1-1 1,-1 0 0,0 0-1,1 0 1,-1-1-1,0 1 1,0-1 0,0 0-1,3-2 1,2-1-7,0-2 0,0 1 0,-1-1 0,0 0-1,0-1 1,-1 0 0,0 0 0,0 0 0,-1-1 0,0 0 0,-1 0 0,5-11 0,-4 5 10,-1 1 0,0-1 0,-1 0 0,0 0 1,-2 0-1,0 0 0,-1-21 0,-2 18 2,-1 12-39,2 6 16,1 0 0,0 0 0,0 0 0,0 0 0,0 0 0,0 0 0,0-1 0,0 1 0,0 0 0,-1 0 0,1 0 0,0 0 0,0 0 0,0 0 0,0 0 0,0 0 0,0 0 0,0 0 0,-1 0 0,1 0 0,0 0 0,0 0 0,0 0 0,0 0 0,0 0 0,0 0 0,0 0 0,-1 0 0,1 0 0,0 1 0,0-1 0,0 0 0,0 0 0,0 0 0,0 0 0,0 0 0,0 0 0,-1 0 0,1 0 0,0 2-10,-1-1 0,1 0 0,-1 0 0,1 0 0,-1 0 1,1 1-1,0-1 0,0 0 0,-1 0 0,1 1 0,0-1 0,0 0 0,0 0 0,0 1 0,1 1 1,4 19-44,-4-17 53,1-1 0,0 0 0,0-1 0,0 1 0,1 0 0,-1 0 0,1-1 0,0 0 0,0 1 0,0-1 0,0 0 0,0-1 0,1 1 0,0 0 0,5 2 0,-3-2 2,0-1-1,0 1 0,0-1 0,1 0 0,-1-1 0,1 0 0,-1 0 0,1 0 0,12-1 0,-11 0-119,0-1-1,0 0 1,-1 0 0,1-1 0,0 0 0,-1-1 0,1 1-1,8-5 1,-11 4-129,-1 0-1,1 0 0,-1 0 0,1 0 1,-1 0-1,0-1 0,0 0 0,0 0 1,-1 0-1,0-1 0,1 1 0,1-6 1,-2 4-242,0-1 0,0 0 0,-1-1 0,0 1 0,-1 0 0,0 0 0,0-1 1,0 1-1,-1-1 0,-1-14 0,-5-14-424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4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33 372 10898,'-12'-2'1025,"1"2"447,1 0-240,10 2-208,10-5-848,1-3-104,5-9-352,6-3-360,9-11 400</inkml:trace>
  <inkml:trace contextRef="#ctx0" brushRef="#br0" timeOffset="1">207 0 12107,'10'28'1496,"-3"3"1144,8 7-207,5 6-305,2-2-471,9-1-705,0-5-264,0-1-416,2-2-96,-7 4-96,-2-4-240,-13-7-512,-4-3-424,-7-6-1201,-2-1-199,6-1 1320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5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0 328 11811,'1'-2'310,"0"0"0,-1 1 0,1-1 0,0 0 0,0 0 0,0 1 1,0-1-1,1 1 0,-1-1 0,0 1 0,1-1 0,-1 1 1,3-2-1,0-1 97,20-19 932,93-82 1124,-111 100-2452,-1 1 0,1 0 0,1 1 0,-1-1 1,0 1-1,8-2 0,-13 4-17,0 0 0,1 1 0,-1 0 0,1-1 0,-1 1 0,1 0 0,-1 0 0,1-1 0,-1 1 0,1 1 0,-1-1 0,0 0 0,1 0 0,-1 0-1,1 1 1,-1-1 0,1 1 0,-1-1 0,0 1 0,1-1 0,-1 1 0,0 0 0,1 0 0,-1 0 0,0 0 0,0 0 0,0 0 0,0 0 0,0 0 0,0 0 0,0 0 0,0 1 0,-1-1 0,1 0 0,1 3 0,5 15 6,-6-14 91,1-1 0,0 1-1,0 0 1,0-1 0,5 9-1,-6-12-45,1 0-1,-1 1 0,0-1 0,0 0 0,1 0 0,-1 0 1,0 0-1,1 0 0,-1-1 0,1 1 0,-1 0 0,1-1 1,0 1-1,-1-1 0,1 1 0,-1-1 0,1 0 0,0 0 1,-1 0-1,1 0 0,0 0 0,2 0 0,1-1 33,-1 0 0,1 0 0,-1 0 1,0-1-1,1 1 0,-1-1 0,0 0 0,0 0 0,0-1 0,0 1 0,-1-1 0,1 0 0,-1 0 0,1 0 0,-1 0 0,0 0 0,0-1 0,-1 0 0,5-5 0,2-8 45,-1-1 0,0 0 0,8-26 0,7-17 274,-22 60-378,-1 0 0,1 0 0,-1-1 0,1 1 0,0 0 0,0 0 0,0 0 0,-1 0 0,1 0 0,0 0 0,0 0 0,0 0 0,1 0 0,-1 1 0,0-1 0,0 0 0,0 1 0,0-1 0,1 1 0,-1-1 0,0 1 0,1-1 0,-1 1 0,0 0 0,1 0 0,-1 0 0,0 0 0,1 0 0,-1 0 0,1 0 0,-1 0 0,0 0 0,1 1 0,-1-1 0,0 1 0,0-1 0,1 1 0,-1-1 1,1 2-1,6 2 63,-1 1 1,0 0-1,0 0 1,12 12 0,-15-13-27,5 5 80,1 0-1,-2 1 0,1 0 1,-2 1-1,1 0 1,-1 0-1,-1 1 0,7 15 1,-10-19-103,-1 0 1,1 1-1,-1-1 1,0 1-1,-1 0 1,0-1-1,-1 1 1,0 0-1,0 0 1,0 0-1,-2-1 1,1 1-1,-4 12 0,-8 14-830,-2 8-2846,11-27 2115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5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 11578,'-1'0'137,"0"0"0,0 0 0,1 0-1,-1 0 1,0 0 0,0 0-1,0 0 1,0 0 0,0 0-1,0 1 1,1-1 0,-1 0 0,0 1-1,0-1 1,0 1 0,1-1-1,-1 1 1,0-1 0,1 1-1,-1-1 1,0 1 0,1 0-1,-1-1 1,1 1 0,-1 0 0,0 1-1,-1 1 227,1 0 0,-1 0-1,1 0 1,0 0 0,0 0-1,-1 6 1,-2 14 674,2 0 0,0-1 0,2 1 0,3 29 0,-1-28-669,2-1 1,0 1 0,2-1 0,1 0 0,0 0 0,2-1 0,13 25 0,-14-34-298,0-1 1,0 0-1,1 0 0,1-1 1,0 0-1,0-1 0,1 0 0,1-1 1,-1 0-1,26 14 0,-29-18-280,1-1 0,0 0 0,1 0 1,-1-1-1,1 0 0,-1-1 0,1 0 0,0 0 0,0-1 0,0-1 0,0 1 0,0-2 1,0 1-1,0-1 0,0-1 0,17-4 0,-21 3-384,1 0 1,-1 0 0,0 0-1,0-1 1,0 0-1,0 0 1,9-9-1,3-7-840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6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0 368 12547,'3'-4'570,"-1"1"-1,0-1 1,1 1 0,0 0 0,0 0 0,0 1 0,0-1 0,0 0 0,1 1 0,-1 0 0,1 0-1,-1 0 1,5-2 0,9-2 441,27-9-1,-32 12-518,2-1-151,0 0 0,0 1 0,1 1 0,-1 0 0,16 0 0,-23 2-288,-1 1 0,0-1 0,1 1 0,-1 1 0,0-1 0,0 1 0,0 0 0,0 0 0,-1 1 0,1 0 0,0 0 0,-1 0 0,0 1 0,6 4 0,3 6 31,0 0 0,18 26 0,12 12 149,-44-52-231,0 0 0,0 0-1,0 0 1,0 0 0,0 0-1,0 0 1,0 0 0,0 1 0,0-1-1,0 0 1,1 0 0,-1 0-1,0 0 1,0 0 0,0 0 0,0 0-1,0 0 1,0 0 0,0 0-1,0 0 1,1 0 0,-1 0-1,0 0 1,0 0 0,0 0 0,0 0-1,0 0 1,0 0 0,0 0-1,0 0 1,1 0 0,-1 0-1,0 0 1,0 0 0,0 0 0,0 0-1,0 0 1,0 0 0,0 0-1,0 0 1,0 0 0,1-1-1,-1 1 1,0 0 0,2-6 48,-1-13 16,-1 16-47,8-118 333,0-33-326,-8 141-25,1 1 4,-1-1 0,0 1 0,-1-1 0,-4-16-1,5 27-7,-1 0 0,1-1 0,-1 1 0,0 0 0,0-1 0,0 1 0,0 0 0,0 0 0,0 0 0,-1 0-1,1 0 1,-1 0 0,1 0 0,-1 1 0,0-1 0,0 1 0,0-1 0,1 1 0,-2-1 0,1 1 0,0 0-1,0 0 1,0 0 0,0 0 0,-1 0 0,1 1 0,0-1 0,-5 0 0,1 1-106,1 0 0,-1 0 1,1 1-1,0 0 0,-1 0 1,1 0-1,0 0 0,0 1 1,-1 0-1,-6 4 0,7-3-654,-1 0-1,1 0 0,0 1 0,0 0 0,-5 5 0,3 0-1723,12-3 955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6.8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 10506,'41'-11'1617,"6"0"2055,12 2-1063,14 9 168,4 6-233,0 16-479,-5 13-337,-25 12-744,-8 10-280,-28 5-528,-9 3 40,-21 8-696,-4 2-792,-5-3-736,-3-19 759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7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1 293 12395,'0'-3'282,"2"1"1,-1 0-1,0 0 1,0 0 0,1 0-1,-1 0 1,1 0-1,0 0 1,-1 0 0,1 0-1,0 1 1,0-1-1,0 1 1,0 0 0,0-1-1,1 1 1,-1 0-1,0 0 1,1 0 0,-1 1-1,0-1 1,1 0-1,-1 1 1,1 0 0,-1-1-1,1 1 1,3 1-1,8-1 326,-1 2 0,1 0-1,-1 0 1,13 5 0,-8-2-62,175 49 2121,-189-53-2629,0 0 8,0 0 1,0 1-1,-1-1 0,1 1 0,-1 0 0,7 4 0,-13-14 428,-15-18-272,-25-27 0,-16-20-339,50 59-99,0 0 0,-12-28 0,19 36-10,0-1 0,0 1 0,0 0 0,1-1 0,-1 1 0,2-1 0,-1 0 0,1 1 0,1-14 0,-1 19 100,0-1 1,0 0-1,1 1 0,-1-1 0,1 1 0,-1-1 0,1 0 0,0 1 1,-1 0-1,1-1 0,0 1 0,0-1 0,0 1 0,0 0 0,1 0 1,1-3-1,0 3-106,-1 0 0,0-1 1,1 1-1,-1 0 0,1 0 1,-1 1-1,1-1 0,-1 1 0,1-1 1,0 1-1,2 0 0,32 0-921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8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127 559 11498,'0'0'114,"0"0"0,0 0 0,-1-1 0,1 1 0,0 0 0,0 0 0,0 0 0,0-1 0,0 1 0,-1 0 0,1 0 0,0 0-1,0 0 1,0 0 0,-1-1 0,1 1 0,0 0 0,0 0 0,0 0 0,-1 0 0,1 0 0,0 0 0,0 0 0,-1 0-1,1 0 1,0 0 0,0 0 0,-1 0 0,1 0 0,0 0 0,0 0 0,-1 0 0,1 0 0,0 0 0,0 0 0,0 0 0,-1 1-1,-10 2 2033,0 6-1238,0 1 0,1 0 0,0 0 0,-11 15 0,6-7-576,12-14-300,0 0-1,0 0 1,0 0 0,0 0-1,1 1 1,-1-1 0,1 1-1,0-1 1,0 1 0,1 0-1,-2 7 1,3-12-31,0 1 1,1-1-1,-1 1 1,0-1-1,0 1 1,0-1-1,0 1 1,1 0-1,-1-1 1,0 1-1,0-1 1,1 0-1,-1 1 1,0-1-1,1 1 1,-1-1-1,1 1 1,-1-1-1,1 0 1,-1 1-1,0-1 1,1 0-1,-1 0 1,1 1-1,-1-1 1,1 0-1,0 0 0,-1 0 1,1 1-1,-1-1 1,1 0-1,-1 0 1,1 0-1,-1 0 1,1 0-1,0 0 1,-1 0-1,1 0 1,-1 0-1,1-1 1,-1 1-1,1 0 1,0 0-1,2-1-26,1 0 0,-1 0-1,1 0 1,-1 0 0,5-3-1,-3 0-60,0 0 0,0 0 0,0-1-1,-1 1 1,0-1 0,0 0-1,0 0 1,3-7 0,-3 6-62,0 0 0,0 1 0,1-1 0,0 1 0,9-8 0,-14 12 133,1 1 1,-1 0-1,1-1 1,0 1-1,0-1 1,-1 1-1,1 0 1,0 0-1,0 0 1,-1-1-1,1 1 0,0 0 1,0 0-1,-1 0 1,1 0-1,0 0 1,0 0-1,0 0 1,-1 0-1,1 1 1,0-1-1,0 0 0,-1 0 1,1 1-1,0-1 1,-1 0-1,1 1 1,0-1-1,-1 1 1,1-1-1,0 1 1,-1-1-1,1 1 1,-1-1-1,1 2 0,1-1 14,-1 0 0,0 0 0,0 0 0,0 0 0,0-1-1,1 1 1,-1 0 0,0-1 0,0 1 0,1-1 0,-1 1-1,2 0 1,-1-1 7,0 0-1,0 0 1,0 0-1,0 0 1,0-1-1,0 1 1,0-1-1,0 1 1,0-1-1,0 0 1,0 1-1,0-1 1,0 0-1,0 0 1,2-2-1,-1 0-2,0 0 0,0 1-1,-1-1 1,1 0-1,-1 0 1,0-1-1,4-5 1,-1-3 4,-1 0 0,1 0 0,-2 0 0,3-15 0,1-11 32,-1-1 0,-2 0 0,-2 1 0,-2-1-1,-1 0 1,-2 0 0,-9-41 0,7 59-37,-1 0 1,-9-21-1,12 34 35,-1-1 0,0 1 0,-1 0-1,1 1 1,-2-1 0,1 1 0,-9-8-1,14 14-11,-1 0 0,1 1 0,-1-1 0,0 1-1,1-1 1,-1 1 0,0-1 0,1 1 0,-1-1-1,0 1 1,1-1 0,-1 1 0,0 0 0,0 0-1,1-1 1,-1 1 0,0 0 0,0 0 0,0 0-1,1 0 1,-3 0 0,3 0-1,-1 0 0,1 1 0,-1-1 0,1 1 0,0-1 0,-1 0 0,1 1 0,0-1 0,-1 1 0,1-1 0,0 1 0,-1 0 0,1-1 0,0 1 0,0-1 0,0 1 1,-1-1-1,1 1 0,0 0 0,0-1 0,0 2 0,0 3 112,0 1-1,0-1 1,0 0 0,1 1 0,2 6 0,2 5 47,1 0 0,0 0 0,2 0 0,0-1 0,1 0 0,1-1 0,0 0 0,1 0 0,0-1 0,1-1 0,1 0 0,17 14 0,-7-9-166,2 0 0,0-1 0,1-2 1,0-1-1,1-1 0,47 16 0,-57-26-1249,-17-3 1158,0 0 1,0 0-1,0-1 1,0 1-1,0 0 1,0 0-1,0 0 1,1 0-1,-1 0 1,0-1 0,0 1-1,0 0 1,0 0-1,0 0 1,0 0-1,0 0 1,0-1-1,0 1 1,0 0-1,0 0 1,0 0-1,0 0 1,0-1-1,0 1 1,0 0-1,0 0 1,0 0 0,0 0-1,0-1 1,0 1-1,0 0 1,0 0-1,-1 0 1,1 0-1,0 0 1,0-1-1,0 1 1,0 0-1,0 0 1,0 0-1,0 0 1,-1 0-1,1 0 1,0-1 0,-24-21-4488,-3 1 3167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49.4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0 438 7178,'13'-9'959,"-1"0"0,-1-1 0,0 0 0,0-1 0,11-15 0,-12 13-763,-1 0 0,-1-1-1,0 0 1,0 0 0,-2-1 0,0 1-1,0-2 1,4-20 0,-9 23-181,1 0 0,-2 0-1,0 0 1,0 0 0,-2 0 0,1 1 0,-1-1 0,-1 0 0,-1 1 0,1-1-1,-2 1 1,-11-23 0,14 32 21,0 0 0,0 0 0,-1 0 0,1 0 0,-4-4 0,6 7-11,-1 0 0,1-1 0,0 1 0,0 0 0,-1 0 0,1-1 0,0 1 0,-1 0 0,1 0 0,0-1 0,-1 1 0,1 0 0,0 0 0,-1 0 0,1 0 0,-1-1 0,1 1 0,0 0 0,-1 0 0,1 0 0,-1 0 0,1 0 0,0 0 0,-1 0 0,1 0 0,-1 0 0,1 0 0,0 0 0,-1 0 0,1 1 0,0-1 0,-1 0 0,1 0 0,-1 0 0,1 0 0,0 1 0,-1-1 0,1 0 0,0 0 0,0 1 0,-1-1 0,1 0 0,0 0 0,-1 1 0,1-1 0,0 0 0,0 1 0,0-1 0,-1 1 0,1-1 0,0 0 0,0 1 0,0-1 0,0 0 0,0 1 0,0-1 0,0 1 0,-2 6 256,1 0-1,1 0 1,-1 1 0,1-1 0,0 0-1,1 0 1,0 0 0,0 0 0,2 8-1,4 9 328,12 27-1,0-3 154,1-1 0,44 72 0,-61-115-752,8 11 30,-11-15-39,1 0 1,-1 0 0,0 0 0,0 0 0,1 1 0,-1-1-1,0 0 1,0 0 0,1 0 0,-1 0 0,0 0-1,0 0 1,1 0 0,-1 0 0,0 0 0,1 0 0,-1 0-1,0 0 1,0 0 0,1 0 0,-1 0 0,0 0-1,1 0 1,-1 0 0,0 0 0,0 0 0,1 0 0,-1 0-1,0-1 1,0 1 0,1 0 0,-1 0 0,0 0-1,0 0 1,0-1 0,1 1 0,-1 0 0,0 0-1,0-1 1,0 1 0,0 0 0,1 0 0,-1-1 0,0 1-1,0 0 1,0 0 0,0-1 0,0 1 0,0 0-1,0 0 1,0-1 0,0 1 0,5-17-117,0 0 0,-1 0-1,1-21 1,-3 20-127,1 1 0,1-1-1,6-18 1,-10 36 238,0-1 0,1 0-1,-1 0 1,0 0-1,1 1 1,-1-1 0,0 0-1,1 1 1,-1-1-1,1 0 1,-1 1 0,1-1-1,-1 1 1,1-1 0,-1 0-1,1 1 1,1-1-1,-2 1 5,1 0 0,-1 0 0,0 0 0,1 0-1,-1 0 1,0 0 0,1 0 0,-1 0 0,0 1 0,1-1-1,-1 0 1,0 0 0,1 0 0,-1 1 0,0-1-1,1 0 1,-1 0 0,0 1 0,0-1 0,0 0-1,1 1 1,-1-1 0,0 0 0,0 1 0,0-1-1,1 1 1,1 5 3,1 0 0,-1 1 0,1 7 1,0-6-13,-3-5 11,2 0 1,-1 1 0,0-1 0,1 0 0,-1 0 0,1 0 0,0-1-1,0 1 1,0 0 0,0-1 0,1 1 0,-1-1 0,1 0 0,-1 0-1,1 1 1,0-2 0,0 1 0,4 2 0,-4-3 3,-1 0 1,1-1 0,0 1-1,0-1 1,0 1 0,0-1 0,0 0-1,0 0 1,0 0 0,0 0-1,0-1 1,-1 1 0,1-1-1,0 0 1,0 0 0,0 0-1,-1 0 1,1 0 0,0-1-1,-1 1 1,3-3 0,1-1 5,0 0 0,0 0 0,5-8 1,16-15-6,-26 27-7,1-1-1,0 1 1,0-1-1,0 1 1,0 0 0,1 0-1,-1 0 1,0 0-1,0 0 1,1 0 0,3 0-1,-5 1 0,0 0 0,0 0 0,-1 0-1,1 0 1,0 0 0,0 0-1,-1 1 1,1-1 0,0 0 0,-1 0-1,1 1 1,0-1 0,0 0 0,-1 1-1,1-1 1,-1 1 0,1-1 0,0 1-1,-1-1 1,1 1 0,-1-1 0,1 1-1,-1-1 1,1 2 0,9 19-50,0 1 51,-9-21 1,-1 0 0,1 0-1,0 0 1,0 0 0,0 0 0,0 0 0,0-1-1,0 1 1,0 0 0,0 0 0,1-1 0,-1 1-1,0-1 1,0 1 0,1-1 0,-1 1 0,0-1-1,1 0 1,-1 1 0,0-1 0,1 0 0,-1 0-1,0 0 1,1 0 0,-1 0 0,0-1 0,1 1-1,-1 0 1,0-1 0,2 0 0,0 0-1,-1-1 1,0 1-1,0-1 1,0 1-1,0-1 1,0 0-1,0 0 1,-1 0-1,1 0 1,0 0 0,-1 0-1,0 0 1,1-1-1,0-4 1,0 2 1,0 1 1,-1-1 0,1 0-1,-1 0 1,-1 0 0,1-1 0,-1 1-1,0 0 1,0-9 0,-1 11 1,1 1 0,-1 0 0,0-1 0,1 1 0,-1-1 0,0 1 0,0 0 0,-1 0 0,1 0 1,0 0-1,-1-1 0,1 2 0,-1-1 0,0 0 0,1 0 0,-1 0 0,0 1 0,0-1 0,0 1 0,0 0 0,-1-1 0,-2 0 1,-1-1-45,-1 1 0,1 0 0,-1 0 0,0 1 0,1 0 0,-1 0 0,0 1 0,0 0 0,0 0 0,1 0 0,-1 1 0,0 0 0,0 0 0,1 1 0,-1-1 0,1 2 0,-1-1 0,-9 5 0,5 4-1222,11-10 1186,0-1-1,-1 0 1,1 0-1,0 1 1,0-1 0,-1 0-1,1 0 1,0 1-1,0-1 1,0 0-1,0 0 1,0 1 0,0-1-1,-1 0 1,1 1-1,0-1 1,0 0 0,0 1-1,0-1 1,0 0-1,0 1 1,0-1 0,0 0-1,0 0 1,0 1-1,1-1 1,-1 0 0,0 1-1,0-1 1,0 0-1,0 1 1,0-1-1,0 0 1,1 0 0,-1 1-1,0-1 1,0 0-1,0 0 1,1 1 0,-1-1-1,0 0 1,0 0-1,1 0 1,-1 0 0,0 1-1,1-1 1,6 1-973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54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12 404 15283,'-1'0'114,"0"0"0,0-1-1,1 1 1,-1-1 0,1 1 0,-1 0-1,0-1 1,1 1 0,-1-1 0,1 0-1,-1 1 1,1-1 0,-1 1 0,1-1-1,-1 0 1,1 1 0,0-1 0,-1 0-1,1 1 1,0-1 0,0 0-1,0 0 1,-1 1 0,1-1 0,0 0-1,0 0 1,0 1 0,0-1 0,0 0-1,0 0 1,1 1 0,-1-1 0,0 0-1,0 0 1,0 1 0,1-1 0,-1 0-1,0 1 1,1-1 0,-1 0-1,1 1 1,-1-1 0,1-1 0,3-3 265,0 1 0,0-1 0,1 0 1,5-4-1,-9 8-352,34-27 1391,75-47 0,47-12-155,-125 69-1038,6-2-83,201-97-57,-232 116-1059,-9 6-285,-7 4-24,0-1 0,-11 8 0,-17 15 1411,4 5-44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8.9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92 9162,'0'0'912,"4"-5"712,11-3-807,14-6-353,8-5-184,7 1-536,9-2-3033,-7 12 2273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9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1 217 9738,'6'-11'7834,"13"-14"-6753,-7 9-154,-11 14-841,15-19 368,-2 1 0,-1-2 1,16-33-1,-28 54-450,-1-1 1,1 0-1,-1 0 0,1 0 0,-1 1 0,0-1 1,1 0-1,-1 0 0,0 0 0,0 0 0,-1 0 0,1 0 1,0 0-1,-1 1 0,1-1 0,-1-2 0,0 3-3,1 0-1,-1 0 1,1 1-1,-1-1 1,1 0-1,-1 1 1,0-1-1,1 1 1,-1-1-1,0 0 1,0 1-1,1 0 1,-1-1-1,0 1 1,0-1-1,1 1 1,-1 0-1,0 0 1,0-1-1,0 1 1,0 0-1,0 0 1,0 0-1,1 0 1,-1 0-1,0 0 1,0 0-1,0 0 1,0 0-1,0 1 1,0-1-1,1 0 1,-1 0-1,0 1 1,0-1-1,0 1 1,-4 2 7,0 0-1,0 0 1,0 0 0,1 0 0,0 1 0,0 0 0,0 0 0,0 0 0,0 0 0,1 1 0,-4 5-1,5-6 10,-1 0 0,1 0 0,0 0-1,0 0 1,0 1 0,0-1 0,1 0-1,0 1 1,0 0 0,0-1 0,0 1 0,1-1-1,0 9 1,1-10-1,-1 1 0,1-1 0,1 0 0,-1 0 0,0 0 0,1 0 0,0 0 0,-1 0 1,1 0-1,0 0 0,0-1 0,1 1 0,-1-1 0,1 1 0,-1-1 0,1 0 0,0 0 0,0 0 0,0-1 0,0 1 0,0-1 0,0 1 0,0-1 0,0 0 0,4 1 0,5 1-62,-1-1-1,1-1 0,0 1 0,-1-2 0,24-1 0,-15-1-551,0-1 0,1-1 1,-1-1-1,-1 0 0,1-2 0,25-12 0,13-8-635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39.7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0 11522,'2'6'1417,"-2"5"767,-5 13 97,-3 5-305,7 9-416,-1 4-255,4-1-545,5 1-120,8-5-240,5-4-120,4-6-152,7-5-48,0-9-528,0-4-280,2-9-1088,-5-5-473,8-12 1257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40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1 523 9274,'12'13'3758,"1"1"0,24 19 0,-21-20-2057,23 25 0,-39-38-1692,0 0-1,0 1 0,0-1 0,0 0 0,0 0 1,0 0-1,0 0 0,1 1 0,-1-1 0,0 0 0,0 0 1,0 0-1,0 0 0,0 0 0,1 0 0,-1 1 0,0-1 1,0 0-1,0 0 0,0 0 0,1 0 0,-1 0 1,0 0-1,0 0 0,0 0 0,1 0 0,-1 0 0,0 0 1,0 0-1,0 0 0,1 0 0,-1 0 0,0 0 0,1 0 1,1-7 72,-3-14-56,-28-145-2137,13 82-300,3 13 202,0 5 660</inkml:trace>
  <inkml:trace contextRef="#ctx0" brushRef="#br0" timeOffset="1">148 46 12883,'60'0'1488,"12"-4"1193,12-5 111,11-6-287,1 3-185,-16 6-551,-16 6-457,-29 22-760,-16 15-192,-19 31-656,-11 10-648,-15 36 624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43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384 1751 9802,'54'-30'3970,"281"-102"350,-305 121-4100,-1-2 0,0-1 0,-1-1-1,43-31 1,94-90 728,-128 101-788,-1-2 1,-2-1-1,-1-2 1,-2-1-1,-2-2 1,-2 0-1,-2-2 0,-2-1 1,18-50-1,-35 78-128,-1 0 0,0-1 0,-2 1 0,0-1-1,-1 0 1,-1 1 0,0-1 0,-2 0 0,0 0 0,-1 1-1,-1-1 1,-1 0 0,0 1 0,-9-21 0,-7-12-5,-2 1 1,-2 0-1,-3 2 1,-2 1 0,-67-85-1,78 112-8,-1 0 1,-1 1-1,-1 1 0,0 1 0,-1 1 0,-1 0 1,-1 2-1,0 1 0,-34-14 0,35 20 44,-1 0 0,1 1 0,-1 2 1,-45-3-1,13 5 122,-55 6 1,82-1-145,0 0 1,0 2-1,1 1 1,-1 2-1,-46 18 1,58-18-48,1 0 1,0 1 0,0 0-1,1 2 1,0 0-1,1 0 1,0 1 0,1 1-1,1 0 1,-16 21-1,-6 19 2,2 2-1,2 1 0,3 2 0,-25 77 0,36-88 25,3 1-1,2 0 0,2 1 0,-4 61 0,5 143 1,9-194 58,4 0-1,15 74 0,-16-113-13,1 1 0,1-1 1,1 0-1,0 0 0,2 0 0,11 18 0,-15-31-8,-1 0 1,1-1-1,0 0 1,0 0-1,0 0 0,1 0 1,0-1-1,0 0 1,1-1-1,-1 1 1,1-1-1,0 0 1,0-1-1,0 0 1,1 0-1,-1 0 1,1-1-1,-1 0 1,11 1-1,2-1 130,-1-2 0,1 0 0,26-4 0,58-13 230,-94 15-384,275-75-479,-233 61-145,23-4 64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46.3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267 1233 10858,'11'3'749,"0"-1"0,0 0 0,0-1 0,22 0 0,-16-1-387,240-15 1825,-152 5-1474,-96 9-655,357-39 2014,-18-29-1205,-272 48-565,-1-2-1,107-50 1,-166 65-199,0 0-1,0-1 1,-1-1-1,18-16 1,-23 18-23,-1-1 0,0-1 0,-1 0 0,0 0 0,-1-1 0,12-21 0,-13 20-50,0-1 1,-1 0-1,0-1 1,-1 1 0,0-1-1,-1 0 1,-1 0-1,0 0 1,-1 0-1,0 0 1,-1 0 0,-1 0-1,0 0 1,-1 0-1,-1 0 1,-5-17 0,-2-1-26,-2 0 0,-2 1 0,-1 0 0,-1 1 0,-1 1 0,-25-32 0,12 24 8,-1 1-1,-2 1 1,-69-55-1,81 74 80,-1 2 0,0 0 0,-1 2 0,0 0 0,-1 2 0,0 0 1,-45-10-1,10 7 163,-1 3 0,-72-2 0,86 10-231,1 3 0,-49 6 0,-91 21 75,112-15-34,14-4-49,0 2 0,-107 37 0,136-36 15,1 1 0,0 1 0,-27 19 0,37-20-23,0 1 0,1 0 0,1 2 0,0 0 0,-14 19 0,16-17 5,-56 73 11,60-74-11,0 1 1,1-1 0,-12 34 0,14-26 12,1 0 1,1 0-1,1 1 1,-2 31-1,5-15 137,5 76 1,-1-96-52,1 0 0,1 0 0,0-1 0,2 0 0,1 0 0,16 36 0,-17-45-27,1-1 1,0 0 0,0 0-1,1 0 1,1-1 0,0 0-1,0-1 1,1 0 0,0 0-1,0-1 1,1-1 0,19 11-1,-10-9-16,0-1-1,0-1 1,1-1-1,-1-1 0,1-1 1,1 0-1,-1-2 1,28 0-1,10-3-46,103-15-1,133-49-2284,-207 43 608,6 0 156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3:53.2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1794 3790 8714,'0'-14'2148,"2"-139"3788,-3 112-5474,-2 0-1,-10-53 1,-3-30-269,3-39 337,7 118 401,-20-70 0,3 23 38,-10-30-98,-9-51 167,34 135-791,0 4 101,-2 2 0,-22-52-1,-38-61 437,-12-28-86,50 95-422,-76-130 1,62 131-155,-97-152 280,111 178-175,-39-86-1,26 48 15,-16-36-181,-18-32-31,55 114-30,-2 1 1,-2 1-1,-65-73 0,67 88-27,-62-68 68,73 75-22,0 0 1,1-1-1,-14-28 1,14 20-37,4 7-2,-1 0-1,-1 1 0,-16-22 1,-112-119-76,118 138 118,-65-75 33,76 84-53,1 0 0,-15-27-1,24 39 18,0 2-21,1 0 0,0-1 0,0 1-1,0 0 1,0 0 0,0-1 0,-1 1 0,1 0 0,0 0-1,0-1 1,0 1 0,0 0 0,-1 0 0,1 0 0,0 0 0,0-1-1,-1 1 1,1 0 0,0 0 0,0 0 0,-1 0 0,1 0-1,0 0 1,0 0 0,-1 0 0,1 0 0,0 0 0,-1 0 0,1 0-1,0 0 1,0 0 0,-1 0 0,1 0 0,0 0 0,-1 0-1,1 0 1,0 0 0,0 0 0,-1 0 0,1 1 0,0-1-1,0 0 1,0 0 0,-1 0 0,1 0 0,0 1 0,0-1 0,0 0-1,-1 0 1,1 1 0,0-1 11,0 0 15,-4 5-23,4-4 2,0 1 0,0-1-1,0 1 1,0-1 0,0 1 0,-1-1-1,1 1 1,-1-1 0,0 3 0,-3 14 32,6 2-7,0 1 1,2-1-1,10 37 1,-3-16 5,8 41 127,-5-17 120,36 105 0,-32-130-34,-13-31-98,-11-29-81,-19-48-22,-34-115 93,50 140-161,6 24 37,-1 0 1,-1 1-1,0-1 1,-2 1 0,0 0-1,-10-17 1,11 24-4,5 8-12,-1-1 0,0 1 0,0-1 1,-1 1-1,1 0 0,0 0 0,-1 0 0,0 0 0,-4-4 0,8 9-94,-1-1 90,0 0-1,0-1 1,0 1-1,1 0 1,-1 0-1,0-1 1,1 1-1,-1 0 1,1-1-1,-1 1 1,1-1-1,-1 1 1,1 0-1,-1-1 1,1 1-1,0-1 1,0 1-1,8 3 11,0 0 0,0-1-1,1 0 1,18 2-1,42 2-53,-29-4 147,-38-2-93,12 0 18,-1 1 0,1 0 0,20 7 0,-31-8-29,-1 0 0,1 1 1,0 0-1,-1-1 0,0 1 0,1 1 0,-1-1 1,0 0-1,0 1 0,0-1 0,0 1 0,-1 0 1,1 0-1,-1 0 0,0 0 0,0 1 0,0-1 1,2 6-1,-2-5 14,0 0 0,-1 1 0,0-1 0,0 1 0,0-1 0,0 1 0,-1 0 0,0 8 0,0-10 23,-1-1 0,1 0 0,-1 1 0,1-1 0,-1 0-1,0 0 1,0 0 0,0 0 0,0 0 0,0 0 0,-1 0 0,1 0 0,-1 0-1,1 0 1,-1-1 0,0 1 0,0-1 0,1 1 0,-5 1 0,2 0 2,-1 0 1,0 0 0,0 1 0,1-1-1,0 1 1,0 0 0,0 0 0,0 1 0,1-1-1,0 1 1,-1 0 0,-2 6 0,6-10-52,0-1-1,-1 0 1,1 1 0,0-1 0,0 1 0,0-1 0,0 0 0,-1 1 0,1-1 0,0 0 0,0 1 0,0-1 0,0 1 0,0-1-1,0 1 1,0-1 0,0 0 0,0 1 0,0-1 0,0 1 0,1-1 0,-1 0 0,0 1 0,0-1 0,0 1 0,0-1 0,1 0-1,-1 1 1,0-1 0,0 0 0,1 1 0,-1-1 0,0 0 0,1 0 0,-1 1 0,0-1 0,1 0 0,-1 0 0,0 1 0,1-1 0,-1 0-1,1 0 1,1 1-192,0-1-1,0 0 1,0 0 0,0 0-1,1 0 1,-1 0-1,3-1 1,26-7-2261,3-7 892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0.55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0 120 8714,'0'3'6679,"4"-11"-3580,-4 9-3018,0-1-1,0 1 0,0 0 1,0-1-1,0 1 0,0 0 1,0-1-1,1 1 1,-1 0-1,0-1 0,0 1 1,1 0-1,-1-1 1,0 1-1,1-1 0,-1 1 1,0-1-1,1 1 1,-1-1-1,1 1 0,-1-1 1,1 1-1,-1-1 1,1 0-1,-1 1 0,1-1 1,1 1-1,2 0 23,0 0-1,0 0 1,1-1-1,-1 1 1,0-1 0,1 0-1,-1 0 1,0 0-1,0-1 1,1 0 0,4-1-1,13-1 185,118 4 1101,-20 1-657,81-3 455,-102 2-604,-70-3-268,1-1 0,-1-1-1,32-10 1,47-5-7,-93 18-469,-11 1 199,0-1 1,-1 1-1,1 0 0,-1-1 1,1 0-1,5-1 0,-8 1-136,0 1-1,0-1 1,0 0-1,-1 1 1,1-1-1,0 0 1,0 0-1,0 1 1,-1-1-1,1 0 1,-1 0-1,1 0 1,0 0-1,-1 0 1,0 0-1,1 0 1,-1 0-1,1 0 1,-1 0-1,0 0 1,0 0-1,0 0 1,0 0-1,0 0 1,0 0-1,0-2 1,0-24-4928,0 9 5122,0 7 38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0.9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10202,'3'6'1245,"0"-1"-1,-1 1 1,0 0 0,1 9-1,1 25 1695,-2 173 1433,0-161-6021,3-52-1162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1.5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71 9186,'0'0'244,"1"0"0,0 1-1,0-1 1,0 1 0,-1-1 0,1 0 0,0 0 0,0 1-1,0-1 1,0 0 0,0 0 0,0 0 0,0 0 0,-1 0-1,1 0 1,0 0 0,1-1 0,19-3 637,-18 3-435,156-34 3789,-109 24-3728,1 2-1,0 3 0,0 1 0,0 3 1,1 3-1,-1 1 0,0 3 0,0 2 1,76 20-1,316 117 1142,-381-121-1427,90 29 456,-107-39-414,65 11-1,-58-18 14,0-2 1,0-3-1,0-1 0,0-3 0,57-11 0,250-70 848,150-16 802,-441 94-1582,-45 5-379,42-8 0,-63 9-237,-1-1-1,1 1 0,0-1 1,-1 0-1,1 1 1,-1-1-1,1 0 1,2-2-1,2-1-1876,4-2 409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0:54.9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0 255 19748,'32'-11'1657,"10"-12"847,15-10-487,15-9-1009,2-1-376,-11 4-520,-7 1-968,-27 12 552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2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0 284 11474,'1'-2'275,"1"1"0,-1-1 0,1 0 0,-1 1 0,1-1 0,0 1-1,-1-1 1,1 1 0,0 0 0,0-1 0,0 1 0,0 0-1,0 1 1,0-1 0,0 0 0,1 0 0,-1 1 0,0 0-1,3-1 1,7 0 594,-1 0 1,17 1-1,-27 0-818,32 2 685,1 3 0,-1 0 1,0 2-1,-1 2 0,56 21 1,-74-24-481,0 0-1,-1 1 1,25 16 0,-35-21-200,0 1 1,0-1-1,0 1 0,0 0 0,0-1 1,-1 1-1,1 1 0,-1-1 0,0 0 1,0 0-1,0 1 0,0-1 1,0 1-1,-1 0 0,0 0 0,0-1 1,0 1-1,0 0 0,0 6 0,-1-8-21,0 0 0,-1 1 0,1-1 0,-1 0 0,1 0 0,-1 0 0,0 0 0,0 0 0,-1 3 0,1-4-30,1-1 0,0 0 1,0 1-1,0-1 0,-1 0 1,1 0-1,0 1 0,-1-1 1,1 0-1,0 0 1,0 1-1,-1-1 0,1 0 1,0 0-1,-1 0 0,1 1 1,0-1-1,-1 0 1,1 0-1,-1 0 0,1 0 1,-1 0-1,0 0-2,1 0 1,-1-1-1,1 1 1,-1 0-1,1-1 1,0 1-1,-1 0 1,1-1-1,-1 1 1,1-1-1,0 1 1,-1 0-1,1-1 0,0 1 1,-1-1-1,1 1 1,0-1-1,0 1 1,-1-1-1,1-1 1,-3-10 35,0 0 1,1-1 0,0 0-1,1 0 1,1 1 0,1-24-1,0 3 17,0-7-35,-1 14-32,0 0-1,-5-39 1,4 58 8,-1-1 1,0 1-1,0-1 1,0 1 0,-1 0-1,0 0 1,-1 0-1,1 1 1,-1-1-1,-1 1 1,1 0-1,-1 0 1,-6-6-1,1 4-626,0-1-1,-1 2 1,-12-7 0,19 11-27,0 0-2021,5 1 1510,14 1-207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3.29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1 127 11250,'3'-2'1113,"7"-3"879,-1-3-8,7-5-231,-1 1-185,11-7-520,-6 1-335,0 1-473,-5 3-184,-6 5-560,2 1-625,-4 6 3874,6 6-2553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3.67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0 208 13715,'4'2'1336,"5"-4"649,9-16-761,4-4-344,11-11-664,2-2-392,2-2-1048,-4 4 2744,3 4-1496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4.0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1 382 13971,'14'14'1286,"1"-2"0,0 0 1,27 16-1,54 23 2892,-77-42-3567,30 13 703,-45-20-1223,1-1 1,-1 0-1,0 0 1,0 0-1,1 0 1,-1-1-1,1 0 1,-1 0-1,7 0 1,-10-1-82,0 1 0,-1 0 1,1-1-1,-1 1 0,1 0 1,0-1-1,-1 1 1,1-1-1,-1 1 0,1-1 1,-1 1-1,1-1 0,-1 1 1,1-1-1,-1 1 0,0-1 1,1 0-1,-1 1 1,0-1-1,1 0 0,-1 1 1,0-1-1,0 0 0,0 1 1,0-2-1,2-21 75,-2 17-57,-1-31 4,-9-70-1,-2-12-416,12 111 284,0 0 0,0 0 1,1-1-1,0 1 0,1 0 1,0 0-1,4-10 0,-4 14-97,0-1-1,0 1 1,0 0-1,1 0 1,-1 1-1,1-1 1,0 0 0,0 1-1,1 0 1,-1-1-1,1 1 1,-1 1-1,1-1 1,6-3-1,-2 2-815,1 0 0,0 1 0,13-3 0,10-2-265</inkml:trace>
  <inkml:trace contextRef="#ctx0" brushRef="#br0" timeOffset="1">716 113 13307,'14'2'1856,"5"-2"1081,8-2-689,6-9-247,-2-6-993,-1 1-312,-8-3-464,-4 3-440,-1 1-832,1 2-912,-5 8 2176,3 5-969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4.47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1 113 15387,'0'22'1633,"3"-4"1167,3-7-151,9-11-1009,3-6-336,6-12-679,0-4-481,-2-9-1801,3 0-47,3-24 576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4.9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220 38 8394,'0'-1'297,"1"-1"1,-1 1 0,0 0-1,0 0 1,0 0 0,0 0-1,1 0 1,-1-1 0,-1 1-1,1 0 1,0 0 0,0 0-1,0 0 1,-1 0 0,1-1-1,0 1 1,-1 0 0,1 0-1,-1 0 1,1 0 0,-1 0-1,0 0 1,1 0 0,-1 0-1,0 1 1,0-1 0,0 0-1,1 0 1,-3 0 0,1 0-36,-1 0 0,0 0 1,1 0-1,-1 1 1,0-1-1,1 1 0,-1 0 1,0 0-1,0 0 1,1 0-1,-7 1 0,2 1-34,0 0 0,0 0-1,0 1 1,0 0 0,0 0 0,0 0-1,1 1 1,0 0 0,-1 1-1,1-1 1,1 1 0,-1 0-1,-4 7 1,0-1 57,0 0 0,1 1 0,1 0 1,0 1-1,-10 22 0,15-29-207,1 0 1,0 0-1,0 1 1,1-1-1,0 0 1,0 0-1,0 1 0,1 12 1,0-16-52,1 1 0,-1 0 1,1 0-1,0-1 0,0 1 0,0-1 1,0 1-1,1-1 0,0 1 1,-1-1-1,1 0 0,0 0 0,1 0 1,-1 0-1,0 0 0,6 4 0,-4-4-18,0 0-1,0 0 0,1 0 0,-1-1 0,1 0 0,0 0 1,-1 0-1,1 0 0,0-1 0,0 0 0,6 1 0,-3-1-11,0-1 0,1 0 0,-1-1 0,0 1-1,0-1 1,12-4 0,-6 1-195,-1-1-1,0 0 1,0-1-1,0 0 1,0-1-1,-1 0 1,19-16-1,-23 16-294,0 0 0,-1-1-1,0 0 1,0 0 0,-1-1 0,0 0 0,0 0-1,-1 0 1,0-1 0,-1 0 0,5-15-1,3-16-979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5.3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78 0 12267,'-8'1'634,"0"-1"1,0 1 0,0 1 0,0-1 0,0 1-1,-12 5 1,20-7-540,-1 1 0,0-1 0,1 1 0,-1-1 0,0 1 0,1 0 0,-1-1 1,1 1-1,-1-1 0,1 1 0,-1 0 0,1 0 0,-1-1 0,1 1 0,0 0 0,-1 0 0,1-1 0,0 1 0,0 0 0,0 0 0,0 0 0,-1 0 0,1-1 0,0 1 0,0 0 0,1 0 0,-1 0 0,0 0 0,0-1 0,0 1 0,0 0 0,1 0 0,-1 0 0,0-1 0,2 2 0,0 4 351,1-1-1,0 0 0,7 9 1,-8-12-286,58 72 2603,29 39-692,5 23-1128,-78-114-1010,1-1 1,0 0 0,2-2-1,0 0 1,24 18-1,-41-36-116,0 0 0,-1 1 0,1-1 0,0 0 0,0 0 0,0 0 0,0 0 0,0 0 0,0 0 0,1-1 0,-1 1 0,0-1 0,4 1-1,-4-1-987,1 0 0,0-1-1,0 1 1,0-1 0,-1 0-1,5-1 1,8-3-1083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5.7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1 270 17012,'19'24'2508,"2"0"0,41 37 1,55 35 765,-33-29-2903,-79-63-376,14 13 17,-18-17-33,-1 1-1,1 0 0,0 0 1,0-1-1,-1 1 0,1 0 1,-1 0-1,1 0 0,-1 0 1,1 0-1,-1 0 0,1 0 1,-1 0-1,0 0 0,1 0 1,-1 0-1,0 1 0,0-1 4,0-1-1,0 0 0,0 0 0,0 0 0,0 0 1,0 0-1,0 0 0,-1 1 0,1-1 1,0 0-1,0 0 0,0 0 0,0 0 1,0 0-1,0 0 0,0 0 0,-1 0 1,1 0-1,0 0 0,0 1 0,0-1 0,0 0 1,0 0-1,-1 0 0,1 0 0,0 0 1,0 0-1,0 0 0,0 0 0,-1 0 1,1 0-1,0 0 0,0 0 0,0 0 1,0-1-1,0 1 0,-1 0 0,1 0 1,0 0-1,0 0 0,0 0 0,-8-4-605,-11-12-670,0 0 1,1 0-1,-30-38 1,-41-65-563,73 96 1647,8 12 143,-49-74-125,50 72 301,0-1 0,1 1 0,0-1-1,-7-26 1,12 36-50,0 0 1,0 0-1,0 0 0,1 0 1,0 0-1,-1 0 0,1 0 0,1 0 1,-1 0-1,1 0 0,-1 0 1,1 0-1,0 0 0,1 0 0,-1 0 1,1 1-1,-1-1 0,1 1 0,0-1 1,0 1-1,1-1 0,-1 1 1,1 0-1,4-4 0,1 1 115,0 1 1,0 0-1,1 1 0,-1 0 1,1 0-1,0 1 0,0 0 1,0 0-1,1 1 0,13-2 1,-4 2 288,1 1 0,0 1 0,0 1 0,22 3 0,-35-3-293,1 0 1,0 1-1,-1 0 1,0 0-1,1 1 0,9 5 1,-15-7-143,-1 0 1,1 0-1,0 0 1,-1 0 0,1 0-1,-1 0 1,0 0-1,1 1 1,-1-1-1,0 1 1,0-1 0,1 1-1,-1-1 1,0 1-1,-1 0 1,1-1-1,0 1 1,0 0 0,-1 0-1,1-1 1,-1 1-1,0 0 1,1 0-1,-1 0 1,0 0 0,0 0-1,0 0 1,0 0-1,-1-1 1,0 5 0,-2 4 10,-1-1 0,0 0 1,-1 0-1,0 0 0,-1 0 1,0-1-1,0 1 0,-10 9 1,-9 7-558,-29 23 0,34-32-493,12-10 737,0 0-1,1 1 1,-11 11 0,8-4 235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6.1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5 729 12099,'-4'14'2234,"4"-14"-2144,0 0 0,0 0-1,0 1 1,0-1 0,0 0-1,0 0 1,0 1 0,0-1-1,0 0 1,0 0 0,1 0 0,-1 1-1,0-1 1,0 0 0,0 0-1,0 0 1,0 0 0,1 1-1,-1-1 1,0 0 0,0 0-1,0 0 1,1 0 0,-1 0 0,0 1-1,0-1 1,1 0 0,-1 0-1,0 0 1,0 0 0,3 0 302,0 0 0,0 0 0,0-1 0,-1 1 0,1-1 1,0 1-1,-1-1 0,4-1 0,29-11 1411,-1-2-1,44-24 1,62-47 146,-102 61-1406,143-89 1074,235-157 553,-414 270-2167,24-17-35,0-1 0,-1-1 0,-1-1 0,25-30 1,-46 47-95,-1 3-3,-1 0 0,1-1 1,-1 1-1,0-1 0,0 1 0,1-1 0,-1 1 1,0-1-1,0 0 0,-1 1 0,1-1 1,0 0-1,-1 0 0,1 0 0,-1 0 0,1 0 1,-1 1-1,0-1 0,0 0 0,0-3 1,0 5 10,0-1 0,0 1 1,0 0-1,0-1 0,0 1 1,-1 0-1,1-1 1,0 1-1,0 0 0,0-1 1,0 1-1,-1 0 0,1-1 1,0 1-1,0 0 1,-1 0-1,1-1 0,0 1 1,-1 0-1,1 0 0,0 0 1,-1-1-1,1 1 1,-1 0-1,-6 6-1808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7.2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210 521 12755,'-11'4'1163,"0"1"1,1 0 0,0 0-1,0 1 1,0 0-1,-14 12 1,13-9-461,1 2 0,0-1 1,0 1-1,-15 23 0,17-21-524,1 0 0,0 1 0,0 0 0,2 0 0,-1 1 0,2-1 0,0 1-1,1 0 1,0 0 0,0 29 0,3-40-157,0 0-1,0 0 0,0 0 1,1 0-1,0-1 0,-1 1 1,2 0-1,-1-1 0,0 1 1,2 3-1,-2-5-21,1-1 0,-1 1 0,0-1 0,0 1 0,1-1-1,-1 1 1,1-1 0,0 0 0,-1 0 0,1 1 0,0-1 0,-1-1-1,1 1 1,0 0 0,0 0 0,0-1 0,0 1 0,0-1 0,0 1 0,3-1-1,0 0-3,1 0-1,0 0 0,-1 0 0,1-1 0,-1 0 0,1 0 0,-1-1 1,1 1-1,-1-1 0,1-1 0,-1 1 0,0-1 0,0 1 0,-1-1 1,1-1-1,0 1 0,-1-1 0,0 0 0,6-6 0,-3 2 12,0-1-1,0 1 0,-1-1 0,-1-1 1,1 1-1,-1-1 0,-1 0 0,0 0 0,4-15 1,-2-4-30,-2 0 0,0 0 0,-2 0 0,-2-1 1,0 1-1,-7-46 0,0 32 12,-2 1 0,-2 0 0,-28-73 0,2 37-25,31 67 77,-1 1 0,0 0-1,0 0 1,-15-15 0,21 24-16,0 1 0,1-1 0,-1 0 0,0 1 0,0-1 1,1 0-1,-1 1 0,0-1 0,0 1 0,0 0 0,0-1 0,0 1 1,0 0-1,0-1 0,-1 1 0,2 0-7,-1 0 1,1 0-1,0 0 1,-1 1-1,1-1 1,-1 0-1,1 0 1,0 0-1,-1 0 1,1 1-1,0-1 1,-1 0-1,1 0 1,0 1-1,0-1 1,-1 0-1,1 0 1,0 1-1,0-1 1,-1 0-1,1 1 1,0-1-1,0 1 1,0-1-1,-1 1 1,1 2 64,-1 0 0,1 0 0,-1-1 0,1 1 0,0 0 0,0 0 0,1 5 0,2 13 129,0-1 1,2 0-1,1-1 1,0 1-1,15 29 1,-5-18-30,2 0 1,29 40-1,-38-59-146,1 0-1,0-1 0,1 0 1,0-1-1,0 0 0,1-1 1,18 12-1,-19-15-33,0-1 0,1 0 0,-1 0 0,1-1 0,0-1 0,0 0 1,0 0-1,1-2 0,16 2 0,-20-3-5,-1 0-1,0 0 1,1 0 0,-1-1 0,0-1 0,0 1 0,0-1-1,0-1 1,0 1 0,0-2 0,-1 1 0,1-1-1,-1 0 1,0 0 0,0-1 0,0 0 0,-1 0 0,1 0-1,-1-1 1,-1 0 0,1 0 0,-1-1 0,0 0 0,-1 0-1,1 0 1,-1 0 0,-1-1 0,1 1 0,3-16-1,-3 7-28,0 0-1,-1 0 0,-1 0 0,0-1 0,-1 1 0,-1-1 0,-3-24 1,-5-8-111,-15-55 1,5 30 49,11 50 52,4 20 80,1 17 108,2-3-46,1 1 0,0-1 0,0 1 0,1-1 0,0 1 0,8 18 0,-2-9 124,1 1 0,15 24 0,-13-28-124,0-1 0,1 0 1,1 0-1,1-1 0,0-1 0,26 21 0,-31-28-65,0-1 1,0 0 0,0-1-1,0 0 1,1 0 0,0-1-1,0 0 1,0 0-1,0-2 1,1 1 0,-1-1-1,1-1 1,0 0 0,10 0-1,-20-1-85,1 0-1,-1 0 1,0 0-1,0 0 1,0 0 0,0 0-1,1-1 1,-1 1-1,0 0 1,0-1-1,0 1 1,0-1-1,0 0 1,0 1-1,0-1 1,0 0-1,0 1 1,0-1 0,0 0-1,-1 0 1,1 0-1,0 0 1,-1 0-1,1 0 1,0 0-1,-1 0 1,1 0-1,-1 0 1,1 0 0,-1 0-1,0 0 1,1 0-1,-1 0 1,0-1-1,0 1 1,0 0-1,0 0 1,0 0-1,0 0 1,0-1 0,-1 0-1,0-3-290,0 0 0,0 0 0,0 1 0,-1-1 0,0 1 0,0-1 0,0 1 0,-6-8 0,0 3-751,0 0 1,-1 1-1,0 0 1,0 0-1,-1 1 0,-12-7 1,4 2 402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01.1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1456 3152 8298,'-1'-1'141,"0"-1"0,1 1 1,-1 0-1,1 0 0,-1-1 1,1 1-1,0 0 0,-1 0 1,1-1-1,0 1 0,0 0 0,0-1 1,0 1-1,0 0 0,0-1 1,0 1-1,1 0 0,-1-3 1,10-24 1012,-7 22-955,1-1-1,0 0 1,1 1-1,0 0 0,0 0 1,0 1-1,0-1 1,1 1-1,0 0 0,0 1 1,1-1-1,-1 1 1,1 0-1,12-4 0,8-3 299,1 2-1,44-10 1,-52 15-291,117-31 934,-2-6 0,196-88 1,-252 94-836,162-77 367,-7-19-321,-202 109-303,43-28 156,121-59 0,164-40-11,-90 39-91,-9-15 131,-120 46-34,210-105 68,-26 54-30,-48 21 213,-12-18 202,-234 110-581,-2-2 0,-1-1 0,30-26 0,-42 32-43,-2 0 0,0-1 0,-1 0 0,0-2 0,-1 1 0,15-30 0,-22 35-27,-1 0 1,-1-1 0,0 1 0,0-1-1,-1 0 1,0-12 0,0 5 2,6-21 0,2 4 12,-5 19-10,-1 1-1,0-1 0,-1 0 0,2-31 0,-6 31 42,0 1 0,-2-1 0,1 0 0,-2 1 0,0 0 0,-1 0 0,-1 0 0,-11-21 0,-8-11 337,-41-56 1,39 64-255,-148-216 209,147 207-322,22 36-17,-1 1 0,-1-1 0,-13-16 0,19 27 0,0 0 0,0 0 1,0 1-1,0-1 0,0 1 0,0 0 0,0 0 0,-1 0 1,1 0-1,0 0 0,-1 0 0,1 0 0,-1 1 0,1-1 1,-1 1-1,1 0 0,-1 0 0,1-1 0,-1 2 0,1-1 1,-1 0-1,1 1 0,-3 0 0,-7 2 2,1 0 0,0 1 0,-18 9 0,18-7-2,-51 19 1,-1-1-1,0-4 1,-2-2-1,-92 12 1,1-3-115,-219 66 1,-312 153-595,190-77 56,-7-28 478,133-21 30,176-37-439,-276 160-1,135-58 86,308-172 462,-191 96-158,165-78 164,-97 73-1,-21 47 38,105-89-9,-144 103 1,174-141 7,1 3 0,-41 36-1,62-48-5,0 0 0,1 1 0,1 1 0,0 0 0,1 0 0,-17 36 0,24-41 1,0 1-1,1 0 1,1 0-1,0 0 1,-2 24-1,3-10 10,5 52 0,-1-63-6,0 1-1,2-1 1,0-1 0,0 1 0,12 24-1,43 72 184,-31-63-19,210 321 1627,-222-348-1674,96 127 757,-98-133-675,1 0-1,0-1 0,1 0 1,1-2-1,0 0 0,27 15 1,-41-27-188,-1 0 1,0 0 0,0 0 0,1 0 0,-1-1 0,0 1 0,1-1 0,-1 0 0,1 0 0,-1 0 0,0 0 0,1 0 0,3-1 0,2-1-200,0 0 0,13-6 1,-5 1-428,32-11-1270,2-9 609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07.6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15 226 11018,'-11'2'1465,"7"-2"1415,12-2-247,21-9-193,9-6-175,19-12-537,2-6-271,-2-1-633,-4 3-352,-20 3-1312,0 14-1233,-15-3 1169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16.0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109 178 9402,'-9'-2'4126,"11"-1"-1347,16-6-225,-12 6-2272,195-119 4955,-160 89-4890,-41 33-347,-1 0 1,1 0 0,0 0 0,0 1 0,0-1 0,0 0 0,0 0-1,0 0 1,0 0 0,-1 0 0,1 0 0,0 0 0,0-1-1,0 1 1,0 0 0,0 0 0,0 0 0,-1 0 0,1 0 0,0 0-1,0 0 1,0 0 0,0 0 0,0 0 0,0 0 0,0 0 0,0 0-1,0 0 1,-1-1 0,1 1 0,0 0 0,0 0 0,0 0-1,0 0 1,0 0 0,0 0 0,0 0 0,0 0 0,0-1 0,0 1-1,0 0 1,0 0 0,0 0 0,0 0 0,0 0 0,0 0-1,0-1 1,0 1 0,0 0 0,0 0 0,0 0 0,0 0 0,0 0-1,0 0 1,0 0 0,0-1 0,0 1 0,0 0 0,0 0-1,0 0 1,1 0 0,-1 0 0,0 0 0,0 0 0,0 0 0,0 0-1,0-1 1,0 1 0,-9 0 15,-5 4 16,0 0-1,-15 7 1,-6 2-9,9-4-37,-63 22-79,79-27 83,1 1 1,-1 0-1,1 1 1,0 0-1,0 1 1,-11 10-1,6-3 41,7-8-32,0 0 0,1 1 0,-1-1 0,1 2 0,1-1 0,0 1 0,-8 14 0,12-21-1,1 0-1,0 0 1,0 0 0,-1 0-1,1 1 1,0-1 0,0 0 0,0 0-1,0 0 1,0 0 0,0 1-1,0-1 1,1 0 0,-1 0-1,0 0 1,1 0 0,-1 0-1,0 0 1,1 0 0,0 0 0,-1 0-1,1 0 1,0 0 0,-1 0-1,1 0 1,0 0 0,0 0-1,0 0 1,0-1 0,-1 1 0,1 0-1,2 0 1,4 3 20,0-1 1,0 0-1,0 0 1,10 2-1,15 6 197,-28-8-161,0 0 1,-1 0-1,0 0 1,1 0-1,-1 0 1,0 1-1,-1-1 1,1 1-1,2 5 1,17 38 436,-14-30-428,-4-5-39,0-1 1,0 1 0,-1 1-1,3 18 1,-1 52 57,-4-51 209,6 34 1,-1-21 151,-5-30-247,1 1 0,1-1 0,7 26 0,-9-38-167,0-1 1,0 1-1,0 0 1,1-1-1,-1 1 1,1-1-1,-1 0 1,1 0-1,0 1 1,0-1-1,0 0 1,5 3 0,-6-4 1,0-1 0,1 1 0,0-1 0,-1 1 0,1-1 1,-1 1-1,1-1 0,-1 0 0,1 0 0,0 0 1,-1 0-1,1 0 0,0 0 0,-1 0 0,1 0 0,-1-1 1,1 1-1,0-1 0,-1 1 0,1-1 0,-1 0 1,0 1-1,4-3 0,18-11 369,-14 8-334,0-1 1,1 2 0,0 0 0,0 0 0,0 1 0,0 0 0,1 0-1,0 2 1,13-3 0,16 4-5,-25 1-688,0-1 0,17-2 0,-30 3 296,0-1 1,-1 1-1,1-1 1,0 0-1,0 0 1,-1 0-1,1 0 1,0 0-1,-1 0 1,1 0-1,-1 0 1,0-1-1,1 1 1,-1 0-1,0-1 1,0 1-1,0-1 1,2-2 0,3-12 295,-1-5 36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16.57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248 4 11811,'-1'-1'210,"-1"1"1,1-1 0,0 1 0,-1 0 0,1-1 0,-1 1 0,1 0-1,-1 0 1,1 0 0,-1 0 0,1 0 0,-1 0 0,1 1 0,-1-1 0,1 0-1,-1 1 1,1-1 0,-2 2 0,-26 15 1418,20-11-1095,-12 8 200,-61 42 1126,72-48-1636,1 0 0,0 1-1,0 0 1,0 0 0,-11 18 0,19-26-181,-1 1 1,1 0-1,0 1 0,0-1 1,0 0-1,0 0 1,0 0-1,0 1 0,1-1 1,-1 1-1,1-1 1,-1 0-1,1 1 0,0-1 1,0 1-1,0-1 1,0 1-1,1 2 1,0-4-24,0 1 1,0 0 0,0-1 0,0 1 0,0-1 0,0 0 0,1 1-1,-1-1 1,0 0 0,1 0 0,-1 0 0,1 0 0,-1 0 0,1 0 0,0 0-1,-1 0 1,1 0 0,0-1 0,-1 1 0,1-1 0,0 0 0,0 1-1,2-1 1,19 3 376,30 0 0,-38-3-237,-1 0 0,0 1 0,1 1 1,-1 0-1,0 1 0,23 8 0,-34-10-97,0 1 0,0 0-1,0 0 1,0 0 0,0 0-1,0 1 1,-1-1-1,1 1 1,-1-1 0,0 1-1,0 0 1,0 0 0,0 0-1,0 0 1,0 0 0,-1 1-1,0-1 1,2 4-1,-1 4 161,0-1 0,0 0-1,-1 1 1,0 19 0,-1-27-184,0 0 0,0-1 1,0 1-1,-1 0 0,1-1 1,-1 1-1,0-1 1,0 1-1,0 0 0,0-1 1,0 0-1,-1 1 1,1-1-1,-1 0 0,-1 3 1,0-2-10,0-1 0,0 1 0,-1 0 0,1-1 0,0 0 0,-1 1 0,0-1 1,-7 2-1,-1 0-18,1-1 0,-1 0 1,0-1-1,0-1 0,-24 1 0,31-2-101,-1 0 0,0-1 0,1 0 0,-1 0 0,1 0 0,-1-1 0,-8-3 0,13 5 13,1 0-1,0 0 1,-1-1 0,1 1-1,0 0 1,-1 0-1,1 0 1,0-1-1,-1 1 1,1 0 0,0-1-1,-1 1 1,1 0-1,0 0 1,0-1-1,-1 1 1,1 0 0,0-1-1,0 1 1,0-1-1,-1 1 1,1 0-1,0-1 1,0 1 0,0-1-1,0 1 1,0 0-1,0-1 1,0 1-1,0-1 1,0 1 0,0 0-1,0-1 1,0 1-1,0-1 1,0 1 0,1 0-1,-1-1 1,0 1-1,0 0 1,0-1-1,1 1 1,-1-1 0,0 1-1,1-1 1,15-14-3068,-12 11 2446,13-13-1401,7-10 788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17.1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27 46 11859,'-2'0'287,"1"0"0,0 0 0,0 0 0,0 0 0,0 0 0,0 0 1,0 0-1,0 0 0,-1 1 0,1-1 0,0 0 0,0 1 1,0-1-1,0 1 0,0-1 0,0 1 0,0-1 0,0 1 0,1 0 1,-1 0-1,0-1 0,0 1 0,0 0 0,0 1 0,9-4 3297,5-5-3056,-6 2-279,4-3-130,0 2 1,1-1-1,-1 1 0,15-4 0,-24 9-104,1 0 0,-1 0 0,1 0 1,-1 1-1,1-1 0,-1 1 0,1 0 0,0 0 0,-1 0 1,1 0-1,-1 0 0,1 0 0,0 1 0,-1-1 0,1 1 1,-1 0-1,0 0 0,1 0 0,-1 0 0,1 0 0,-1 0 1,0 1-1,0-1 0,0 1 0,0 0 0,0-1 0,2 4 1,2 3 103,0 1 1,0 0 0,-1 1-1,-1-1 1,1 1 0,-2 0 0,5 16-1,11 75 506,-18-91-566,-1-9-55,20 115 688,-15-93-567,1-1-1,2 1 1,10 21 0,14 18 58,-20-42-112,-1 1 1,-1 0-1,12 39 0,-21-55-12,0 1 0,0-1 0,-1 0 0,1 1 0,-1-1 0,-1 1 0,1-1 0,-1 1 0,0-1 0,0 0 0,0 1 0,-1-1 0,1 0 0,-2 0 0,1 0 0,0 0-1,-1 0 1,0-1 0,0 1 0,0-1 0,-1 1 0,1-1 0,-1 0 0,0-1 0,0 1 0,-1-1 0,1 0 0,-7 4 0,-4 2 19,0-1 0,-25 10-1,36-17-90,0 1 0,0-1-1,0 0 1,0 0 0,0 0-1,0-1 1,-1 0 0,1 1-1,0-1 1,0-1 0,0 1-1,-1-1 1,1 1 0,0-1-1,0-1 1,-5-1 0,8 3-84,1-1 1,-1 1 0,1-1 0,-1 1 0,0-1-1,1 1 1,-1-1 0,1 1 0,-1-1 0,1 1 0,0-1-1,-1 0 1,1 1 0,0-1 0,-1 0 0,1 1-1,0-1 1,0 0 0,0 1 0,-1-1 0,1 0 0,0 0-1,0-1 1,0 0-166,0 1 1,1-1-1,-1 0 0,0 0 1,1 0-1,-1 0 0,1 0 1,0-1-1,12-17-901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17.6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127 10 18508,'-9'5'2040,"-8"2"2289,-3 1-2976,-4-6-1017,1-2-464,8-13-1937,-3-6 1497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19.3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1 365 12971,'1'0'301,"1"0"0,-1 0 0,1-1 1,0 1-1,-1-1 0,1 0 0,-1 1 0,1-1 0,1-1 1,7-3 567,15-4 452,0 2 1,1 0 0,42-5-1,-34 9-710,-1 1 0,1 1 0,0 2-1,56 9 1,-77-8-523,-1 1 1,0 0-1,-1 1 0,1 0 1,18 11-1,-23-11-21,0 0 1,-1 0 0,1 1-1,-1 0 1,0 1 0,-1-1-1,0 1 1,0 0-1,0 0 1,4 7 0,-12-21 37,0 0-1,0-1 1,1 0 0,-2-16 0,1 9-37,-23-110 260,20 105-257,0 0-1,-2 0 1,-17-34 0,22 50-42,1 1 1,-1 0 0,0 0 0,0 0 0,-1 0 0,1 0 0,-1 1 0,0 0-1,0-1 1,0 1 0,-8-4 0,3 3-197,0 1-1,0 0 0,0 0 1,0 1-1,-11-2 1,20 4-6,-1-1 1,1 1 0,0 0 0,-1-1-1,1 1 1,0 0 0,0-1-1,-1 1 1,1 0 0,0-1 0,0 1-1,0-1 1,0 1 0,0-1-1,-1 1 1,1-1 0,0 1-1,0 0 1,0-1 0,0 1 0,0-1-1,0 1 1,1-1 0,-1 1-1,0-1 1,0 1 0,0 0 0,0-1-1,0 1 1,1-1 0,-1 0-242,6-16-2049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36.23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61 27 8466,'-4'-4'602,"1"1"0,-1 0 0,0 0 0,0 1 0,0-1 0,-7-3 1,10 6-506,1-1 0,-1 1 1,0 0-1,0 0 1,1-1-1,-1 1 0,0 0 1,0 0-1,1 0 1,-1 0-1,0 0 0,0 0 1,0 0-1,1 0 1,-1 0-1,0 0 0,0 1 1,1-1-1,-1 0 1,0 0-1,0 1 0,1-1 1,-1 0-1,0 1 1,1-1-1,-1 1 0,0-1 1,1 1-1,-1-1 0,1 1 1,-1-1-1,1 1 1,-1 0-1,1-1 0,-1 1 1,1 0-1,0-1 1,-1 1-1,1 0 0,0 0 1,0-1-1,0 1 1,-1 0-1,1 0 0,0-1 1,0 1-1,0 0 1,0 1-1,0-1-47,0-1 0,0 1 0,1-1 0,-1 1 0,0 0-1,0-1 1,0 1 0,0-1 0,1 1 0,-1 0 0,0-1 0,1 1 0,-1-1 0,0 1-1,1-1 1,-1 1 0,0-1 0,1 0 0,-1 1 0,1-1 0,-1 1 0,1-1 0,-1 0-1,1 0 1,-1 1 0,1-1 0,0 0 0,-1 0 0,1 1 0,-1-1 0,1 0 0,0 0-1,-1 0 1,1 0 0,1 0 0,28 1 720,-21-1-519,39 2 256,-1 1 0,0 2 0,0 3 1,78 22-1,-104-23-438,0 2 0,-1 0-1,0 1 1,-1 1 0,20 14 0,-26-15-7,0 1 0,-1 0 0,0 1 0,0 0 0,-1 1 1,-1 1-1,13 21 0,-9-9-15,-2 0 1,-1 0 0,-1 2-1,-1-1 1,-2 1-1,0 0 1,3 41 0,-5-7 58,-3 1 0,-8 86 1,0-86 121,-2-1 0,-4 0 0,-33 106 0,31-127-5,-2-2 0,-2 0 1,-1-1-1,-2 0 0,-2-2 1,-39 49-1,43-62-89,-62 68 662,80-90-795,0 0 0,-1 1 0,1-1 0,0 0 0,-1 0 0,1 0 0,-1-1 0,1 1 0,-1 0 0,1 0 0,-4 0 1,-20 9-98,31-21-690,4-1-414,-5 8 555,-1-1-1,0 1 1,-1-1 0,1 0-1,-1 0 1,0 0 0,0-1 0,2-7-1,-1 2-402,26-70-5089,-28 77 6339,-1 0 0,0-1 1,0 1-1,0-1 0,0 1 1,-1-1-1,0 1 0,1-1 1,-2 0-1,0-5 1,1 9-9,0 0 0,-1 1 1,1-1-1,0 0 0,-1 1 0,1-1 1,-1 0-1,1 1 0,-1-1 1,1 0-1,-1 1 0,1-1 1,-1 1-1,-1-1 0,2 1-113,0-1 0,0 1-1,0 0 1,0 0 0,0 0-1,0 0 1,-1 0-1,1 0 1,0 0 0,0 0-1,0 0 1,0-1 0,0 1-1,0 0 1,-1 0-1,1 0 1,0 0 0,0 0-1,0 0 1,0 0 0,0 0-1,-1 0 1,1 0 0,0 0-1,0 0 1,0 0-1,0 0 1,0 0 0,-1 0-1,1 0 1,0 0 0,0 0-1,0 0 1,0 1-1,0-1 1,0 0 0,-1 0-1,1 0 1,0 0 0,0 0-1,0 0 1,0 0-1,0 0 1,0 0 0,0 1-1,0-1 1,-1 0 0,1 0-1,0 0 1,0 0 0,0 0-1,0 1 1,-1 4 139,0 0 0,-1 0 0,1-1 0,-1 1 0,0 0 0,-1-1 1,1 1-1,-1-1 0,0 1 0,-5 5 0,-5 9 75,-39 68 896,-80 106-1,131-193-1186,1 0 1,-1 1-1,1-1 1,-1 1 0,1-1-1,-1 1 1,1 0-1,0-1 1,-1 1-1,1-1 1,0 1-1,0 0 1,-1-1 0,1 1-1,0-1 1,0 1-1,0 0 1,0-1-1,0 1 1,0 0-1,0-1 1,0 1-1,0 0 1,0-1 0,0 1-1,0 0 1,1-1-1,-1 1 1,0 0-1,0-1 1,1 1-1,0 1-1,0-2 1,0 1-1,1 0 0,-1 0 0,0 0 0,1 0 0,-1-1 0,1 1 0,-1-1 0,0 1 0,1-1 0,-1 0 0,3 1 0,5 0 17,0 0-1,1-1 1,13-1 0,3-2-18,0-2 0,-1 0 0,0-2 0,0-1 0,0-1 0,-1-1 0,-1-1 0,38-23 0,-53 28 43,0 0 0,0 0 0,0-1 0,0 0 0,-1 0 0,11-15 0,-17 20-28,0 0 0,1 0 1,-1-1-1,0 1 1,0 0-1,0 0 0,-1-1 1,1 1-1,0-1 1,-1 1-1,0-1 1,1 1-1,-1-6 0,-1 6-8,1 0 0,-1 0 0,0 0 0,0 0 0,1 0 0,-1 0-1,0 0 1,-1 0 0,1 1 0,0-1 0,-1 0 0,1 1 0,0-1 0,-1 1 0,0-1-1,1 1 1,-1 0 0,-4-3 0,-5-1 67,0 0 0,0 0-1,0 1 1,-1 0 0,-20-3 0,18 4-144,0 0 1,0-1 0,-19-9-1,33 13 6,-1 0-1,0-1 0,1 1 1,-1 0-1,1 0 0,-1-1 1,1 1-1,-1 0 0,1 0 1,-1-1-1,1 1 0,-1-1 1,1 1-1,-1-1 0,1 1 1,-1-1-1,1 1 1,0-1-1,-1 1 0,1-1 1,0 1-1,0-1 0,-1 1 1,1-1-1,0 1 0,0-1 1,0 0-1,0 0 0,0 0-69,0 0-1,1 1 1,-1-1-1,1 1 1,0-1-1,-1 1 1,1-1-1,-1 1 1,1-1-1,0 1 1,-1 0 0,1-1-1,0 1 1,0 0-1,-1-1 1,1 1-1,0 0 1,0 0-1,-1 0 1,1 0-1,1 0 1,23-3-1495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0.1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184 885 10010,'0'-1'209,"1"0"0,-1 1 1,1-1-1,-1 0 0,0 0 0,1 0 0,-1 0 0,0 0 0,0 0 1,1 0-1,-1 1 0,0-1 0,0 0 0,0 0 0,0 0 0,0 0 1,0 0-1,-1 0 0,1 0 0,-1-2 0,-10-14 2945,2 3-1366,9 13-1743,0 1 1,-1 0-1,1-1 0,0 1 1,0 0-1,0-1 0,-1 1 0,1 0 1,0-1-1,0 1 0,-1 0 0,1-1 1,0 1-1,-1 0 0,1 0 0,0 0 1,-1-1-1,1 1 0,0 0 1,-1 0-1,1 0 0,-1 0 0,1 0 1,0 0-1,-1-1 0,1 1 0,-1 0 1,1 0-1,0 0 0,-1 0 1,1 0-1,-1 1 0,1-1 0,0 0 1,-1 0-1,1 0 0,0 0 0,-1 0 1,1 0-1,-1 1 0,1-1 1,0 0-1,0 0 0,-1 1 0,1-1 1,-1 1-1,-14 12 412,15-12-445,-7 7 83,1 1 1,0-1-1,0 1 1,-7 18 0,-15 43 236,18-42-179,0 0 8,-1-3-24,2 0-1,1 1 1,1 0-1,-6 39 1,13-61-125,-1 1 0,1-1 0,1 1 1,-1-1-1,0 1 0,3 6 0,-3-10-10,0 0-1,0 0 1,1-1-1,-1 1 0,0 0 1,1 0-1,-1-1 1,1 1-1,-1 0 0,1-1 1,-1 1-1,1 0 1,-1-1-1,1 1 1,0-1-1,-1 1 0,1-1 1,0 1-1,-1-1 1,1 1-1,0-1 1,0 0-1,-1 1 0,1-1 1,0 0-1,0 0 1,0 0-1,-1 0 1,1 0-1,0 1 0,0-1 1,0-1-1,0 1 1,-1 0-1,1 0 0,0 0 1,0 0-1,0-1 1,-1 1-1,1 0 1,0 0-1,1-1 0,2-2-5,0 1-1,0-1 0,0 0 0,0 0 0,-1 0 0,1-1 0,-1 1 1,1-1-1,-1 0 0,-1 0 0,1 0 0,3-6 0,2-4-84,-1-1 0,8-23 0,-2-11-535,10-64 0,-12 55 191,-8 41 314,-5 22 126,1-1 38,0 0 0,0 1-1,1-1 1,0 0 0,0 8-1,0-9 0,1 0-1,0-1 0,0 1 0,0 0 0,0-1 0,0 1 1,1-1-1,-1 1 0,1-1 0,0 1 0,-1-1 1,1 0-1,4 3 0,-4-4-19,-1 0 1,1 0-1,-1 0 1,1 0-1,0-1 1,-1 1-1,1 0 1,0-1-1,-1 0 0,1 1 1,0-1-1,0 0 1,-1 0-1,1 0 1,0 0-1,0 0 1,0 0-1,-1-1 0,1 1 1,0-1-1,-1 1 1,1-1-1,0 1 1,-1-1-1,3-1 1,12-8 15,-2 1 1,1-2-1,-1 0 1,-1-1-1,0 0 1,0-1-1,-2 0 1,1-1-1,-2 0 1,0-1-1,10-21 1,-1 1-39,-3-2 0,-1 0 1,-1-1-1,7-40 0,-12 43 46,3-45 1,-10 62-26,-1 1 1,-1 0 0,-1 0-1,-4-30 1,5 45-23,0 1 1,-1 0 0,1 0 0,0 0-1,0-1 1,-1 1 0,1 0-1,-1 0 1,1 0 0,-1 0-1,1 0 1,-1 0 0,1 0-1,-1 0 1,0 0 0,0 0-1,1 0 1,-3-1 0,3 2-1,0 0 0,0 0 0,-1 0 0,1 0 1,0 0-1,-1 1 0,1-1 0,0 0 1,0 0-1,-1 0 0,1 0 0,0 0 0,0 1 1,-1-1-1,1 0 0,0 0 0,0 0 0,-1 0 1,1 1-1,0-1 0,0 0 0,0 0 0,-1 1 1,1-1-1,0 1 0,-7 15 34,1 10 92,0-1 0,2 2 0,1-1 0,1 0 0,1 0 0,2 1 0,4 37-1,-4-58-84,0 0-1,1 0 0,-1-1 1,1 1-1,0 0 0,0 0 1,1-1-1,0 1 1,4 5-1,-5-8-31,0-1 0,0 0 0,0 0 0,0 0 1,0 0-1,1 0 0,-1 0 0,0-1 0,1 1 0,0-1 1,-1 0-1,1 1 0,0-1 0,0 0 0,-1-1 0,1 1 1,0-1-1,0 1 0,0-1 0,6 0 0,-3 0-7,1-1 0,-1-1-1,1 1 1,-1-1 0,0 0-1,0 0 1,0-1 0,0 0-1,0 0 1,0 0 0,-1-1-1,0 0 1,1 0 0,6-8 0,1-1-18,0-1 1,-1-1-1,-1 1 1,10-19-1,-8 10-2,-1-1-1,-1-1 1,-2 0 0,0-1-1,-1 0 1,-2 0 0,-1 0-1,0-1 1,-2 0 0,-2 0-1,0 0 1,-1 0 0,-6-34-1,4 47-6,-1 0 0,-1 0-1,0 0 1,-7-15 0,9 24 18,0 0 1,-1 0-1,1 1 0,-1-1 0,0 1 1,0 0-1,-1 0 0,1 0 1,-1 0-1,0 0 0,0 1 1,0 0-1,0 0 0,-5-3 1,8 5 11,-1 1 1,1-1 0,0 1-1,0 0 1,0-1-1,-1 1 1,1 0 0,0-1-1,0 1 1,-1 0-1,1 0 1,0 0 0,0 0-1,-1 0 1,1 1-1,0-1 1,0 0 0,-1 1-1,1-1 1,0 0-1,0 1 1,0 0 0,-1-1-1,1 1 1,0 0 0,0-1-1,0 1 1,0 0-1,0 0 1,1 0 0,-1 0-1,0 0 1,0 0-1,0 0 1,1 0 0,-1 0-1,1 0 1,-1 0-1,1 0 1,-1 3 0,-2 4 35,1 0 0,0 0 1,0 1-1,1-1 1,-1 9-1,1 3 75,1 1 0,1-1 0,1 0 0,0 0 0,2 0 0,0 0 0,1 0 1,1-1-1,1 0 0,11 23 0,-12-31-113,0-1 1,1 0 0,0 0 0,0-1-1,1 0 1,0 0 0,0 0-1,12 8 1,-12-12-149,-1 0 0,1-1 0,0 1 0,0-1 0,1-1 0,-1 0 0,1 0 0,0 0 0,-1-1 0,1-1 0,17 2-1,-14-3-388,0 0-1,0 0 0,1-1 0,-1-1 0,0 0 0,0-1 0,0 0 0,11-5 0,0-3-290,26-17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0.6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16275,'9'20'1281,"1"8"687,4 6-167,1 16-433,-6 3-304,6 8-320,-10-5-136,4-4-400,-1-8-16,-3-17-352,3-7-136,-7-10-584,-1-16-2529,-1-12 897,1-12 1408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0.9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0 324 14683,'15'-11'936,"7"-10"721,13-4-113,12-12-32,5-3 1,1-2-361,-7-2-176,-11 7-472,-8 8-168,-7 7-336,-7 7-256,-11 15-800,2 2-632,-14 16-865,-2 11 1225</inkml:trace>
  <inkml:trace contextRef="#ctx0" brushRef="#br0" timeOffset="1">163 445 13051,'8'3'1168,"-1"-6"928,6-8-447,11-15-257,7-7-232,9-7-343,1-3-225,-5 7-368,-8 5-208,-6 14-560,-6 6-305,-8 11-775,-1 9-408,0 17 1111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27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1046 8298,'5'2'538,"0"0"0,1 0 0,-1-1 0,1 1 0,0-1 0,-1-1 0,8 1 0,42-2 1091,-45 0-1337,53-3 1104,63-1 625,-102 5-1746,-1 1-1,0 2 1,32 6 0,-10 3-2,134 26 522,-43-16-342,-1 6 1,164 56-1,-261-72-382,0-2-1,1-2 1,0-2-1,0-1 1,0-2-1,48-3 1,66-6 311,178 2 1033,-285 6-1372,1-2 0,-1-1-1,1-3 1,57-11 0,176-51 17,-229 54 28,55-6 0,-48 9 41,-28 3 18,0-2-1,0 0 1,0-3-1,47-22 1,104-71 122,-176 101-265,32-22 303,-2-2 1,0-2 0,53-57 0,-77 74-281,0-1 1,-1 0 0,-1-1-1,0 0 1,0 0 0,-2-1-1,0 0 1,0-1-1,-2 0 1,5-18 0,-9 27-14,0 0 0,0 1-1,-1-1 1,0 0 0,0 0 0,-1 1 0,0-1 0,0 0 0,0 1 0,-1-1-1,0 1 1,-1-1 0,1 1 0,-1 0 0,0 0 0,-5-7 0,-1-1 5,1 0 0,-6-17 0,10 21-16,0 1 0,0-1 0,-1 1 1,0 0-1,-1 1 0,0 0 0,-14-15 0,3 9 31,0 0 0,0 2 0,-1 0 0,-22-10 0,-81-33 92,73 35-131,-21-7 3,0 3-1,-1 3 0,-2 3 1,0 3-1,-112-9 0,66 17-9,-46-5-31,118 6 37,-69-17 1,90 17 3,-21-7-123,0 2 0,-76-8 0,-239 21-332,54 3 197,279-6 252,-179 1-12,177 3 5,1 0 1,0 2 0,0 1 0,0 1 0,-29 13 0,-299 144-74,356-163 88,-153 80 29,116-57-10,-66 52 1,97-69-15,0 0 0,0 1 0,1-1 0,0 1 0,0 1 0,-6 10 0,-22 58-14,28-59 22,1 0 0,0 1-1,1 0 1,1 0-1,1 0 1,1 20 0,1-3 67,2 0-1,9 46 1,-8-66-85,0 1 0,1-2-1,1 1 1,1 0 0,9 19-1,-12-29-91,0-1 0,0 0-1,1 0 1,-1 0 0,1 0-1,0-1 1,1 0-1,-1 1 1,1-2 0,-1 1-1,1 0 1,0-1 0,1 0-1,-1 0 1,0 0 0,1-1-1,0 0 1,7 2 0,2-2-105,-1-1 1,1-1-1,23-1 1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1.3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1 250 16900,'0'18'1424,"0"-3"960,5-8-447,12-16-713,3-9-368,11-19-552,4-7-24,2-4-800,-3-3-496,1 7 2880,6 6-2008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1.8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4 14075,'-2'-4'1704,"1"7"459,1 14 375,9 40 271,25 86 0,-5-22-1506,3 12-359,-25-111-796,0-1 0,2 0 0,22 39 0,-30-58-143,16 21 42,-17-22-47,1 0 1,0-1-1,0 1 1,0 0 0,-1 0-1,1-1 1,0 1 0,0-1-1,0 1 1,0-1-1,0 1 1,0-1 0,0 1-1,1-1 1,-1 0-1,0 0 1,0 1 0,0-1-1,0 0 1,0 0 0,1 0-1,-1-1 1,0 1 0,0-1-1,0 1 1,0-1 0,0 0 0,-1 1-1,1-1 1,0 0 0,-1 1 0,1-1-1,0 0 1,-1 0 0,1 0-1,-1 0 1,1 1 0,-1-1 0,1 0-1,-1 0 1,0 0 0,0 0 0,1 0-1,-1 0 1,0-2 0,4-29-10,-4 27 4,2-73-129,-2 45-12,2 0 0,5-35 0,-6 64 127,0-1 0,0 0 0,0 1 0,1-1 0,0 1 0,0-1 0,0 1 0,4-7 0,-5 10 20,0 0-1,0 0 1,0 0-1,0 0 1,0 1-1,0-1 0,0 0 1,0 0-1,1 1 1,-1-1-1,0 1 1,0-1-1,1 1 0,-1-1 1,0 1-1,0 0 1,1 0-1,-1 0 1,0 0-1,1 0 0,-1 0 1,0 0-1,1 0 1,-1 0-1,0 0 1,1 1-1,-1-1 0,0 0 1,0 1-1,1 0 1,-1-1-1,0 1 1,2 1-1,9 5 3,-1 1 1,12 9-1,19 14 59,-23-19 50,1-2 0,37 15 0,-45-21-87,0-1 0,0 0 0,0 0 0,1-1 0,-1-1 0,21 1 0,-29-3-205,0 1 0,1-1 1,-1 1-1,0-1 0,0 0 0,0-1 0,0 1 1,0-1-1,5-2 0,0-2-1618,0 0-1,11-11 1,-4 4-577,9-5 630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2.35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81 232 11098,'1'-13'1124,"0"10"-401,0-1 1,-1 1-1,1-1 1,-1 1-1,0 0 1,0-1-1,-1 1 1,0-4-1,1 6-655,0 1 0,0 0-1,0 0 1,0 0 0,0 0-1,0 0 1,-1-1-1,1 1 1,0 0 0,0 0-1,0 0 1,0 0 0,-1 0-1,1 0 1,0 0 0,0 0-1,0 0 1,0 0-1,-1 0 1,1 0 0,0 0-1,0 0 1,0 0 0,0 0-1,-1 0 1,1 0 0,0 0-1,0 0 1,0 0-1,0 0 1,-1 0 0,1 0-1,0 0 1,0 0 0,0 0-1,0 0 1,-1 0 0,1 1-1,0-1 1,0 0-1,0 0 1,0 0 0,0 0-1,-1 1 1,-6 6 1400,0 2-750,1 1-1,0 1 1,0-1-1,-8 22 1,7-9-123,-9 35 0,14-50-543,0 0-1,1 0 1,0 0 0,0 0-1,1 0 1,0 0-1,0 0 1,3 13-1,-3-20-53,0 0 0,0-1 0,0 1 0,1 0 0,-1 0 0,0 0 0,1 0 0,-1-1 0,0 1-1,1 0 1,-1 0 0,1-1 0,-1 1 0,1 0 0,-1-1 0,1 1 0,0 0 0,-1-1-1,1 1 1,0-1 0,-1 1 0,1-1 0,0 1 0,0-1 0,-1 0 0,1 1 0,0-1 0,0 0-1,0 0 1,0 1 0,-1-1 0,1 0 0,0 0 0,0 0 0,0 0 0,0 0 0,0 0 0,0-1-1,-1 1 1,1 0 0,0 0 0,0 0 0,0-1 0,0 1 0,-1-1 0,1 1 0,0 0 0,1-2-1,1 0-30,1-1 0,-1 0-1,1 0 1,-1 0-1,0 0 1,0 0-1,0-1 1,2-4-1,3-6-107,-2 0 0,1-1 0,-2 0 0,0-1 0,-1 1 0,4-22 0,-8 35-2,1 5 72,-1-2 70,0 1-1,0-1 1,1 0-1,-1 0 1,0 0 0,1 0-1,-1 0 1,1 1 0,-1-1-1,1 0 1,-1 0 0,1 0-1,0 0 1,-1-1 0,1 1-1,0 0 1,1 1 0,1-1 1,-1 0 0,1-1 0,-1 1 0,1-1 0,-1 0 0,1 0 0,-1 0 1,1 0-1,-1 0 0,1 0 0,-1-1 0,1 1 0,-1-1 0,1 0 0,-1 0 0,0 1 0,1-2 0,-1 1 1,0 0-1,0 0 0,1-1 0,2-2 0,6-5 29,-1-1 1,18-21-1,-18 21-25,51-70 93,-8 8 48,-44 62-70,0-1 0,1 2 1,1-1-1,13-9 0,-20 16-22,1 0 0,-1 1 0,1-1 0,-1 1 0,1 0 0,0 0 0,0 1 0,0-1 0,1 1 0,-1 0 0,10 0 0,-12 1-16,-1 0 0,1 0 0,-1 1 1,1-1-1,-1 1 0,1 0 0,-1-1 1,1 1-1,-1 0 0,0 1 0,0-1 1,0 0-1,1 1 0,-1-1 0,0 1 1,0-1-1,-1 1 0,1 0 0,0 0 1,-1 0-1,1 0 0,-1 0 1,1 0-1,-1 1 0,0-1 0,1 3 1,-1-1 18,1-1 0,-1 1 0,0 0 0,-1-1 1,1 1-1,-1 0 0,0 0 0,1 0 0,-2 0 0,1-1 1,0 1-1,-2 5 0,1-3-1,-2 1-1,1-1 1,0 0 0,-1 0 0,0 0-1,-6 8 1,-2 1 21,0-2 0,-1 1-1,-1-2 1,-18 15 0,25-22-64,0 0 0,-1 0 0,1-1 0,-1 0 0,0 0 0,-1-1 0,-9 3 0,16-5-92,-1 0-1,0-1 1,0 1-1,0-1 0,0 0 1,0 0-1,0 1 1,0-1-1,0-1 0,0 1 1,0 0-1,0 0 0,0-1 1,0 1-1,0-1 1,0 1-1,0-1 0,0 0 1,1 0-1,-1 0 0,0 0 1,1 0-1,-1 0 1,0-1-1,1 1 0,-1 0 1,1-1-1,0 1 0,0-1 1,-1 0-1,1 1 1,0-1-1,-1-2 0,0-2-485,-1-1 0,1 1 0,0 0 0,1-1-1,0 1 1,0-1 0,0 0 0,1-12 0,6-21-1354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2.98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257 98 10218,'8'-64'5232,"-7"62"-4990,-1 1 0,0-1 1,0 0-1,1 1 0,-1-1 0,-1 0 1,1 0-1,0 1 0,0-1 0,0 0 0,-1 1 1,1-1-1,-1 0 0,0-1 0,0 2-148,1 1 0,-1-1 0,0 1 0,1-1 0,-1 1 0,1-1 0,-1 1-1,0 0 1,1-1 0,-1 1 0,0 0 0,1-1 0,-1 1 0,0 0 0,0 0 0,1 0-1,-1 0 1,0 0 0,0 0 0,1 0 0,-1 0 0,0 0 0,0 0 0,1 0 0,-1 0 0,0 0-1,1 0 1,-1 1 0,0-1 0,0 0 0,1 1 0,-1-1 0,1 0 0,-1 1 0,0 0-1,-8 4 325,1 0-1,0 1 1,0 0-1,-11 11 0,-28 35 691,26-29-667,-1 1-96,6-8-168,1 1 0,0 0 0,2 1 0,-17 29 0,29-46-176,0 1 0,0 0 0,0 0 0,0-1 0,1 1 0,-1 0 1,1 0-1,0 0 0,-1 0 0,1 0 0,0 0 0,0 0 1,0-1-1,0 1 0,1 3 0,0-4-1,-1 1-1,1-1 1,-1 0 0,1 0-1,0 0 1,-1 0 0,1 0-1,0-1 1,0 1 0,0 0-1,0 0 1,0 0 0,0-1 0,0 1-1,0 0 1,0-1 0,0 1-1,2 0 1,5 1 2,-1-1 1,1 0-1,0 0 1,0 0-1,16-1 1,-13-1 19,95-3 60,23 0-59,-123 4 69,0 0 0,0 1-1,0 0 1,-1 0 0,1 1-1,10 3 1,-15-4-61,0-1 0,0 0 0,0 1 0,1 0-1,-1-1 1,0 1 0,0 0 0,0 0 0,0-1 0,0 1 0,0 0 0,-1 0-1,1 0 1,0 0 0,0 0 0,-1 0 0,1 0 0,0 1 0,-1-1 0,1 0-1,-1 0 1,0 0 0,1 1 0,-1-1 0,0 0 0,0 0 0,0 1 0,0-1-1,0 0 1,0 0 0,0 1 0,0-1 0,0 0 0,0 1 0,-1-1 0,1 0-1,-2 2 1,0 3 50,-1-1 1,0 1-1,-1-1 0,1 0 0,-1 0 0,-7 7 0,-32 26 136,36-32-179,-19 15-122,0-2-1,-1 0 0,-42 20 1,49-29-1037,-1-1 0,0-2 1,-29 8-1,28-10-158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3.6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 58 10906,'-5'-17'1121,"3"13"-327,0-1 0,1 0-1,0 0 1,-1-7-1,2 12-677,0-1 0,0 1 0,0-1 0,0 1 0,0-1 0,0 1-1,0-1 1,1 1 0,-1-1 0,0 1 0,0-1 0,0 1 0,1-1-1,-1 1 1,0-1 0,1 1 0,-1 0 0,1-1 0,-1 1-58,1 0 1,-1-1-1,0 1 1,0 0-1,1 0 1,-1 0-1,0 0 1,0 0-1,1 0 0,-1 0 1,0 0-1,0 0 1,1 0-1,-1 0 1,0 0-1,1 0 1,-1 0-1,0 1 1,0-1-1,0 0 1,1 0-1,-1 0 1,0 0-1,0 0 1,1 1-1,-1-1 0,0 0 1,0 0-1,0 0 1,1 0-1,-1 1 1,0-1-1,0 0 1,0 0-1,0 1 1,0-1-1,0 0 1,0 0-1,1 1 1,-1-1-1,0 0 1,0 1-1,3 9 473,1 0-1,-1 0 1,-1 0-1,0 0 1,-1 1-1,1 15 1,2 11 269,13 61 1169,48 151-1,-63-241-1924,5 19 129,-5-17-84,1-1-1,6 16 1,-9-25-88,0-1-1,0 1 1,0 0 0,0 0-1,0 0 1,0 0 0,0 0-1,0-1 1,0 1 0,0 0-1,0 0 1,0 0 0,0 0-1,1 0 1,-1 0 0,0-1-1,0 1 1,0 0 0,0 0-1,0 0 1,0 0-1,0 0 1,1 0 0,-1 0-1,0 0 1,0 0 0,0 0-1,0 0 1,0 0 0,1 0-1,-1 0 1,0 0 0,0 0-1,0 0 1,0 0 0,1 0-1,-1 0 1,0 0 0,0 0-1,0 0 1,0 0 0,0 0-1,1 0 1,-1 0 0,0 0-1,0 0 1,0 0 0,0 0-1,0 0 1,0 0 0,0 1-1,1-1 1,-1 0 0,0 0-1,0 0 1,0 0 0,0 0-1,0 0 1,0 1-1,0-1 1,0 0 0,0 0-1,0 0 1,0 0 0,0 0-1,0 1 1,0-1 0,0 0-1,0 0 1,6-16-3,-5 12 10,10-31 27,16-34-1,-20 54-53,1 0 0,0 0 0,1 0 0,16-19-1,-22 30 15,0 1 0,0-1 0,1 1 0,-1 0 0,1 0 0,-1 0 0,1 1 0,0-1-1,0 1 1,0 0 0,1 0 0,-1 0 0,0 1 0,1-1 0,-1 1 0,1 0 0,-1 0 0,1 1 0,-1-1-1,1 1 1,0 0 0,-1 1 0,1-1 0,0 1 0,-1-1 0,1 2 0,4 1 0,-5-2 4,0 1 1,-1-1 0,1 1 0,-1 0 0,1 0-1,-1 1 1,0-1 0,0 1 0,0 0-1,0-1 1,-1 1 0,1 0 0,-1 1 0,1-1-1,-1 0 1,0 1 0,-1-1 0,1 1-1,-1 0 1,1 0 0,-1-1 0,0 1 0,0 0-1,-1 0 1,1 0 0,-1 7 0,0-4 15,0 0 0,-1 0 0,1 0 1,-2 0-1,1-1 0,-1 1 0,0 0 1,0-1-1,-1 1 0,0-1 0,0 0 1,0 0-1,-1 0 0,-7 9 0,3-7-166,-1 1 1,0-2-1,0 0 0,-1 0 0,0 0 0,0-1 0,0-1 0,-1 0 1,0 0-1,0-1 0,0 0 0,0-1 0,-1 0 0,1-1 0,-16 1 1,26-3 26,1 0 1,-1 0 0,1 0 0,-1 0 0,1 0 0,-1 0 0,1 0 0,-1 0-1,1 0 1,-1 0 0,0 0 0,1 0 0,-1 0 0,1 0 0,-1-1 0,1 1-1,-1 0 1,1 0 0,-1-1 0,1 1 0,0 0 0,-1-1 0,1 1 0,-1-1-1,1 1 1,0 0 0,-1-1 0,1 1 0,0-1 0,-1 1 0,1-1 0,0 1-1,0-1 1,0 1 0,-1-1 0,1 1 0,0-1 0,0 1 0,0-1 0,0 1-1,0-1 1,0 0 0,0-2-273,0 1-1,1 0 1,-1-1-1,1 1 0,-1 0 1,1 0-1,0 0 1,2-4-1,12-15-1160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4.07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56 115 12475,'10'-7'6362,"-10"7"-6306,-11 23 3784,9-19-4067,-12 22 1325,-13 29 504,25-49-1449,-1 0 0,2-1 1,-1 1-1,1 0 0,0 0 1,0 0-1,0 11 0,1-16-138,0 0 1,0 0-1,0 0 0,0 0 0,0 0 0,1 0 0,-1 1 0,0-1 1,1 0-1,-1-1 0,0 1 0,1 0 0,-1 0 0,1 0 1,0 0-1,-1 0 0,1 0 0,0-1 0,-1 1 0,1 0 0,0 0 1,0-1-1,0 1 0,-1-1 0,1 1 0,0-1 0,0 1 0,0-1 1,0 1-1,0-1 0,0 0 0,0 1 0,0-1 0,0 0 0,0 0 1,0 0-1,0 0 0,0 0 0,0 0 0,0 0 0,1 0 1,-1-1-1,1 1 0,5-2 0,0 0 0,1 0 0,-1-1 0,10-5 0,-7 4 8,-1-1 0,0 0 1,0-1-1,0 0 0,-1 0 1,14-15-1,-19 18-13,-1 1 1,1-1-1,-1-1 0,0 1 1,0 0-1,-1 0 0,1-1 0,-1 1 1,1-1-1,-1 1 0,0-1 1,0 1-1,-1-1 0,1 0 1,-1 0-1,0 1 0,0-1 0,0 0 1,0 0-1,-1 1 0,1-1 1,-3-6-1,0 2-118,0 1 1,-1 0-1,0 0 0,0 0 1,0 0-1,-1 1 0,0 0 1,-6-7-1,-48-40-3036,53 48 2157,1 2 0,0-1-1,-12-5 1,12 9-2062,6 2 2436,11 6-386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5.4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0 903 11122,'9'-9'2413,"-8"6"-1648,1 1 1,0 0-1,-1 0 0,1 0 0,0 0 0,1 0 0,-1 0 0,0 0 0,0 1 0,1-1 0,-1 1 0,1 0 0,4-2 1,-6 19 2287,-1-5-2858,0 0 0,1-1 0,1 1 0,0 0 0,0-1-1,1 1 1,0-1 0,0 0 0,2 1 0,5 10 0,-10-20-189,1 0 0,0 0 0,-1-1 0,1 1 0,0 0 0,-1 0 0,1 0 0,0 0 1,0-1-1,0 1 0,0 0 0,0-1 0,0 1 0,0-1 0,0 1 0,0-1 0,0 1 0,1-1 1,-1 0-9,0 0 0,0 0 1,-1 0-1,1 0 1,0-1-1,0 1 0,-1 0 1,1 0-1,0-1 0,-1 1 1,1 0-1,0-1 1,-1 1-1,1-1 0,-1 1 1,1-1-1,0 1 1,-1-1-1,0 0 0,1 0 1,3-5-44,-1 1 1,0-1-1,-1 0 1,5-12-1,-6 14 26,6-20-305,-2-1 0,3-28 1,-4 24-405,9-32 1,-12 64 725,0 0-1,0 0 1,0-1 0,0 1 0,0 0-1,1 0 1,-1-1 0,1 1 0,0-1-1,-1 1 1,1-1 0,0 0 0,1 1-1,-1-1 1,0 0 0,1-1 0,-1 1-1,4 1 1,-2-1 7,0 0-1,1 0 1,-1-1-1,1 1 1,0-1 0,-1-1-1,1 1 1,0-1-1,0 1 1,0-1 0,-1-1-1,1 1 1,7-2-1,-6 0-1,-1 0-1,1 0 1,-1-1-1,1 0 0,-1 0 1,0 0-1,0 0 1,-1-1-1,1 0 0,5-6 1,-1 2-16,-1-1 1,-1 0 0,0-1-1,0 1 1,-1-1-1,6-14 1,-9 18-8,0-1 1,0-1 0,-1 1-1,0 0 1,-1 0 0,0-1-1,0 1 1,-1-1-1,1 1 1,-2-13 0,1 19 18,0 0 0,0 0 0,-1 0 0,1 0 0,0 1 0,0-1 0,0 0 0,-1 0 0,1 0 0,-1 0 1,1 0-1,-1 0 0,1 0 0,-1 0 0,1 1 0,-1-1 0,1 0 0,-1 0 0,0 1 0,0-1 0,0 0 0,0 1 5,0-1-1,0 1 1,0 0 0,0 0-1,1 0 1,-1 0-1,0 0 1,0 0-1,0 0 1,0 0-1,1 0 1,-1 0-1,0 0 1,0 1 0,0-1-1,0 0 1,1 1-1,-1-1 1,-1 1-1,0 1 39,-1-1 0,1 1-1,-1 0 1,1 0 0,0 0-1,0 0 1,0 0 0,0 1-1,0-1 1,1 1 0,-1-1-1,-1 5 1,2-5-19,1 0 1,0 0-1,-1 0 1,1 0 0,0 0-1,0 0 1,1 0-1,-1-1 1,0 1-1,1 0 1,-1 0-1,1 0 1,-1 0 0,2 3-1,-1-5-19,-1 1-1,0-1 1,0 1 0,1 0-1,-1-1 1,1 1 0,-1-1-1,0 1 1,1-1 0,-1 1-1,1-1 1,-1 1 0,1-1-1,0 1 1,-1-1 0,1 0-1,-1 1 1,1-1 0,0 0-1,-1 1 1,1-1 0,0 0-1,-1 0 1,1 0 0,0 0-1,-1 0 1,1 0 0,0 0-1,-1 0 1,1 0 0,0 0-1,-1 0 1,1 0 0,0 0-1,0 0 1,-1-1 0,1 1-1,-1 0 1,1-1 0,0 1-1,-1 0 1,1-1 0,8-1-46,-8 2 43,-1 0 1,0 0-1,0 0 1,0 0-1,1 0 0,-1 0 1,0 0-1,0 0 1,0 0-1,1 0 0,-1 0 1,0 0-1,0 0 1,0 0-1,1 0 0,-1 0 1,0 0-1,0 0 1,0 0-1,0 0 0,1 0 1,-1 0-1,0-1 1,0 1-1,0 0 0,0 0 1,1 0-1,-1 0 1,0 0-1,0-1 0,0 1 1,0 0-1,0 0 1,0 0-1,0 0 0,0-1 1,1 1-1,-1 0 1,0 0-1,0 0 0,0-1 1,0 1-1,0 0 1,0-1-1,6-22-16,-4 16 43,0 0-1,-1 0 1,2-12 0,-3 17-27,1 0-1,-1 1 1,1-1 0,0 0 0,0 0-1,-1 1 1,1-1 0,0 1-1,0-1 1,0 1 0,1-1 0,-1 1-1,0 0 1,0-1 0,1 1 0,-1 0-1,1 0 1,2-1 0,7-8 10,-7 6 14,-2 2 3,0 0-1,0 0 0,0 0 1,1 0-1,-1 0 0,4-2 0,-5 4-19,-1 0-1,1-1 0,0 1 0,-1 0 0,1 0 0,0 0 0,-1 0 0,1 0 1,0 0-1,-1 0 0,1 0 0,0 0 0,-1 0 0,1 0 0,0 0 0,-1 0 1,1 0-1,0 1 0,-1-1 0,1 0 0,0 0 0,-1 1 0,1-1 0,-1 1 1,1-1-1,-1 0 0,1 1 0,-1-1 0,1 1 0,-1-1 0,1 1 0,-1 0 0,1-1 1,-1 2-1,5 5 20,-1 0 1,0 1 0,-1 0-1,0-1 1,0 2 0,0-1-1,-1 0 1,2 15 0,-2 7 59,0 34 1,-2-52-54,-2-30-82,8-18-119,11-71-617,-13 92 653,0 0 0,1 0 0,0 0 0,13-23-1,-16 35 118,0-1-1,0 1 0,0 0 0,0 0 1,1 1-1,0-1 0,-1 0 0,1 1 1,6-5-1,-8 6 10,1 1-1,-1-1 1,1 0 0,0 1 0,-1-1 0,1 1-1,0-1 1,0 1 0,-1 0 0,1 0-1,0 0 1,0 0 0,-1 0 0,1 0-1,0 0 1,0 0 0,-1 1 0,1-1-1,0 1 1,-1-1 0,1 1 0,2 1-1,26 20 47,-25-18 62,1 1 0,0-1 0,9 6 0,-13-9-69,0 0 0,1 0 0,-1 0 0,1-1 0,-1 1 0,1-1 0,-1 1-1,1-1 1,-1 0 0,1 0 0,-1 0 0,1 0 0,-1 0 0,3-1 0,1-1-19,0 0 0,0 0 0,-1-1 0,1 0 0,-1 0 1,0 0-1,0-1 0,0 0 0,0 0 0,0 0 0,-1 0 0,0-1 0,0 1 0,0-1 0,4-9 0,1-1-3,0 0-1,-2 0 1,0-1-1,7-24 1,-10 25-8,0 0 0,-2-1 0,0 1 0,0-31 0,-10-64 42,4 73-43,-6-48 212,15 106 246,1-1-1,1-1 1,10 21 0,40 66 36,-45-88-419,25 27-1,-12-15-1433,-33-29-5085,8-1 6250,-9-3-1516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5.8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0 203 15139,'15'-2'2193,"1"-6"1728,16-3-1897,4-3-488,8-10-752,6-4-263,-4-3-313,-6-4-368,-13 8-1881,6 5 1409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6.3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 63 11410,'0'-13'1326,"-1"10"-855,1-1 0,-1 1 1,1 0-1,0 0 0,0 0 1,0 0-1,1-1 0,-1 1 0,1 0 1,0 0-1,0 0 0,1-4 1,-1 7-349,0-1 0,-1 1 0,1-1 0,0 1 0,-1 0 0,1-1 0,0 1 0,0 0 0,-1-1 0,1 1 0,0 0 0,0 0 0,-1 0 0,1 0 0,0 0 0,0 0 0,0 0 0,-1 0 0,1 0 0,0 0 0,0 0 0,0 0 0,-1 0 0,1 1 0,0-1 0,-1 0 0,1 1 0,0-1 0,0 1 0,-1-1 0,1 0 0,-1 1 0,1-1 0,1 2 0,20 21 1496,-8-5-1223,-1 1 0,-1 0 0,0 1 1,-2 1-1,13 33 0,27 112-326,-49-163-66,6 29-878,-6-27-1758,-2-23 20,1 17 2511,-1-32-2179,3-12 913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6.8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25 75 15427,'1'70'4930,"0"-50"-4126,1 0-1,1 0 1,5 22 0,-7-39-756,0 0-1,0-1 1,0 1 0,0 0 0,1 0 0,-1-1 0,1 1 0,-1-1 0,1 1 0,0-1-1,0 0 1,0 0 0,1 0 0,-1 0 0,0 0 0,1 0 0,-1 0 0,6 2-1,-4-3-26,0 0-1,0 1 0,0-1 0,0-1 0,0 1 0,0-1 0,0 1 1,1-1-1,-1 0 0,0-1 0,0 1 0,7-2 0,-6 1-19,0-1-1,0 1 1,-1-1-1,1 0 0,0 0 1,-1-1-1,1 0 1,-1 1-1,0-2 1,5-3-1,-6 4 9,-1 1-1,0-1 1,1 1 0,-1-1-1,0 0 1,-1 0 0,1 0-1,0 0 1,-1 0 0,0 0-1,0-1 1,0 1 0,0 0-1,0-1 1,0-5 0,-1 4-2,0 0-1,0 0 1,-1 0 0,0 0 0,0 0 0,0 0 0,0 0 0,-1 1 0,0-1-1,0 0 1,0 1 0,0 0 0,-1-1 0,0 1 0,0 0 0,0 0 0,0 1-1,0-1 1,-1 1 0,-4-4 0,-8-4-158,0 0 0,0 1 0,-1 1 0,-18-6 0,-15-9-1196,50 23 1291,-20-12-1676,20 13 1630,-1 0-1,1-1 0,0 1 0,-1 0 1,1-1-1,0 1 0,-1 0 0,1-1 0,0 1 1,0-1-1,0 1 0,-1 0 0,1-1 1,0 1-1,0-1 0,0 1 0,0-1 1,0 1-1,-1-1 0,1 1 0,0 0 1,0-1-1,0 1 0,0-1 0,1 1 0,-1-1 1,0 1-1,0-1 0,0 1 0,0-1 1,0 1-1,1 0 0,-1-1 0,0 1 1,0-1-1,1 1 0,-1 0 0,0-1 0,0 1 1,1 0-1,-1-1 0,0 1 0,1 0 1,0-1-1,9-6-1211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29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0 149 9338,'31'-5'8029,"23"-12"-5099,-26 6-1632,111-45 21,-49 12-3333,-56 29 1198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7.2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 37 13443,'0'0'107,"1"0"1,-1 0-1,0 0 1,1 0 0,-1 0-1,0 0 1,1 0-1,-1 0 1,0 0-1,1 0 1,-1 0-1,0 0 1,0 0-1,1 0 1,-1 0-1,0 0 1,1 0-1,-1 0 1,0 1-1,0-1 1,1 0-1,-1 0 1,0 0-1,0 0 1,1 1 0,-1-1-1,0 0 1,0 0-1,1 1 1,-1-1-1,0 0 1,0 0-1,0 1 1,0-1-1,0 0 1,1 0-1,-1 1 1,0-1-1,0 0 1,0 1-1,0-1 1,0 0-1,0 1 1,0-1 0,0 1-1,-1 18 1430,1-14-1147,-3 33 1326,1-23-1247,1 0-1,0 0 1,3 25-1,-1-36-421,-1 0 1,1-1-1,0 1 0,0 0 1,0 0-1,1 0 0,0-1 1,-1 1-1,1-1 0,1 1 1,-1-1-1,0 0 0,1 0 1,-1 0-1,1 0 0,0 0 1,0-1-1,5 4 0,-3-4-22,-1 1 0,1-1-1,0 0 1,0-1 0,0 1-1,0-1 1,0 0 0,0 0 0,0 0-1,0-1 1,1 0 0,-1 0-1,0 0 1,0-1 0,0 0-1,0 0 1,0 0 0,0 0 0,0-1-1,0 0 1,6-3 0,-7 3-6,-1 0 1,1 0 0,-1 0 0,1 0 0,-1-1-1,0 0 1,0 1 0,0-1 0,0-1 0,0 1-1,-1 0 1,1-1 0,-1 1 0,0-1-1,0 1 1,0-1 0,-1 0 0,1 0 0,-1 0-1,0 0 1,0 0 0,0 0 0,-1-1 0,1 1-1,-1 0 1,-1-7 0,0 4 18,0 0-1,-1 1 1,0-1-1,-1 1 1,1 0 0,-1 0-1,0 0 1,-1 0 0,1 0-1,-1 1 1,-1-1 0,1 1-1,-1 0 1,1 0 0,-1 1-1,-1 0 1,1 0 0,-1 0-1,-9-5 1,4 3-268,0 0 1,-1 1-1,1 1 1,-15-4-1,14 5-1054,0 1 0,0 0 0,-22-1 0,34 3 1255,0 0-1,0 0 0,0 0 0,0 0 0,0 0-208,0 0 208,0 0 1,0 0-1,0 0 0,0 0 0,0 0 0,0 0 1,0 0-1,0 0 0,0 0 0,0 0 1,0 0-1,0 0 0,0-1 0,0 1 0,0 0 1,0 0-1,0 0 0,0 0 0,0 0 0,0 0 1,0 0-1,0 0 0,0 0 0,0 0 1,0 0-1,0 0 0,0 0 0,0 0-208,0 0 208,0 0 0,-1 0 1,1 0-1,0 0 0,0 0 0,0 0 0,0 0 1,0 0-1,0 0 0,0 0 0,0 0 1,0 0-1,0 0 0,0 0 0,0 0 0,0 0 1,0 0-1,0 0 0,0 0 0,8-10-1263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7.6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229 1 11674,'2'2'572,"0"1"-1,0-1 0,0 1 0,-1 0 1,1 0-1,-1 0 0,0 0 0,0 0 1,0 0-1,0 0 0,0 0 0,-1 0 1,1 0-1,-1 5 0,0 7 518,-3 27 0,1-27-301,-5 133 1981,8-119-2894,1-1 1,2 1 0,7 32-1,-19-79-4989,2 6 3653,2-7 24</inkml:trace>
  <inkml:trace contextRef="#ctx0" brushRef="#br0" timeOffset="1">0 157 11851,'2'7'4553,"9"-5"-2553,-2-2-392,0-4-375,2-1-641,-2-3-224,2 3-504,4 1-480,2 0-985,1 3-647,11 4 1096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8.0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34 15723,'13'11'1289,"-2"-2"407,-4-5-264,-3-6-920,0-4-552,-4-7-1168,3 1-3889,-8-12 3249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8.4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 86 16139,'-7'33'1401,"1"9"799,5 4-159,8 6-593,8-1-296,7-2-416,0-5-216,1-3-239,-1-8-121,6-6-128,1-7-16,1-10-449,-1-7-247,-2-8-744,1-6-880,-1-6 1327</inkml:trace>
  <inkml:trace contextRef="#ctx0" brushRef="#br0" timeOffset="1">334 0 11690,'-3'17'2321,"4"3"3088,5 2-2848,9 0-777,5-2-336,-2-4-655,0 3-177,1-3-352,-5 1-96,-3-4-288,2 1-192,-7-5-857,-4-5-519,-12-8 696,9-10 1056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8.8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4 261 13267,'-4'-4'1736,"4"-1"1241,11-6-1025,6-9-79,12-10-361,4-3-96,6-3-351,1 3-321,-5 5-424,-6 4-72,-12 6-424,-6 5-64,-11 11-777,-2-1-575,-9 14-1064,-4 5 1855,8 15 49</inkml:trace>
  <inkml:trace contextRef="#ctx0" brushRef="#br0" timeOffset="1">109 342 12739,'3'5'5057,"10"-7"-2913,2-9-127,10-7-529,5-2-224,-1 0-568,0 0-303,-8 3-289,-7 2-240,-6 4-569,-7 10-199,1-5-1464,-4 23-1625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9.2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1 206 12123,'3'7'4969,"8"-7"-2833,2-11-512,5-5-239,3-10-561,2 0-216,-1 1-336,4-3-184,1 8-536,3 0-320,-6 3-1057,0 5-287,-8 1 1128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49.6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186 0 15355,'-12'0'852,"-1"1"0,1 0-1,0 1 1,0 0-1,0 1 1,-19 7 0,25-8-669,1 0 1,0 1-1,-1 0 1,1 0 0,1 0-1,-1 1 1,0-1 0,1 1-1,0 0 1,-1 0-1,2 1 1,-1-1 0,0 1-1,1 0 1,-5 10 0,7-13-154,0 0 0,0 0 0,0 0 0,1-1 0,-1 1 0,1 1 0,0-1 0,-1 0 0,1 0 0,0 0 0,0 0 0,0 0 0,1 0 0,-1 0 0,0 0 1,1 0-1,-1 0 0,1 0 0,0 0 0,-1 0 0,3 3 0,-1-3-25,0 0 1,-1 0-1,1 0 0,0 0 1,1 0-1,-1-1 0,0 1 1,0-1-1,1 1 0,-1-1 1,1 0-1,-1 0 0,1 0 1,0 0-1,3 0 0,79 14 17,-49-10-49,42 12 0,-67-14 140,-1 0 0,0 1 0,0 0 0,0 1 0,-1 0 0,1 1 1,-1 0-1,12 10 0,-20-14-32,1-1 0,0 1 0,-1-1 0,0 1 0,1 0 0,-1 0 0,0 0 1,0 0-1,0 0 0,0 0 0,0 0 0,0 0 0,-1 0 0,1 1 0,-1-1 0,0 0 0,1 0 0,-1 1 1,0-1-1,0 0 0,0 0 0,-1 1 0,1-1 0,0 0 0,-2 3 0,0 0 8,1-1 1,-1 1-1,-1-1 0,1 0 0,-1 0 1,1 0-1,-1 0 0,0-1 0,0 1 1,-1-1-1,-4 4 0,6-5-90,-1-1 0,1 1 0,-1-1 0,0 1 0,1-1-1,-1 0 1,0 0 0,0 0 0,0-1 0,0 1 0,0-1 0,0 0-1,0 1 1,0-1 0,0 0 0,0-1 0,0 1 0,0-1 0,0 1 0,0-1-1,-3-1 1,0 0-268,1 0 0,-1-1-1,1 0 1,-1 0 0,1 0-1,0 0 1,0-1 0,0 0 0,-6-7-1,-26-31-4604,23 28 3208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50.1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17244,'67'15'1608,"-4"7"1017,12 4 31,-9 10-255,5 6-289,-12 15-504,-11 6-271,-21 8-673,-16 2-264,-22-3-288,-14-2-112,-16-4-464,-10-2-368,7-3-2073,4-9 1681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57.9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420 1069 9426,'1'-2'366,"0"1"-1,0-1 0,0 1 1,1 0-1,-1 0 1,0-1-1,1 1 1,-1 0-1,0 0 1,1 0-1,-1 0 1,1 1-1,0-1 1,-1 0-1,1 1 1,1-1-1,32-6 2601,-18 4-2003,-6 0-549,56-12 1382,83-8 0,67 12 112,-74 6-1000,-127 4-801,0-1 1,0-1 0,0-1-1,0 0 1,21-9 0,73-39 184,-58 25-310,-24 13 105,0-1-1,-2-2 1,0 0 0,-1-2-1,0 0 1,33-37 0,-54 51-88,1-1 1,-1 1 0,-1-1 0,1 0 0,-1-1 0,0 1 0,-1 0-1,1-1 1,1-9 0,0-3 36,-1-1-1,1-20 1,-4 29-35,0 0-1,-1 0 1,0 1 0,-1-1 0,0 0-1,0 0 1,-2 1 0,-7-19 0,4 13-4,-2 0 1,1 1 0,-2 0 0,-18-22 0,1 5-73,-1 2 0,-38-32 0,53 52 19,0 0 1,-1 1-1,0 0 0,0 1 1,-1 1-1,0 0 1,0 1-1,-25-6 1,-37-2-111,-13-3 199,84 16-18,-10-3-38,1 0 1,0 0-1,0-2 0,0 0 1,1 0-1,-18-12 0,7 0 34,18 12 29,-1 0-1,0 0 1,-1 1-1,1 0 1,-1 0-1,0 1 0,0 0 1,0 1-1,-11-3 1,-21 1-30,0 3-1,-42 2 1,32 1 124,22-1-44,-1 1 1,-38 8 0,55-7-71,-1 2 1,1-1-1,0 2 0,0 0 0,0 0 1,1 1-1,-14 9 0,9-3-31,-119 83 38,112-76-40,2 2 0,1 1-1,0 0 1,2 2 0,0 0-1,-15 29 1,22-34 38,2 2 0,0-1 0,1 2 1,1-1-1,1 1 0,1 0 0,-5 34 0,9-35 7,0-1 1,1 1-1,2-1 0,0 1 1,0 0-1,2-1 0,1 0 1,9 31-1,-6-33 100,1 0 0,0-1 1,17 25-1,38 43 507,-56-76-523,1-1-1,0 0 0,0 0 1,1 0-1,0-1 0,0-1 1,1 1-1,20 9 0,-16-11 5,1 0-1,-1 0 0,1-1 0,0-1 1,0 0-1,15 0 0,0-2 71,0-1 1,36-5-1,59-14 52,-97 14-239,133-28-1009,-139 28-1923,38-6 0,-31 8 555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3.33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12299,'3'4'5182,"21"20"-2759,-3-6-1390,18 16 318,-1 2 1,34 41-1,-57-59-1312,-1 1 0,-1 0 1,-1 1-1,0 0 0,-2 1 1,0 0-1,11 38 0,-21-59-172,0 1-1,1-1 0,-1 1 0,0 0 0,0-1 1,0 1-1,0 0 0,0-1 0,0 1 0,0-1 1,0 1-1,0 0 0,0-1 0,0 1 0,0 0 1,0-1-1,0 1 0,-1-1 0,1 1 0,0 0 1,-1 0-1,0-1 22,1 0 0,0 0-1,-1 0 1,1 0 0,0 0 0,-1 0 0,1 0 0,-1 0 0,1 0-1,0 0 1,-1 0 0,1 0 0,0 0 0,-1 0 0,1-1 0,0 1 0,-1 0-1,1 0 1,0 0 0,-1-1 0,1 1 0,0 0 0,0 0 0,-1-1-1,1 1 1,0 0 0,0-1 0,0 1 0,-1 0 0,1-1 0,0 1 0,0 0-1,0-1 1,-5-10-1313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30.3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24 8746,'2'-14'2785,"-3"6"-926,1 8-1815,0 0 1,0 0-1,0 0 1,0 0-1,0 0 1,0 0-1,-1 0 1,1 0 0,0 0-1,0-1 1,0 1-1,0 0 1,0 0-1,0 0 1,0 0-1,0 0 1,0 0-1,-1 0 1,1 0-1,0 0 1,0 0-1,0 0 1,0 0-1,0 0 1,0 0-1,0 0 1,0 0-1,-1 0 1,1 0-1,0 0 1,0 0-1,0 0 1,0 0-1,0 0 1,0 0-1,0 0 1,0 0-1,-1 0 1,1 0-1,0 0 1,0 1-1,0-1 1,0 0-1,0 0 1,0 0-1,0 0 1,-1 1 66,0 0 0,0 0-1,1 0 1,-1 0 0,0 1 0,1-1-1,-1 0 1,1 0 0,0 1 0,-1-1-1,1 0 1,0 0 0,0 1 0,-1-1-1,1 0 1,0 1 0,1-1 0,-1 3-1,5 27 790,-4-28-733,12 44 1091,2-1 0,40 87 0,-51-127-1414,-2 1-1,1-1 0,-1 1 0,0 0 0,0 0 1,1 12-1,-4-15-300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3.73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0 505 14043,'6'-35'1360,"14"-12"873,2-14-49,17-12-255,-3-2-345,-1 10-552,-6 9-344,-8 17-488,-1 10-160,-9 14-464,-2 6-200,-5 11-576,-3 9-480,-1 9-625,-1 4-207,1 11 1295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4.1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1 303 15083,'2'-4'1393,"1"-7"687,10-5-152,4-15-583,3-1-345,6-4-392,-3-3-168,3 8-296,-2 0-184,-2 5-544,-2 2-368,-9 10-905,-2 6-279,-1 18 1144</inkml:trace>
  <inkml:trace contextRef="#ctx0" brushRef="#br0" timeOffset="1">120 493 14035,'-2'-9'1392,"0"-5"569,6-6-321,2-6-200,6 0-439,3-3-145,5 0-440,4 1-168,2-1-216,3 5-168,-1 2-344,1 4-328,-7 5-1041,-6 0-367,-5 18 1168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4.5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180 129 15283,'2'0'1121,"9"5"639,6 4-176,1 8-448,-1-1-111,-3 6-241,-1-2-80,-2 1-160,6 1-120,-1-6-336,-3-1-40,-2-6-224,-2-2-232</inkml:trace>
  <inkml:trace contextRef="#ctx0" brushRef="#br0" timeOffset="1">3 262 15307,'-2'-5'1697,"5"-2"735,12-10-479,9-1-345,7-8-704,2-1-216,0-1-368,0 2-128,-4-1-312,1 3-280,-3 4-560,-10 2-344,1 8-961,-5 1-343,7 9 1463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4.9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 58 12843,'-3'26'1876,"2"-14"-922,-1 1 0,2 0-1,0 0 1,0 0 0,3 14-1,-3-24-864,1 0 0,0-1-1,0 1 1,0 0-1,0-1 1,0 1-1,0-1 1,0 1-1,1-1 1,0 0 0,-1 0-1,1 1 1,0-1-1,0 0 1,0-1-1,0 1 1,0 0 0,1 0-1,-1-1 1,0 0-1,1 1 1,-1-1-1,1 0 1,-1 0-1,1 0 1,0-1 0,-1 1-1,1-1 1,4 1-1,-1-1-51,-1 0 0,1 0-1,0 0 1,0-1 0,0 0-1,-1 0 1,1-1 0,0 0-1,-1 0 1,1 0 0,-1 0 0,0-1-1,0 0 1,0 0 0,0-1-1,-1 1 1,9-8 0,-11 8-4,0 1 0,0 0 0,0 0 0,0-1 0,0 1 0,0-1 0,-1 1 1,0-1-1,1 0 0,-1 0 0,0 0 0,0 0 0,0 0 0,-1 0 0,1 0 0,-1 0 0,1 0 1,-1 0-1,0 0 0,-1 0 0,1 0 0,0 0 0,-1 0 0,1 0 0,-1 0 0,0 0 0,0 0 1,0 0-1,-1 1 0,1-1 0,-1 0 0,1 1 0,-1-1 0,-4-4 0,0 0-136,-1 0 0,0 1-1,0 0 1,-1 0-1,0 0 1,0 1 0,0 0-1,-1 1 1,-13-6 0,9 6-873,1 0 1,-1 1-1,-21-3 1,15 3-1167,16-1 834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5.3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178 171 15563,'13'21'1449,"2"1"807,7 3-55,3 1-617,1 0-264,-2-3-424,-6 3-271,2-2-249,-1 0-200,-1-4-64,-1-2-72,-8-5-416,-4-2-153,-8-7-727,-7 3-296,-6-5-945,-2-4 65,-4-7 1304</inkml:trace>
  <inkml:trace contextRef="#ctx0" brushRef="#br0" timeOffset="1">13 316 12675,'-7'2'2136,"1"-4"1833,16-12-1729,10-10-199,13-13-545,5-7-79,6-5-321,6 3-216,-8 7-392,-7 10-248,-10 11-776,-8 3-656,-12 19-2945,-5 10 2465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6.4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 78 9714,'0'0'262,"0"0"-1,0-1 1,0 1 0,0 0-1,-1-1 1,1 1 0,0-1 0,-2 0 1308,2 0-1309,0 1 1,-1 0 0,1 0-1,0-1 1,-1 1 0,1 0-1,0 0 1,-1 0 0,1 0-1,0 0 1,-1 0 0,1-1 0,-1 1-1,0 0 1,-5-1 2143,7 1-2306,-1 1-1,1 0 0,0-1 1,-1 1-1,1 0 0,0 0 1,-1-1-1,1 1 1,-1 0-1,0 0 0,1 0 1,-1 0-1,0 0 0,1 0 1,-1 1-1,4 21 802,0-6-282,-3-13-516,0-1 0,1 1 0,-1 0 0,1-1 0,0 0 0,0 1 0,0-1 0,0 0 0,0 0 1,1 0-1,4 4 0,-6-6-78,1 0 1,0 0-1,-1 0 1,1 0-1,0 0 0,0-1 1,-1 1-1,1-1 1,0 1-1,0-1 1,0 1-1,0-1 1,0 0-1,0 0 0,0 0 1,0 0-1,0 0 1,0-1-1,0 1 1,-1-1-1,1 1 1,0-1-1,0 1 0,2-2 1,-2 1-15,-1 0 1,1 1 0,0-1-1,-1 0 1,1 0-1,-1 0 1,0 0-1,1 0 1,-1-1-1,0 1 1,1 0-1,-1 0 1,0-1-1,0 1 1,0-1 0,0 1-1,-1-1 1,1 0-1,0 1 1,-1-1-1,1 0 1,-1 1-1,1-1 1,-1 0-1,0 0 1,1 1-1,-1-1 1,0 0 0,0 0-1,-1 1 1,1-1-1,0 0 1,-1 0-1,1 1 1,-1-1-1,1 0 1,-1 1-1,0-1 1,1 0-1,-3-1 1,-3-5 59,-1 0-1,0 1 1,0 0-1,-1 0 1,0 1-1,0 0 1,-18-10 0,-6-5-336,31 20 41,-1 1 1,1-1 0,0 0-1,0 0 1,0 0 0,0 0-1,0 0 1,0 0 0,0 0-1,0 0 1,0-1 0,0 1-1,1 0 1,-1-1 0,1 1 0,-1 0-1,1-1 1,-1-1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7.4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210 532 7746,'2'-5'5065,"-1"-16"-2038,6-33-1,-4 34-2452,0 1 0,-1-24 0,-3 22-368,-1 0 0,-1 0 0,-1 0-1,-1 1 1,-15-41 0,8 33-175,-1 0 1,-2 1-1,-24-36 0,34 56-12,0 1 0,0-1 0,-1 1 0,0 0 0,-11-8 0,15 12 14,1 1-1,-1 0 1,0 0 0,1 0 0,-1 0 0,0 0 0,0 0-1,0 0 1,0 1 0,0-1 0,0 1 0,0-1 0,0 1 0,0 0-1,0 0 1,0 0 0,0 0 0,0 0 0,0 0 0,0 1 0,0-1-1,0 1 1,0-1 0,0 1 0,0 0 0,0 0 0,-3 1 0,4-1 13,0 1 0,0-1 0,0 1 1,0-1-1,0 0 0,0 1 0,0 0 1,0-1-1,0 1 0,1-1 1,-1 1-1,1 0 0,-1 0 0,1-1 1,0 1-1,-1 0 0,1 0 0,0-1 1,1 4-1,-1 1 65,0 0-1,1 0 1,0-1 0,0 1 0,3 5-1,4 9 182,1 0 0,21 34 0,31 36 247,-13-30 93,103 98 0,-6-8-257,-141-145-368,-2-3-9,0 0 0,0 1 0,0 0 0,0-1 0,0 1 0,-1 0 0,1 0 1,1 4-1,-37-49 0,13 7-179,1 0 0,-26-66-1,39 80 71,0-1 0,1 1 0,1-1 0,1 0 0,1 0 0,0-37 0,4 50 83,-1-1 0,2 0 0,-1 0 0,2 0 0,4-13 0,-6 19 27,1 0 1,0-1-1,0 1 0,0 0 1,1 0-1,-1 0 0,1 0 0,0 0 1,0 1-1,0-1 0,1 1 1,-1 0-1,7-4 0,-8 6 6,-1 0-1,1 0 1,0 0-1,-1 0 1,1 0-1,0 1 1,0-1-1,0 1 1,-1-1 0,1 1-1,0 0 1,0 0-1,0 0 1,0 0-1,0 0 1,0 0-1,0 0 1,-1 1-1,1-1 1,0 0-1,0 1 1,0 0-1,0-1 1,-1 1-1,1 0 1,0 0-1,-1 0 1,1 0-1,-1 0 1,1 1 0,-1-1-1,0 0 1,3 3-1,-1 1 37,0-1-1,0 1 0,-1-1 1,1 1-1,-1 0 1,0 0-1,-1 0 1,1 0-1,-1 0 1,2 10-1,-3-5-2,1 0 0,-1 0 1,-1 0-1,0 0 0,0 0 0,-1 0 0,-1 0 0,1-1 1,-1 1-1,-1-1 0,-8 17 0,4-13-37,1-1 1,-2 0-1,0-1 0,0 0 0,-1 0 1,0-1-1,-19 14 0,26-21 6,0-1 0,0 0 0,0 1 0,0 0 0,-4 5 0,7-8-4,0 1 0,0-1 1,0 0-1,0 1 1,-1-1-1,1 0 0,0 0 1,0 1-1,0-1 1,0 0-1,0 1 0,0-1 1,0 0-1,0 0 1,0 1-1,0-1 0,0 0 1,0 1-1,0-1 1,0 0-1,0 1 0,0-1 1,0 0-1,1 0 1,-1 1-1,0-1 0,0 0 1,0 1-1,1-1 1,0 1-1,0-1 1,0 1 0,0-1-1,0 1 1,0-1 0,0 1-1,0-1 1,0 0 0,0 0-1,0 1 1,0-1 0,0 0-1,2 0 1,9-1 115,1 0 0,-1-1 0,1 0 1,-1-1-1,23-8 0,-12 4-13,52-15 20,62-18-2689,-86 20-5282,-39 19 5815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7.84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93 18 11154,'-8'-7'1001,"7"6"-558,0 0 0,-1-1-1,1 1 1,0 0 0,-1 0 0,1 0 0,-1 0-1,-2-1 1,4 2-290,-1 0-1,0 0 1,0 0-1,0 0 1,0 0-1,0 0 1,1 0-1,-1 0 1,0 1-1,0-1 1,0 0-1,0 0 1,1 1-1,-1-1 1,0 0 0,0 1-1,1-1 1,-1 1-1,0-1 1,1 1-1,-1-1 1,0 2-1,-4 3 204,0 0 0,0 0 0,1 1 0,0-1 0,0 1 0,1 0 0,-1 1 0,1-1 0,1 1 0,-1-1 0,1 1 0,0 0 0,-1 9 0,2-10-274,0-1 0,1 1 0,-1-1 0,1 1 0,0-1 0,1 1 0,-1-1 0,1 1 0,0-1 0,1 1 0,-1-1 0,1 0 0,0 0 0,0 0 0,1 0 0,-1 0 0,7 8 0,-4-8-51,0 0 1,0 0-1,1-1 0,-1 1 0,1-1 0,0-1 0,0 1 1,1-1-1,-1 0 0,12 4 0,-13-6-63,0 0 0,0 1 0,1-2-1,-1 1 1,0-1 0,1 1 0,-1-2 0,0 1-1,1 0 1,-1-1 0,0 0 0,1 0 0,-1-1-1,9-3 1,-12 4-122,0-1-1,0 1 1,0 0-1,0-1 1,0 1 0,0-1-1,0 0 1,-1 1-1,1-1 1,-1 0-1,1 0 1,0-3-1,12-27-3386,-8 15 1631,4-6 405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8.2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0 181 14011,'5'10'896,"-1"1"0,1-1 1,1-1-1,0 1 0,0-1 0,1 0 0,0 0 1,14 12-1,-11-10-168,1 1-1,-2 0 1,15 22 0,-22-29-612,0-2-56,0 0 0,0 1 1,0-1-1,-1 1 0,1-1 1,-1 1-1,0 0 0,1 7 1,-10-30 182,-21-74-792,-16-99 0,42 179 473,1 7 39,0 0 0,1 0 0,0 1 0,1-1 0,-1 0 0,1 0 0,0 0 0,1-10 0,0 15 35,-1 1 0,0-1 1,0 0-1,0 1 0,0-1 0,1 1 1,-1-1-1,0 1 0,1-1 1,-1 1-1,0-1 0,1 1 1,-1-1-1,0 1 0,1-1 1,-1 1-1,1 0 0,-1-1 1,1 1-1,-1 0 0,1-1 1,-1 1-1,1 0 0,0 0 1,0-1-1,0 1 12,0 0 1,0 0-1,0 0 1,0 0-1,1 0 1,-1 1-1,0-1 1,0 0-1,0 1 0,0-1 1,0 1-1,2 0 1,2 3 110,0-1 1,1 1-1,6 8 1,-11-11-94,42 36 862,2-1-1,92 57 1,-132-90-901,-2-1-46,0-1 1,1 1 0,-1 0-1,0 0 1,0 0-1,-1 1 1,1-1-1,0 1 1,-1 0-1,3 3 1,-5-5-70,0-1 0,0 0 1,0 0-1,-1 1 0,1-1 0,0 0 1,0 0-1,0 0 0,-1 1 0,1-1 1,0 0-1,0 0 0,-1 0 0,1 0 1,0 1-1,-1-1 0,1 0 1,0 0-1,-1 0 0,1 0 0,0 0 1,0 0-1,-1 0 0,1 0 0,0 0 1,-1 0-1,1 0 0,0 0 0,-1 0 1,1 0-1,-1-1 0,-18 1-2547,12-1 1547,-17 1-457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8.6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8 527 10674,'-7'5'6642,"10"-14"-4906,5-6-240,5-14-695,5-4-209,8-6-288,1 1-104,1 1-632,-1 4-512,-9 4-1233,3 3 1129</inkml:trace>
  <inkml:trace contextRef="#ctx0" brushRef="#br0" timeOffset="1">395 1 12379,'4'0'699,"-1"0"0,1 1 0,0 0 0,-1 0 0,1 0 0,0 1 0,-1-1 0,1 1 0,-1-1 1,0 1-1,0 1 0,5 3 0,5 4 648,16 19 0,-26-26-1071,9 9-93,-1-1-1,-1 2 0,0-1 0,0 2 1,-2-1-1,0 1 0,0 0 1,-1 1-1,6 17 0,-12-21-941,-5-6-1676,3-6 2154,0 1 1,0 0 0,1 0 0,-1 0 0,0-1 0,0 1-1,0 0 1,0-1 0,0 1 0,0-1 0,1 1-1,-1-1 1,0 1 0,0-1 0,-1-1 0,-5-5-1307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30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1 150 10850,'8'-3'1097,"5"-2"711,2-1-80,4-6-415,1-1-153,-2-3-208,3-1-208,-5 4-352,-1 0-152,-5 5-240,-2-2-168,-5 4-512,-1-2-424,0-2-816,-2 0 967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9.0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1 354 14267,'18'-3'1216,"12"-14"801,10-1-33,19-17-39,8-9-233,5-6-216,-8-3-327,-11 9-465,-14 4-320,-15 16-1248,-4 11-937,-11 0 897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12.82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578 2114 5801,'-1'-13'1060,"0"11"-723,1 1 0,0-1 0,-1 0 0,1 1 1,0-1-1,0 0 0,0 0 0,1-2 0,-1 3-195,0 1 0,1-1 1,-1 0-1,1 1 0,-1-1 1,0 0-1,1 1 0,-1-1 1,1 1-1,0-1 0,-1 1 1,1-1-1,-1 1 0,1 0 0,0-1 1,-1 1-1,1 0 0,0-1 1,-1 1-1,1 0 0,0 0 1,0 0-1,-1-1 0,1 1 1,1 0-1,1 0 42,0 0 0,1 0 0,-1 0 0,0 0 0,0 1 0,0-1 0,1 1 0,-1 0 0,0 0 0,0 0 0,0 0 0,0 1 0,5 2 0,2 4 142,1 0 0,11 10 0,11 9 225,2-6-73,1-3 0,0-1 0,56 18 0,-51-20-112,0 1 0,65 37 0,51 62-138,-18-12-148,-75-64-16,95 43 0,75 14 131,-191-80-171,0-1 1,1-3 0,1-1-1,0-3 1,52 4 0,218-7 115,-53-3-32,152 3-145,-290-11 173,165-27-1,-184 15 23,96-18 288,-135 21-194,65-23-1,-34 1-173,102-56 0,-174 81-70,1 0-1,0 2 1,0 1-1,1 1 1,1 1-1,-1 1 1,1 2-1,0 0 1,0 2-1,45 3 1,-43 2 55,100 4 150,-114-8-190,0 0-1,-1-1 1,1-1 0,0 0-1,-1-1 1,19-7 0,19-5 18,-41 13-13,0 0 0,0-1 0,0 0 0,0-1 0,18-11 0,-16 6-26,0-1 0,-1-1 1,0 0-1,-1-1 0,-1 0 0,0-1 0,13-21 0,-10 11 18,-1-1-1,-2 0 0,-1 0 0,9-29 0,73-246-7,-79 248-56,11-97 0,-13 65 10,-2 18 48,-2 0 1,-4 0 0,-7-102-1,2 118-12,1 29-4,0 0 0,-8-38 0,7 52-21,0 0-1,0 1 1,-1-1-1,0 0 1,0 1-1,-1 0 1,0 0-1,0 0 1,0 0-1,-1 0 1,0 1 0,-6-7-1,-151-132-275,7 10 201,136 119 92,0 1 0,-2 1 1,1 1-1,-2 0 0,0 2 1,-25-9-1,-143-36 27,132 42-45,-109-42 0,77 7 14,60 31 18,-49-20 1,54 28-5,0 2 1,0 1-1,0 1 0,-1 0 1,-44 0-1,-131 13 5,34 1 3,136-10-5,0 0 0,1-2 0,-43-10 1,7-6-22,-78-34 0,80 28 6,-78-20 0,100 36 59,1 2-1,-70-2 1,-83 11 273,58 1-175,84-5-123,-1-2 0,-68-14 1,-100-34 77,-66-11-140,193 50 29,0 5 0,-1 3 0,0 5 0,-160 20 0,215-14 15,-218 30-29,-1-20 26,176-17-29,-80 2-72,149 0 85,1 0-1,-1 1 1,0 0 0,-24 9-1,31-8 10,-1 0 1,1 1-1,0 0 0,-1 0 0,2 1 1,-1-1-1,0 1 0,1 1 0,-8 8 0,-1 4-28,2 0-1,0 2 1,0-1-1,-16 38 1,-27 90 30,29-75 22,-58 190-10,68-194-47,-15 133 0,27-141 53,2-1 0,3 0 0,11 95 0,12 35-28,-12-84 80,27 116 0,-36-212-45,1 0 0,0 0 0,1 0 0,0 0 0,0 0 0,1-1 0,11 15 0,-5-9 249,2-1 0,-1-1 0,20 15 0,-20-16-115,-1 0 0,0 0 0,10 15 0,-15-17-341,0-1 0,1 0 0,1 0 0,-1 0 0,1-1 0,0 0 0,1-1 0,12 8 0,11-3-175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19.9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15 15323,'39'-15'336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22.7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392 1230 10482,'28'-9'6367,"34"3"-1421,-37 5-3297,40-9-1,-9-1-1080,0 2 1,1 2-1,0 3 1,100 6-1,-144-1-560,129 4 18,-122-6-31,0-1 0,0 0 0,0-2 0,0 0 0,19-7 0,-20 4 16,-1-1 1,0-1-1,-1 0 1,0-1-1,17-14 1,72-68-22,-106 92 10,16-13-1,1 0 0,0 1 1,32-17-1,-45 26 2,0 1 1,0-1-1,0 0 1,0 0-1,-1 0 1,1 0-1,-1-1 0,0 0 1,0 0-1,0 1 1,-1-1-1,4-8 1,-2 2 0,0 0 0,-1 0 0,0 0 0,2-18 0,-2 7-14,4-24 17,2-75 0,-9 105 2,-1 0 0,0 0 0,-1 0 0,-1 0 1,0 0-1,-1 0 0,-1 1 0,-13-28 0,-4 3-9,-3 0 0,-1 2 1,-37-41-1,49 62-11,0 1 0,-2 1-1,0 0 1,0 1 0,-1 1 0,-1 1 0,0 0 0,-1 1-1,0 1 1,0 1 0,-1 0 0,0 2 0,0 0-1,-1 1 1,1 2 0,-38-3 0,1 3 16,-72-6 27,105 6-11,-1-1 0,0-2-1,-27-9 1,-3-7 190,27 10-9,-35-9 0,53 18-175,0 1 1,-1 0-1,1 1 0,0 0 1,-1 1-1,1 0 1,-15 2-1,6 2-11,1 0 1,-1 1-1,2 2 0,-1-1 0,-23 14 1,-80 53 20,97-57-20,1 1 0,1 1 0,0 1 0,1 0-1,2 2 1,0 0 0,1 2 0,1 0 0,1 1-1,-20 39 1,18-24 17,2 1 0,1 1-1,3 0 1,1 0 0,2 2-1,1-1 1,-1 46 0,9-59 56,0 1 0,2 0 1,1 0-1,10 43 0,-7-50 53,1 0 0,1-1-1,1 0 1,1-1 0,0 0 0,18 25 0,-21-35-89,1-1 0,0 0 0,1 0 0,0-1 0,0 0 0,1-1 0,0 0 0,0 0 0,1-1 0,0 0 0,0-1 0,1-1 1,0 0-1,0 0 0,0-1 0,0 0 0,1-1 0,0-1 0,-1 0 0,1-1 0,20 0 0,-15-3-37,0-1-1,-1 0 1,1-1 0,-1-1-1,0-1 1,0-1-1,-1 0 1,0-1 0,29-19-1,5-9-394,68-62 1,-99 81-107,0 0 1,-2-1-1,24-31 1,-10-5-390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5.5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155 0 12299,'2'11'1224,"0"8"864,-1 6-207,1 10-265,-2 7-336,2 4-399,-2 2-129,0-2-360,-2-4-96,2-11-144,-2-2-144,-1-9-256,-1-5-264,-5-8-745,0-5-423,-2-11-568,-6-6 743,8-8 681</inkml:trace>
  <inkml:trace contextRef="#ctx0" brushRef="#br0" timeOffset="1">1 196 9706,'5'2'1344,"10"0"1769,5 2-768,10-2-313,1-2-224,4-2-727,-1-2-289,3-1-456,2-1-144,-6 1-904,0-3-809,-2-3 809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5.9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99 10 12147,'0'0'10,"1"-1"390,0 0 1,0 0 0,0 1-1,1-1 1,-1 0 0,0 0 0,0 1-1,0-1 1,1 1 0,-1-1-1,0 1 1,3-1 0,-4 1-246,1 1 0,0 0 0,0-1 0,-1 1 1,1-1-1,-1 1 0,1 0 0,-1-1 0,1 1 1,-1 0-1,1 0 0,-1-1 0,1 1 0,-1 0 0,0 0 1,1 0-1,-1 0 0,0 0 0,0-1 0,0 1 0,0 0 1,0 0-1,0 2 0,3 17 425,-2 0-1,0 1 1,-1-1 0,-1 0-1,-6 32 1,-30 101-326,25-106-612,12-47 280,0 1 1,-1 0-1,1 0 0,0 0 0,0-1 1,-1 1-1,1 0 0,0 0 1,-1-1-1,1 1 0,-1 0 1,1-1-1,-2 2 0,2-2 6,0 0 0,-1 0 0,1 0 0,0 0 0,0 0 0,0 0 0,-1 0 0,1 0 0,0 0 0,0 0 0,-1 0 0,1 0 0,0 0 0,0 0 0,0 0 0,-1 0-1,1 0 1,0 0 0,0 0 0,0 0 0,0 0 0,-1-1 0,1 1 0,0 0 0,0 0 0,0 0 0,0 0 0,-1-1 0,1 1 0,0 0 0,0 0 0,0 0 0,-11-24-3458,11 24 3529,-10-29-2148,2-7 873</inkml:trace>
  <inkml:trace contextRef="#ctx0" brushRef="#br0" timeOffset="1">0 80 11450,'11'2'1449,"6"5"1087,5 2-207,7 4-649,6 2-472,9-1-607,0 1-209,4-4-1257,-6-2-663,7-7 768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6.4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288 2 9194,'-1'0'287,"0"-1"0,0 1 0,0 0 1,0 0-1,0 0 0,0-1 0,0 1 0,0 0 0,0 1 1,0-1-1,0 0 0,0 0 0,0 0 0,0 0 0,0 1 0,0-1 1,0 1-1,0-1 0,0 0 0,0 1 0,0 0 0,1-1 1,-1 1-1,0 0 0,0-1 0,0 1 0,1 0 0,-1 0 1,0-1-1,1 1 0,-1 0 0,0 2 0,-2 3 227,0 0 1,1 0-1,0 0 0,-2 9 1,1-3-103,-21 83 1302,15-57-1298,-1 0-1,-1-1 0,-20 42 0,21-59-621,0 0 0,-2 0 0,0-2-1,-1 1 1,-24 25 0,36-43 78,1 0 0,-1 0 0,0-1 0,1 1 0,-1 0 0,0 0 0,0-1 0,0 1 0,1-1 0,-1 1 0,0-1 0,0 1 0,0-1 0,0 1 0,0-1 0,0 0 1,0 0-1,0 1 0,0-1 0,0 0 0,0 0 0,0 0 0,0 0 0,0 0 0,0 0 0,0 0 0,-2-1 0,1-1-281,0 1-1,0-1 1,0 0-1,1 0 1,-1 0-1,1 0 1,-1 0-1,1 0 1,-2-3 0,2 3 353,-14-20-1264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6.8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11578,'21'1'1449,"6"9"1263,6-1-479,11 5-737,0 3-520,11-2-664,-4-4-304,4-8-1096,4 1 1984,-4-13-1088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7.1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125 1 11314,'2'0'4825,"6"9"-2336,-3 9-185,1 12-751,-3 5-425,-5 12-536,-3 1-216,-8 1-336,0 1 16,-7-12-344,0-3-320,0-13-664,0-9-545,7-15-479,2-9-97,3-15 1281</inkml:trace>
  <inkml:trace contextRef="#ctx0" brushRef="#br0" timeOffset="1">1 171 8074,'5'0'1816,"14"4"2625,6 3-1856,16-3-825,8 0-432,17-4-976,4-6-512,12-5-248,10 0 192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7.5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272 6 11538,'6'-6'3729,"-6"15"-1464,-2 13-385,-4 4-384,-5 11-447,-3 1-225,-12 4-320,0 2-160,-7 2-224,4-4-48,1-5-432,-1-6-216,5-16-824,-1-6-545,10-13-567,6-9 1151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31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10322,'0'12'2375,"1"0"1,5 20-1,18 50 1729,-12-44-2544,-11-34-1463,7 23 250,1-1 1,1 1-1,17 30 1,-27-56-427,0-1 0,0 0 0,0 1 0,0-1 1,0 0-1,0 0 0,0 1 0,0-1 1,1 0-1,-1 1 0,0-1 0,0 0 0,0 0 1,0 1-1,1-1 0,-1 0 0,0 0 0,0 0 1,1 1-1,-1-1 0,0 0 0,0 0 1,1 0-1,-1 0 0,0 1 0,1-1 0,-1 0 1,0 0-1,1 0 0,-1 0 0,0 0 0,1 0 1,-1 0-1,1 0 0,2-9-3716,-2 5 3167,4-7-763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7.9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0 259 11322,'28'3'1753,"1"1"1231,10 3-1375,1 1-345,0-3-816,2 1-200,-3-1-520,-2-1-584,1-2 3657,6 0-2457</inkml:trace>
  <inkml:trace contextRef="#ctx0" brushRef="#br0" timeOffset="1">1075 0 15819,'1'28'1177,"-4"1"535,-6 2-160,-6 2-647,-3-2-217,-4 1-256,0-3-128,-2-3-208,5-1-32,-1-8-520,4-10-312,1-7-801,2-7-303,4-10-289,4-7-1823,-6 1 2615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8.3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1 110 10434,'27'15'1232,"6"5"1377,0-1-697,4-1-431,1-3-369,-1-8-600,0 0-344,-8-3-920,-2 0-432,-3 5 488</inkml:trace>
  <inkml:trace contextRef="#ctx0" brushRef="#br0" timeOffset="1">787 0 15339,'4'19'1593,"-1"1"823,-3 6-712,0 3-271,-3 2-465,-1 2-184,-12 0-400,1 0-184,-7 0-168,-4-2-176,8-3-544,-4-4-208,2-12-1217,1-2-271,-4-12 1280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8.7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17396,'55'17'1688,"5"-3"1041,1 1-345,-2 1-1104,-3 3-351,-21 5-1225,-7 5-1337,-8 0 985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4.0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1 228 7778,'6'-5'1645,"-6"5"-1450,1-1-1,-1 1 1,1 0 0,0-1-1,-1 1 1,1-1-1,-1 1 1,1-1 0,-1 1-1,1-1 1,-1 1-1,0-1 1,3-6 5505,-4 12-4308,0-2-1253,1 0 0,0-1 0,0 1-1,0 0 1,0 0 0,0-1 0,1 1 0,-1 0-1,1 0 1,0-1 0,0 1 0,0 0-1,3 4 1,0 4 32,4 11 167,1 0-1,2-1 0,15 26 1,-24-44-318,-1-1 1,1 0 0,0 1-1,0-1 1,0 0 0,0 0-1,0 0 1,1 0 0,-1 0-1,1 0 1,-1-1 0,1 1-1,0-1 1,-1 0 0,1 0-1,0 0 1,0 0-1,0 0 1,0-1 0,0 1-1,0-1 1,0 1 0,0-1-1,0 0 1,0-1 0,3 0-1,-2 1-11,0-1-1,-1-1 1,1 1-1,-1-1 1,0 1-1,1-1 0,-1 0 1,0 0-1,0 0 1,0-1-1,0 1 1,-1-1-1,1 1 1,-1-1-1,1 0 0,-1 0 1,0 0-1,0 0 1,0-1-1,2-5 1,0-2-12,-1-1 0,0 1-1,-1-1 1,0 0 0,0 0 0,-1-21 0,-1 32 3,0 1-1,0 0 1,0 0 0,0 0-1,0 0 1,0 0-1,0-1 1,0 1-1,0 0 1,0 0 0,0 0-1,0 0 1,0 0-1,0 0 1,0-1-1,0 1 1,0 0 0,0 0-1,0 0 1,0 0-1,0 0 1,0-1-1,0 1 1,0 0 0,0 0-1,0 0 1,0 0-1,0 0 1,0 0-1,1 0 1,-1 0 0,0-1-1,0 1 1,0 0-1,0 0 1,0 0-1,0 0 1,1 0 0,-1 0-1,0 0 1,0 0-1,0 0 1,0 0-1,0 0 1,0 0 0,1 0-1,-1 0 1,0 0-1,0 0 1,0 0-1,0 0 1,0 0 0,1 0-1,-1 0 1,0 0-1,0 0 1,0 0-1,0 0 1,0 0 0,0 0-1,1 0 1,-1 1-1,0-1 1,0 0-1,6 5-8,-1 1-1,0-1 0,0 0 0,0-1 1,0 1-1,1-1 0,9 5 0,-11-7 12,-1 0 1,1-1-1,0 0 0,0 0 1,0 0-1,0 0 0,1 0 1,-1-1-1,0 0 0,0 0 1,0 0-1,6-1 0,-3 0-3,-1-1-1,1 0 1,-1 0-1,0 0 1,0-1-1,0 0 1,0 0-1,0-1 0,-1 1 1,11-9-1,-15 10 10,1 1 0,0-1 0,0 0 0,-1 0 0,1 1 0,-1-1 0,1 0 0,-1 0 0,0 0 0,0-1 0,0 1 0,0 0 0,0 0 0,0-1 0,-1 1 0,1 0 0,-1-1-1,1 1 1,-1 0 0,0-1 0,0 1 0,0-1 0,-1 1 0,1 0 0,0-1 0,-1 1 0,1-1 0,-1 1 0,0 0 0,0 0 0,0 0 0,0-1 0,-2-1 0,-3-3 69,0 0 0,-1 0 1,0 1-1,0 0 0,-1 0 1,-11-6-1,-2-3 10,11 8-108,-84-69-1597,92 75 1370,0-1 0,1 1 0,-1-1 0,1 0 0,-1 0 0,1 1 0,0-1 0,0 0 0,0 0 0,0 0 0,0 0 0,0 0 0,-1-4 0,6-9-881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4.59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14 11442,'0'-1'146,"0"1"-1,1-1 0,-1 0 0,0 0 0,1 0 0,-1 1 0,1-1 0,0 0 0,-1 1 0,1-1 0,-1 1 0,1-1 0,0 0 1,0 1-1,-1 0 0,1-1 0,0 1 0,0-1 0,0 1 0,-1 0 0,1-1 0,0 1 0,0 0 0,1 0 0,-1 0 57,1 1 0,-1-1-1,1 1 1,-1 0 0,0-1-1,1 1 1,-1 0 0,0 0 0,0 0-1,0 0 1,1 0 0,-1 0-1,0 1 1,1 1 0,18 24 1538,-1 2 1,29 58 0,-32-56-1254,23 52 499,14 25-87,-49-101-874,1-1-1,-1 1 0,1-1 1,9 8-1,-14-14-23,0 0 1,0 0 0,0 0-1,0 0 1,0 0-1,0 0 1,1-1-1,-1 1 1,0 0 0,0 0-1,0 0 1,0 0-1,0 0 1,0 0 0,0-1-1,0 1 1,0 0-1,0 0 1,0 0-1,0 0 1,0 0 0,0-1-1,0 1 1,0 0-1,0 0 1,0 0 0,0 0-1,0-1 1,0 1-1,0 0 1,0 0-1,0 0 1,0 0 0,0 0-1,0-1 1,0 1-1,0 0 1,0 0-1,0 0 1,0 0 0,0 0-1,-1 0 1,1-1-1,0 1 1,-3-11 8,2 3-25,-1-1-1,1 1 1,0 0-1,0 0 1,1-1-1,1 1 1,1-13-1,-2 16 13,1-1 0,0 1 0,1 1 0,-1-1-1,1 0 1,0 0 0,0 0 0,0 1 0,1-1 0,0 1 0,0 0-1,0 0 1,6-6 0,-8 8 2,1 1-1,0-1 1,0 1-1,0 0 1,0-1-1,1 1 1,-1 0-1,0 0 0,0 1 1,1-1-1,-1 0 1,0 1-1,1 0 1,-1-1-1,0 1 1,1 0-1,2 0 1,-1 1-3,-1 0 0,1-1 0,-1 1 1,0 1-1,1-1 0,-1 0 0,0 1 0,0 0 0,0 0 1,5 4-1,-2-2 3,-1 2 1,1-1 0,-1 1-1,0 0 1,-1 0 0,0 0-1,1 1 1,-2 0 0,1-1-1,2 10 1,-3-8-447,-1-1 1,0 1-1,0 0 1,1 17-1,0-33-5395,1 2 4864,0-8-529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4.9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1 155 10666,'10'-2'682,"0"1"0,-1-1 0,1-1 0,0 0 0,-1 0 0,0-1 0,14-7 0,-17 8-403,-1-1 0,1 0 0,-1 1 0,0-2 0,0 1 0,0-1 0,0 1 0,-1-1 0,0 0-1,0-1 1,0 1 0,3-8 0,-6 12-253,-1-1 0,1 1 0,0-1 1,-1 1-1,1-1 0,-1 1 0,1-1 0,-1 0 0,0 1 0,1-1 0,-1 0 0,0 1 0,0-1 0,0 1 0,-1-1 1,1 0-1,0 1 0,-1-1 0,1 1 0,-1-1 0,1 1 0,-1-1 0,0 1 0,1-1 0,-1 1 0,0-1 0,0 1 1,0 0-1,0 0 0,0-1 0,0 1 0,-1 0 0,1 0 0,-2-1 0,1 1-18,-1 0 1,0 0-1,1 0 0,-1 0 0,0 0 1,0 0-1,0 1 0,1 0 0,-1-1 1,0 1-1,0 0 0,0 0 0,0 1 1,0-1-1,0 0 0,0 1 0,1 0 1,-5 1-1,2 1 47,0-1 0,0 1 0,1 0 0,-1 0-1,1 0 1,0 1 0,0-1 0,0 1 0,0 0 0,1 0 0,-1 0 0,1 1 0,0 0 0,1-1 0,-1 1 0,-3 10 0,5-12-13,0 0 0,0 0 1,0 0-1,0 0 1,1 0-1,-1 0 1,1 0-1,0 0 0,0 0 1,0 0-1,1 0 1,-1 1-1,1-1 0,-1 0 1,1 0-1,0 0 1,0 0-1,1-1 0,-1 1 1,1 0-1,-1 0 1,1-1-1,0 1 0,0-1 1,0 0-1,0 1 1,0-1-1,0 0 0,1 0 1,3 2-1,2 1-79,-1-1 0,1-1 0,0 1 0,0-1 0,1-1 0,-1 0 0,1 0 0,-1 0-1,1-1 1,-1 0 0,1-1 0,-1 0 0,1 0 0,0-1 0,-1 0 0,1-1 0,-1 0 0,1 0 0,-1-1 0,11-4-1,-15 5-389,-1-1 0,1 1-1,-1-1 1,1 0 0,-1 0-1,0 0 1,0 0-1,0-1 1,0 1 0,-1-1-1,0 0 1,4-5 0,5-14-1062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5.3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0 136 12011,'4'1'340,"-1"0"0,1 0 0,-1 0 0,1 0 0,-1 0 0,0 1 0,1 0 1,-1-1-1,0 1 0,0 0 0,0 1 0,0-1 0,-1 0 0,1 1 0,-1 0 0,1-1 1,-1 1-1,0 0 0,0 0 0,0 0 0,-1 1 0,1-1 0,-1 0 0,1 1 1,-1-1-1,0 1 0,0 5 0,0-8-300,2 13 514,2 25 0,1-95 52,-4 25-463,10-42-1,-10 65-57,0 0-1,0 1 0,1-1 1,0 1-1,0 0 0,0 0 1,1 0-1,1 1 1,-1-1-1,9-9 0,-12 15-37,1-1 0,-1 1 0,1 0 1,-1 0-1,1 0 0,-1 0 0,1 0 0,0 0 0,-1 0 0,1 0 0,0 0 0,3 0 0,-4 1-24,1 0-1,-1 0 1,0 0-1,0 0 1,0 1-1,0-1 1,0 0-1,0 0 1,0 1-1,1-1 1,-1 1-1,0-1 1,0 1-1,0 0 1,-1-1-1,1 1 1,0 0 0,0-1-1,0 1 1,0 0-1,-1 0 1,1 0-1,0 0 1,0 1-1,3 5 12,-1 0 1,1 0-1,-2 0 0,1 0 0,-1 1 1,2 8-1,-2-6-79,1-1-1,0 1 1,7 16 0,-8-23-74,0-1 0,-1 1 0,1-1 0,0 1 0,0-1 0,0 0 0,0 1 0,1-1 0,-1-1 0,1 1 0,-1 0 0,1 0 0,0-1 0,-1 1 0,1-1 0,5 2 0,32 2-780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6.1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111 228 10258,'-4'-1'296,"-1"0"334,1-1 0,0 1 1,-1-1-1,1 0 0,-7-3 0,10 4-468,0 0 0,1 1 1,-1-1-1,0 0 0,0 1 0,1-1 1,-1 0-1,0 0 0,1 1 1,-1-1-1,1 0 0,-1 0 1,1 0-1,-1 0 0,1 0 1,0 0-1,0 0 0,-1 0 1,1 0-1,0 0 0,0 0 0,0 0 1,0 0-1,0 0 0,0 0 1,0 0-1,0 0 0,1 0 1,-1 0-1,0 0 0,1 0 1,0-1-1,6-12 585,1 1 1,0 0 0,1 1-1,15-17 1,-2 2-19,37-41 661,-52 62-1323,-5 7-30,-5 11-20,-77 139-994,51-100 379,-31 72 0,51-102 591,3-9 10,1 1 0,0 0 0,1 0 0,1 1 0,0-1 0,-2 18 0,5-28 5,1 0-1,-1 0 0,1 0 0,-1-1 0,1 1 1,0 0-1,0 0 0,0-1 0,1 1 0,-1-1 1,0 1-1,1-1 0,0 0 0,-1 1 0,1-1 1,0 0-1,0 0 0,4 2 0,3 3 65,1 0 0,0 0-1,12 4 1,-9-4-4,0 0 15,0 1 0,-1 0 0,0 0 0,0 1 0,-1 1 0,0 0 0,0 1 0,-1 0 0,-1 0 0,0 1 0,0 0 0,-2 1 0,12 22 0,-10-13 63,-2 0 0,0 0-1,-1 1 1,-1 0 0,3 46 0,-8-69-148,0 3 53,0 1 0,1-1 0,-1 1 0,1-1 0,0 1 0,0-1 0,2 4 0,-3-6-28,0-1 0,1 1-1,-1-1 1,0 0 0,1 1-1,-1-1 1,0 1 0,1-1-1,-1 1 1,1-1 0,-1 0-1,1 1 1,-1-1 0,1 0-1,0 0 1,-1 1 0,1-1-1,0 0 1,1 0 9,-1 0 1,0 0-1,0 0 1,1 0-1,-1 0 1,0 0-1,0-1 1,1 1-1,-1-1 0,0 1 1,0-1-1,2 0 1,30-18 207,61-45-1,-28 16-417,-58 44 119,31-25-1782,-34 25 1176,-1 0 0,-1 0 0,1 0 0,0 0 0,-1-1 0,0 0 0,3-4 0,1-12-838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6.6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174 1 12387,'-7'2'469,"0"0"0,0 1 1,0 1-1,0-1 0,1 1 0,-1 0 1,1 0-1,0 1 0,1 0 1,-9 8-1,-4 8 617,-24 33 1,30-38-714,9-12-274,0 0 0,0 0 0,1 0 0,0 0 0,0 0 0,0 0 0,0 1 0,-1 6 0,3-11-95,0 0 0,0 1 1,0-1-1,0 0 0,0 0 0,0 1 0,0-1 1,1 0-1,-1 0 0,0 0 0,0 1 1,0-1-1,0 0 0,1 0 0,-1 0 1,0 1-1,0-1 0,0 0 0,1 0 1,-1 0-1,0 0 0,0 0 0,1 0 0,-1 1 1,0-1-1,0 0 0,1 0 0,-1 0 1,0 0-1,0 0 0,1 0 0,-1 0 1,0 0-1,0 0 0,1 0 0,-1 0 1,0 0-1,0 0 0,1-1 0,-1 1 1,0 0-1,1 0 0,14-3 19,-13 2-9,13-3 50,16-4-23,0 2 0,32-3 0,-54 8 84,0 0 1,1 1-1,-1 1 1,1 0-1,-1 0 0,0 1 1,1 0-1,-1 0 1,0 1-1,0 0 0,11 6 1,-18-7-18,1-1 0,-1 1 0,0 0 0,1 0 0,-1 0-1,0 0 1,0 0 0,0 0 0,-1 0 0,1 1 0,0-1 0,1 3 0,-3-4-80,0 0 0,1 0 1,-1 0-1,0 0 0,0 0 0,0 0 0,1 0 1,-1 0-1,0 0 0,0 0 0,0 0 0,0-1 1,-1 1-1,1 0 0,0 0 0,0 0 0,0 0 1,-1 0-1,1 0 0,-1 0 0,1 0 0,0-1 1,-1 1-1,0 0 0,1 0 0,-1-1 0,1 1 1,-1 0-1,0-1 0,1 1 0,-1 0 1,0-1-1,0 1 0,0-1 0,0 1 0,1-1 1,-1 0-1,0 1 0,-2-1 0,-39 16-555,-66 15-1,106-30 423,-29 4-2382,31-5 2397,-1 0 0,1 0 1,-1 0-1,1 0 0,-1 0 1,1 0-1,-1 0 0,1 0 0,-1 0 1,1 0-1,-1 0 0,1-1 1,-1 1-1,1 0 0,-1 0 1,1 0-1,-1-1 0,1 1 0,-1 0 1,1 0-1,0-1 0,-1 1 1,1 0-1,0-1 0,-1 1 0,1-1 1,0 1-1,-1 0 0,1-1 1,0 1-1,0-1 0,-1 1 0,1-1 1,0 1-1,0-1 0,0 1 1,0-1-1,0 1 0,0-1 0,0 1 1,-1-1-1,2 1 0,-1-1 1,0 1-1,0-1 0,0 1 0,0-1 1,0 0-1,8-13-1036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7.1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95 10770,'23'-24'4946,"-13"12"-3488,1 1 0,16-13 0,-23 21-1357,0 0 0,0 1-1,0-1 1,1 1-1,-1 0 1,0 0 0,1 1-1,0-1 1,-1 1 0,1 0-1,9-1 1,-12 2-87,0 0 1,0 1-1,0-1 1,0 0-1,1 1 1,-1 0-1,0-1 0,0 1 1,0 0-1,0 0 1,0 0-1,-1 0 1,1 0-1,0 0 1,0 1-1,-1-1 1,3 4-1,3 2 33,0 1 0,8 15 1,-4-7-1,44 67 44,-30-43 4,3 0 0,41 46 0,-48-64-13,8 7 453,38 53-1,-64-78-415,0 0-1,0 1 1,-1-1-1,1 1 1,-1 0-1,-1-1 1,1 1-1,0 0 1,-1 0-1,0 0 1,0 7-1,-1-8-59,0-1 0,-1 1 0,1-1 0,-1 1-1,0-1 1,0 1 0,0-1 0,0 0 0,0 0-1,-1 1 1,0-1 0,1 0 0,-1 0 0,0-1-1,-1 1 1,1 0 0,-3 2 0,-1 1-62,0-1 0,-1 0 0,0 0 0,0 0 0,0-1 1,-1 0-1,1 0 0,-1-1 0,0 0 0,0 0 0,-16 3 0,23-6-62,1 0 0,-1 0 0,0 0 0,1 0 0,-1 0 0,1 0 0,-1 0 0,0 0 0,1 0 0,-1 0 0,0 0 0,1 0 0,-1 0 0,0-1 0,1 1 0,-2-1 0,2 1-21,0 0 0,0 0 0,-1-1 0,1 1 1,0 0-1,0 0 0,0-1 0,0 1 0,-1 0 1,1 0-1,0-1 0,0 1 0,0 0 0,0-1 1,0 1-1,0 0 0,0-1 0,0 1 0,0 0 1,0-1-1,0 1 0,0 0 0,0 0 0,0-1 1,1-1-207,0 1 1,-1 0-1,1 0 1,-1-1-1,1 1 1,0 0-1,0 0 1,0 0-1,0 0 1,0 0-1,0 0 1,0 0-1,0 0 1,2-1-1,19-7-1530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31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52 12179,'5'-15'1236,"-4"12"-806,1 0-1,-1 1 1,-1-1 0,1 0 0,0 0 0,-1 1-1,1-1 1,-1 0 0,0 0 0,0-4 0,0 7-374,0 0 0,-1-1 0,1 1 1,0 0-1,0 0 0,-1 0 1,1 0-1,0 0 0,-1 0 1,1-1-1,0 1 0,-1 0 0,1 0 1,-1 0-1,1 0 0,0 0 1,-1 0-1,1 0 0,0 0 0,-1 0 1,1 1-1,0-1 0,-1 0 1,1 0-1,0 0 0,-1 0 1,1 0-1,0 1 0,0-1 0,-1 0 1,1 0-1,0 0 0,-1 1 1,-10 6 573,5-1-399,0-1-1,1 1 0,-1 1 1,1-1-1,1 1 1,-1 0-1,1 0 1,0 0-1,1 1 1,0-1-1,-5 15 1,5-5 117,0-1 1,0 1 0,2 0 0,0 29 0,1-39-277,1-1 0,-1 0 0,1 1-1,1-1 1,-1 0 0,1 0-1,0 0 1,0 0 0,1 0 0,0 0-1,0-1 1,0 1 0,7 8-1,-6-9 2,0-2 0,0 1 0,1 0 0,-1-1-1,1 1 1,0-1 0,0-1 0,0 1-1,0-1 1,0 0 0,0 0 0,1 0 0,-1-1-1,1 1 1,11 0 0,0-2 166,1 0-1,0-1 1,-1 0 0,1-2 0,-1 0-1,33-10 1,-9-1 330,64-33-1,-93 41-555,91-51-636,-89 45-576,-14 11 1164,0 1 1,0 0 0,0-1 0,1 1-1,-1-1 1,0 1 0,0-1-1,0 1 1,0 0 0,-1-1 0,1 1-1,0-1 1,0 1 0,0-1-1,0 1 1,0 0 0,0-1 0,-1 1-1,1-1 1,0 1 0,0 0-1,-1-1 1,1 1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7.6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0 133 10722,'2'-4'1305,"2"-2"1095,12-5-672,1-3-103,5-3-265,-2-1-304,-2 1-416,3 1-207,-3 3-321,2 2 16,-3 7-280,-6 3-265,-2 2-935,0 3-472,2 3 912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8.07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0 220 13547,'2'6'1160,"3"-6"641,5-6-217,10-12-392,2-8-304,11-1-456,2-1-120,-1 4-200,3 2-152,-4 4-736,0-2-528,-5 0 4217,-5 3-2825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8.50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12787,'6'0'958,"-1"0"1,0 1-1,0 0 1,0 0-1,0 0 1,9 4-1,-6-1-209,0-1 0,-1 2 1,12 7-1,-5-1-186,0 1 0,-1 0 0,15 20 0,-16-16-385,-2 0 0,0 0-1,0 1 1,7 19 0,-11-20-151,2 0 1,0-1-1,1 0 1,0 0-1,16 18 1,-23-31-121,-1-1-1,0 1 1,0-1 0,1 0 0,-1 1-1,1-1 1,-1 0 0,1 0 0,0 0-1,-1 0 1,1 0 0,0-1 0,-1 1-1,1 0 1,0-1 0,0 1 0,0-1-1,0 0 1,0 0 0,-1 0-1,1 1 1,2-2 0,-1 0-96,-1 1 0,0-1-1,0-1 1,0 1 0,0 0 0,0 0 0,0-1-1,-1 1 1,1-1 0,0 0 0,-1 1 0,1-1-1,-1 0 1,1 0 0,-1 0 0,0 0 0,1-3-1,12-21 1333,5-2-569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8.9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203 1 10354,'-1'0'436,"0"0"-1,0 0 0,0 0 1,1 0-1,-1 1 0,0-1 1,0 0-1,1 1 0,-1-1 1,0 0-1,1 1 1,-1-1-1,0 1 0,1-1 1,-2 2-1,-9 13 2233,-8 24-2274,14-28 362,-24 54 247,-32 67 138,37-92-716,11-19 11,-10 24 1,22-44-419,0 0 0,1 1 0,-1-1 1,1 0-1,-1 1 0,1-1 0,0 1 0,-1-1 0,1 1 0,0-1 1,0 1-1,0-1 0,0 1 0,0-1 0,1 1 0,-1-1 1,0 1-1,1 1 0,0-1 0,0-1-1,0 0 1,0 1 0,1-1-1,-1 0 1,0 0 0,0 0-1,1 0 1,-1 0 0,0 0-1,1 0 1,-1 0 0,1 0-1,0-1 1,-1 1 0,3 0-1,5 2 50,1-1 1,-1-1-1,1 1 0,-1-1 0,1-1 0,19-1 0,58-12 184,-56 7-223,-12 3-103,0-1 0,22-9 0,-33 10-778,-1 0 0,1-1 1,-1 0-1,9-6 0,2-6-2056,-4 14 2313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9.3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0 192 12491,'8'6'1022,"0"0"1,0 1 0,-1 0 0,0 0-1,0 0 1,-1 1 0,0 0 0,0 1-1,6 12 1,0 2 249,-5-10-715,10 25 0,-17-38-552,0 1 0,0-1 0,0 0 0,0 1 0,0-1 0,0 0 0,0 0-1,0 1 1,0-1 0,1 0 0,-1 0 0,0 1 0,0-1 0,0 0 0,0 0 0,0 1 0,0-1 0,1 0 0,-1 0 0,0 1 0,0-1-1,0 0 1,1 0 0,-1 0 0,0 0 0,0 1 0,1-1 0,-1 0 0,0 0 0,0 0 0,1 0 0,-1 0 0,0 0 0,0 0 0,1 0-1,-1 1 1,0-1 0,1 0 0,-1 0 0,1 0 0,-1-1-3,0 1 1,0-1-1,0 1 0,1-1 1,-1 1-1,0-1 0,0 1 1,0-1-1,0 1 0,0-1 0,0 1 1,0-1-1,0 1 0,0-1 1,0 1-1,0-1 0,0 1 1,0-1-1,0 1 0,0-1 1,-1 1-1,1-1 0,0 0 0,-8-19 23,1-1 1,-6-32-1,11 42-19,0 0 0,1 0 0,1 0 0,0 1 0,0-1 0,1 0 0,2-12 0,-3 23-1,1-1-1,-1 0 0,0 0 0,1 0 1,-1 1-1,0-1 0,1 0 0,-1 0 1,1 1-1,-1-1 0,1 0 0,0 1 1,-1-1-1,1 1 0,-1-1 0,1 0 1,0 1-1,0 0 0,-1-1 0,1 1 1,0-1-1,0 1 0,0 0 0,-1 0 1,1-1-1,0 1 0,0 0 0,0 0 1,0 0-1,0 0 0,4 0 63,0 0 0,1 1 0,-1-1 0,5 3-1,2-1 74,8 0 79,-9-1 16,-1 1-1,17 4 0,-23-5-168,-1 0 0,1 1-1,-1-1 1,0 1 0,0 0-1,0 0 1,0 0 0,0 0 0,0 0-1,-1 1 1,5 4 0,8 16 287,4 7-46,-18-29-294,0 1-1,1 0 1,-1-1-1,1 1 1,-1-1 0,1 0-1,0 1 1,-1-1-1,1 0 1,0 0-1,4 2 1,-6-3-13,1 0 0,-1 0 0,1 0 0,-1 0 1,0 0-1,1 0 0,-1 0 0,1 0 0,-1 0 0,1 0 0,-1-1 1,0 1-1,1 0 0,-1 0 0,1 0 0,-1 0 0,0-1 1,1 1-1,-1 0 0,0-1 0,1 1 0,-1 0 0,0 0 1,1-1-1,-1 1 0,0 0 0,0-1 0,0 1 0,1-1 0,-1 1 1,0 0-1,0-1 0,0 1 0,0-1 0,1 1 0,-1-1 1,0 1-1,0-1 0,2-21-18,-1 14 23,6-49 32,-6 40-39,1 1 1,1-1 0,0 1 0,1 0 0,0 0-1,10-21 1,-13 35 0,0 1 0,-1-1 0,1 1 0,0-1 0,0 1 1,0 0-1,0-1 0,0 1 0,0 0 0,0 0 0,0 0 0,1 0 0,2-2 0,-3 3 0,1-1 0,0 1 0,-1 0 0,1 0 0,0 0 0,-1 0 0,1 0 0,0 0 0,-1 0 0,1 0 0,0 1 0,-1-1 0,1 1 0,2 0 0,2 2 8,0 0 0,-1 0-1,1 0 1,-1 1 0,1-1 0,-1 1-1,0 1 1,5 5 0,34 42 71,-43-51-78,20 27 140,-8-10 349,23 24-1,-36-42-472,1 1-1,0 0 0,0 0 1,-1-1-1,1 1 0,0 0 1,0-1-1,0 1 0,0-1 1,0 1-1,0-1 0,0 0 1,1 1-1,-2-1-32,1 0-1,-1 0 1,0 0-1,1 0 1,-1 0-1,0 0 1,1 0 0,-1-1-1,0 1 1,1 0-1,-1 0 1,0 0-1,1 0 1,-1-1-1,0 1 1,1 0 0,-1 0-1,0-1 1,0 1-1,1 0 1,-1 0-1,0-1 1,0 1-1,0 0 1,1-1 0,0-3-434,0 1 0,1-1 1,-2 1-1,1-1 1,1-7-1,1-9-2917,10 0 1373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39.7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39 14947,'3'-2'3889,"-1"-7"-2753,0-2-456,0-5-608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1.50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50 265 11947,'0'-2'497,"1"-1"1,-1 1-1,1-1 0,-1 0 1,1 1-1,0-1 1,0 1-1,0 0 1,0-1-1,0 1 1,0 0-1,2-3 1,23-24 1649,-9 11-1419,108-142 2339,-124 158-3043,0 0 1,0 0-1,0 0 1,0-1 0,0 1-1,1-4 1,-3 2 26,-5 10-58,-22 29-632,-38 37-1,42-47 420,0 1-1,2 1 0,-25 39 0,43-60 228,1 1 1,0 0-1,-3 11 0,5-16-4,0 0 0,1 0 0,-1 0-1,1 0 1,0 0 0,-1 0 0,1 0-1,0 0 1,0 1 0,1-1 0,-1 0-1,0 0 1,1 0 0,-1 0 0,1 0-1,1 4 1,-1-5-2,0-1-1,0 1 1,-1 0-1,1-1 1,0 1-1,0 0 0,0-1 1,0 1-1,0-1 1,0 0-1,0 1 1,0-1-1,0 0 1,0 1-1,0-1 1,0 0-1,1 0 1,-1 0-1,0 0 1,0 0-1,0 0 1,0 0-1,1-1 1,31-7 29,-23 5-9,10-2 53,-1 1 0,1 1 0,0 0 0,0 2 0,0 0 1,0 1-1,22 3 0,-35-2 0,0 1 0,-1-1 0,1 1 0,0 1 0,-1-1 1,0 1-1,0 0 0,0 0 0,0 1 0,8 6 0,-10-6-13,0 0 0,0 0-1,-1 0 1,0 0 0,0 1 0,0 0-1,0-1 1,-1 1 0,0 0 0,0 0 0,0 0-1,-1 0 1,1 0 0,-1 1 0,0 5-1,0-3-14,-1 0 0,0 0 0,0 0 0,-1-1 1,0 1-1,-1 0 0,1-1 0,-1 1 0,-1-1 0,0 1 0,0-1 0,0 0 0,-1 0 0,0 0 0,0-1 0,-1 1 0,1-1 0,-2 0 0,1-1 0,0 1 0,-1-1 0,-7 5 0,10-8-82,1-1 0,0 0 0,0 1 0,-1-1 0,1 0 0,-1-1 0,1 1 0,-1 0 0,-2 0 0,4-1-32,0 0-1,0 0 1,-1 0-1,1 0 1,0-1 0,0 1-1,-1 0 1,1 0-1,0-1 1,0 1-1,0-1 1,0 1 0,0-1-1,-1 0 1,1 1-1,0-1 1,0 0 0,1 0-1,-1 1 1,0-1-1,0 0 1,-1-2-1,-1-3-348,0 1-1,0-1 0,0 0 0,1 0 0,0-1 0,1 1 0,-1 0 0,1-1 0,0 1 0,1-1 0,-1 1 0,2-1 0,-1 0 0,2-10 0,8-31-1108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1.87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60 0 12243,'14'38'3291,"-10"-24"-2398,1-1-1,1 0 0,0 0 1,1 0-1,10 15 0,-14-25-789,-1 0 0,0-1-1,1 1 1,0-1-1,0 1 1,0-1 0,0 0-1,0 0 1,0 0-1,0-1 1,1 1 0,-1-1-1,1 1 1,-1-1-1,1 0 1,-1-1-1,1 1 1,0-1 0,-1 1-1,1-1 1,0 0-1,-1 0 1,1-1 0,0 1-1,5-2 1,-3 0-38,1 0 1,-1 0 0,0-1 0,0 0-1,0 0 1,0 0 0,-1-1 0,1 0-1,-1 0 1,0 0 0,0-1 0,0 1-1,-1-1 1,0-1 0,0 1 0,7-11-1,-11 15-46,0 0 0,1-1 0,-1 1 0,0 0 0,0 0 0,0 0 0,0-1 0,0 1-1,0 0 1,0 0 0,-1-1 0,1 1 0,0 0 0,-1 0 0,1 0 0,0 0 0,-1 0 0,0-1 0,1 1-1,-1 0 1,0 0 0,1 0 0,-1 0 0,0 1 0,0-1 0,0 0 0,0 0 0,0 0 0,0 1 0,-1-2-1,-4-1 33,1 0 0,0 0 0,-1 0 0,-10-3-1,-5 1-330,0 0 0,-1 2 0,1 0 0,-1 2-1,0 0 1,0 1 0,0 1 0,1 1 0,-28 7 0,37-5-1181,18-7 1803,13-11 350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2.2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301 1 14619,'6'7'1304,"-2"10"1017,-1 1 7,-3 13-383,-5 8-169,-4 8-512,-1 6-287,5 4-473,-1-5-216,5-10-200,-3-6-88,2-10-24,0-9-208,0-8-848,-1-7-337,-3-10-1295,1-3-153,5-22 1593</inkml:trace>
  <inkml:trace contextRef="#ctx0" brushRef="#br0" timeOffset="1">1 157 15531,'7'7'913,"4"-3"207,7-1-248,4-3-456,0-2-296,2-1-976,-2-3-472,13-1 607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2.6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 39 16179,'3'5'1977,"1"1"1008,-4-1-769,4-3-584,-8 0-775,-1-2-481,-6-6-1761,1-10 1369,-6-21-592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32.9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0 481 9538,'19'-23'4645,"-14"16"-4011,1 0 1,10-10-1,108-76 5210,5 10-3535,61-43-1073,-145 90-1463,52-53 0,-117 110-6222,9-5 5137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3.52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15 11602,'0'0'119,"0"-1"0,0 1 0,0-1 0,0 1 0,0-1 0,0 1 0,0-1 0,0 0-1,0 1 1,1-1 0,-1 1 0,0-1 0,0 1 0,1-1 0,-1 1 0,0-1 0,1 1-1,-1-1 1,0 1 0,1 0 0,-1-1 0,0 1 0,1-1 0,-1 1 0,1 0 0,-1 0-1,1-1 1,-1 1 0,1 0 0,-1 0 0,1-1 0,0 1 0,-1 0 0,1 0 0,-1 0-1,1 0 1,-1 0 0,1 0 0,0 0 0,-1 0 0,1 0 0,-1 0 0,1 0 0,-1 0-1,1 1 1,-1-1 0,1 0 0,-1 0 0,1 0 0,0 1 0,3 0 249,-1 1 0,1 0 0,0-1 0,-1 1 0,0 1 0,5 2 0,-2 1-18,0 0 1,0 1 0,0 0-1,-1 0 1,6 11 0,20 42 498,-6-10-388,1-10-167,-18-28-277,0 1 0,0-1 0,8 22 0,-15-33-97,-1-1 0,0 1-1,0-1 1,0 1 0,1-1-1,-1 1 1,0-1-1,0 1 1,0-1 0,0 1-1,0 0 1,0-1-1,0 1 1,0-1 0,0 1-1,0-1 1,0 1-1,0 0 1,-1-1-78,1 0 0,-1 0 0,1 0 0,0 0 0,-1 0 0,1 0 1,0 0-1,-1 0 0,1 0 0,0 0 0,-1 0 0,1 0 0,0 0 0,-1 0 0,1 0 0,0 0 0,-1-1 0,1 1 0,0 0 0,-1 0 0,1 0 0,0-1 1,0 1-1,-1 0 0,-9-6-1197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3.89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0 290 13643,'11'-15'1208,"11"-7"777,7-4-129,8-9-120,5-3-311,-3-2-425,-3 5-200,-3 7-424,-5 5-104,-10 8-152,-3 6-104,-8 5-408,-5 4-344,2 0-1160,-4 6-321,-4 3 1177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4.3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0 193 11490,'9'-2'1153,"2"-2"919,2-7-159,7-5-369,2-3-232,4-5-544,0 4-224,1-4-239,2 6-73,-5 0-424,-4 3-249,-3 4-991,-6 4-480,-4 3 1016</inkml:trace>
  <inkml:trace contextRef="#ctx0" brushRef="#br0" timeOffset="1">46 394 10482,'4'0'5057,"3"-3"-2928,8-10-329,1 0-159,6-5-481,4 1-200,3-1-296,4 1-200,-2 1-312,0 3-112,-7-2-40,2-1-152,0-1-472,-3-1-304,1 0-1153,-4-1-319,6-8 1296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4.78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145 1 11250,'-4'0'434,"-1"1"-1,1 0 0,0 0 1,-1 0-1,1 1 0,0-1 1,0 1-1,0 0 0,0 0 1,0 0-1,0 1 0,0-1 1,1 1-1,0 0 0,-1 0 1,1 0-1,0 1 0,-3 4 0,-5 6 83,2 1 0,0 0 0,-10 21 0,15-29-453,1 0-1,0 0 1,1 0-1,-1 0 0,2 0 1,-1 1-1,-1 11 1,3-16-56,0-1 0,1 1 0,-1-1 0,0 1 0,1-1 0,-1 1 0,1-1 0,0 0 0,0 1 0,0-1-1,0 0 1,0 0 0,0 1 0,1-1 0,-1 0 0,1 0 0,0-1 0,-1 1 0,1 0 0,0 0 0,0-1 0,0 1 0,0-1 0,0 0 0,0 0 0,4 2 0,8 2 44,-1 0 0,1-1 0,26 3 0,11 4 292,-29-5-102,-3-2 214,1 2 0,-2 0 0,28 14 0,-44-19-395,-1 0 0,1 0 1,-1 0-1,1 0 0,-1 0 1,0 0-1,0 1 0,1-1 1,-1 0-1,0 1 0,0-1 1,0 1-1,-1 0 0,1-1 1,0 1-1,-1 0 0,1-1 1,-1 1-1,1 0 0,-1-1 1,0 1-1,1 0 0,-1 0 1,0 0-1,0-1 0,-1 1 1,1 0-1,0 0 0,-1-1 1,0 4-1,-1 2 72,0-1 0,-1 0-1,0 0 1,0 0 0,-1 0-1,-7 10 1,-6 6 153,-2-1 1,-34 30-1,43-42-574,0-1 0,-1 0-1,0-1 1,-1 0 0,1-1 0,-1 0 0,-23 8 0,20-13-1939,11-4 683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5.4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1 250 12355,'4'-15'1144,"7"-7"792,5-5-95,10-6-257,3 2-256,4 0-431,-4 3-81,1 4-216,-5 6-136,-6 7-192,-6 4-152,-6 5-80,-7 4-824,-6 5-216,-3 4-1169,-2 0 4570,8-2-2145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5.9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11282,'0'1'351,"0"0"-1,1 1 1,-1-1-1,1 0 0,0 0 1,-1 0-1,1 0 1,0 0-1,0 0 0,-1 0 1,1 0-1,0 0 0,0 0 1,0-1-1,0 1 1,0 0-1,0 0 0,1-1 1,1 1-1,25 11 936,43 9-900,-43-13-220,-1 0 1,1 2-1,30 15 0,-32-12 181,-13-7-8,-1 1-1,1 0 1,-1 0 0,22 19 0,-34-26-298,1 1 1,0 0 0,0-1 0,-1 1 0,1 0 0,0 0-1,-1-1 1,1 1 0,-1 0 0,1 0 0,-1 0 0,0 0-1,1 0 1,-1 0 0,0 0 0,1 0 0,-1 0 0,0 0 0,0 0-1,0 0 1,0 0 0,0 0 0,0 0 0,0 0 0,0 0-1,-1 0 1,1 0 0,0 0 0,-1 0 0,1 0 0,0 0 0,-1-1-1,1 1 1,-1 0 0,0 0 0,1 0 0,-1 0 0,1-1-1,-1 1 1,0 0 0,0-1 0,-1 2 0,-4 2 57,-1 1 0,1-1 0,-1-1 0,-11 5 0,11-5-89,-8 4 21,-22 6 0,33-12-137,-1 0 0,0 0 0,0 0 0,0 0 0,0-1 0,1 0 0,-1 0 0,0 0 0,-5-1 0,9 1 16,0-1 0,0 1-1,1 0 1,-1 0 0,0 0 0,1 0-1,-1-1 1,0 1 0,1 0-1,-1-1 1,0 1 0,1-1-1,-1 1 1,1 0 0,-1-1-1,1 1 1,-1-1 0,1 0-1,-1 1 1,1-1 0,-1 1-1,1-1 1,0 0 0,-1 1-1,1-1 1,0 0 0,0 1 0,-1-1-1,1 0 1,0 1 0,0-1-1,0 0 1,0-1 0,0 0-165,1 0 0,-1 0 0,1 0 1,-1 0-1,1 0 0,0 0 0,0 0 1,0 0-1,0 1 0,0-1 0,2-2 0,15-17-907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6.3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69 1 12219,'-5'5'551,"0"0"0,0 0 1,0 1-1,1 0 1,0 0-1,0 0 0,0 1 1,1-1-1,-4 10 1,2-4-48,1 2 1,0-1 0,1 0 0,-2 15-1,5-24-424,0-1-1,-1 1 0,1-1 1,1 1-1,-1-1 0,0 1 0,1-1 1,0 0-1,-1 1 0,1-1 1,1 0-1,-1 1 0,0-1 0,1 0 1,0 0-1,0 0 0,0 0 1,0 0-1,0-1 0,0 1 0,1-1 1,-1 1-1,1-1 0,5 4 1,-5-4-27,1-1 1,0 1 0,-1 0-1,1-1 1,0 0-1,0 0 1,0 0 0,0-1-1,0 1 1,0-1 0,0 0-1,0 0 1,0 0-1,0-1 1,0 1 0,0-1-1,0 0 1,-1 0-1,1 0 1,0-1 0,6-3-1,-5 2 14,1 0 0,-1-1 0,0 0 0,0-1 0,0 1-1,0-1 1,-1 0 0,1 0 0,-1 0 0,-1 0 0,5-9 0,-6 12-51,-1-1 1,1 0 0,-1 0 0,0 1-1,0-1 1,0 0 0,-1 0-1,1 0 1,-1 0 0,1 0 0,-1-1-1,0 1 1,0 0 0,0 0 0,-1 0-1,1 0 1,-1 0 0,1 0 0,-1 0-1,0 0 1,0 0 0,-1 1 0,1-1-1,-1 0 1,-3-5 0,2 4 5,-1 0-1,-1 1 1,1-1 0,0 1 0,-1 0-1,0 0 1,-6-3 0,-39-15-192,30 14-107,-6-3-214,-22-9-4110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6.7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 32 9562,'-2'-6'1272,"2"-1"1337,0-1-417,0 3-167,0 1-121,0 2-407,2 4-209,-2 6-376,0 3-144,0 3-208,-6-1-152,1 2-160,1-4-40,2-4-616,2-5-392,-1 3-1128,4-10-585,19-4 1337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7.1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 16 13307,'0'1'1456,"-1"3"609,-1-4-729,0 0-280,-2 0-736,1-2-296,-3 0-1008,6-3 1064,4-6-424</inkml:trace>
  <inkml:trace contextRef="#ctx0" brushRef="#br0" timeOffset="1">86 122 11138,'8'-4'-576,"4"-5"616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7.8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 16 11498,'-5'-14'3524,"5"14"-3461,0 0-1,0 0 1,0 0 0,0 0-1,0 0 1,0 0-1,0 0 1,0 0 0,0 0-1,0-1 1,0 1 0,1 0-1,-1 0 1,0 0-1,0 0 1,0 0 0,0 0-1,0 0 1,0 0 0,0 0-1,0 0 1,1 0-1,-1 0 1,0 0 0,0 0-1,0 0 1,0 0 0,0 0-1,0 0 1,0 0 0,0 0-1,1 0 1,-1 0-1,0 0 1,0 0 0,0 0-1,0 0 1,0 0 0,0 0-1,0 0 1,0 1-1,0-1 1,1 0 0,-1 0-1,0 0 1,0 0 0,0 0-1,0 0 1,0 0-1,0 0 1,0 0 0,0 0-1,0 1 1,19 19 2687,2 10-1940,-1 1 1,-2 1-1,-1 0 0,-2 1 1,22 70-1,-36-99-915,0-1 1,0 0-1,0 0 0,-1 0 0,1 0 1,-1 0-1,0 1 0,0-1 0,0 0 1,-1 4-1,1-7 25,0 0 1,0 1-1,0-1 0,0 0 1,0 0-1,-1 0 1,1 1-1,0-1 0,0 0 1,0 0-1,0 0 0,0 0 1,-1 1-1,1-1 0,0 0 1,0 0-1,0 0 1,-1 0-1,1 0 0,0 0 1,0 0-1,-1 0 0,1 0 1,0 1-1,0-1 1,0 0-1,-1 0 0,1 0 1,0 0-1,0 0 0,-1 0 1,1-1-1,0 1 0,0 0 1,-1 0-1,1 0 1,0 0-1,0 0 0,0 0 1,-1 0-1,1 0 0,0 0 1,0-1-1,0 1 1,-1 0-1,-9-7-2514,1-4 1183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50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9 10946,'0'0'72,"0"0"0,1 0 0,-1 0 0,0 0 0,0 0 0,0 0-1,0-1 1,1 1 0,-1 0 0,0 0 0,0 0 0,0 0 0,0-1 0,0 1 0,0 0-1,1 0 1,-1 0 0,0 0 0,0-1 0,0 1 0,0 0 0,0 0 0,0-1-1,0 1 1,0 0 0,0 0 0,0 0 0,0-1 0,0 1 0,0 0 0,0 0-1,0 0 1,0-1 0,0 1 0,0 0 0,0 0 0,-1 0 0,1-1 0,0 1 0,0 0-1,0 0 1,0 0 0,0 0 0,0-1 0,-1 1 0,1 0 0,0 0 0,0 0-1,0 0 1,-1-1 0,0 1 80,1 1 0,-1-1 0,0 0 0,1 0 0,-1 0 0,0 0 1,1 1-1,-1-1 0,0 0 0,1 1 0,-1-1 0,1 0 0,-1 1 0,1-1 0,-1 1 0,0 0 0,-5 6 447,1 1 0,-1 0 0,2 0-1,-1 0 1,-5 16 0,5-11-266,-2 1-89,3-6-175,0 0 0,1 0-1,-1 1 1,2-1 0,-1 1 0,-1 10 0,4-18-69,0-1 0,0 1 1,0-1-1,0 1 1,0-1-1,0 1 0,0 0 1,0-1-1,0 1 1,0-1-1,0 1 0,0-1 1,1 1-1,-1-1 1,0 1-1,0-1 0,1 0 1,-1 1-1,0-1 1,0 1-1,1-1 0,-1 1 1,0-1-1,1 0 0,-1 1 1,1-1-1,-1 0 1,0 1-1,1-1 0,-1 0 1,1 0-1,-1 1 1,1-1-1,-1 0 0,1 0 1,-1 0-1,1 0 1,-1 1-1,1-1 0,-1 0 1,1 0-1,-1 0 1,2 0-1,-1-1-6,1 1 1,0 0-1,-1-1 0,1 1 1,-1-1-1,1 1 0,-1-1 1,1 0-1,-1 0 1,1 1-1,-1-1 0,3-2 1,-2-1-35,1 1 1,0-1-1,-1 0 1,0 0-1,0 0 1,3-7-1,-3 6-16,0 0-1,1 1 0,5-9 1,-8 12 54,1 0 1,0 1-1,-1-1 0,1 1 1,0-1-1,-1 1 0,1-1 1,0 1-1,0-1 0,0 1 1,0 0-1,-1-1 0,1 1 1,0 0-1,0 0 0,0-1 1,0 1-1,0 0 0,0 0 1,0 0-1,0 0 0,0 0 1,-1 1-1,1-1 1,0 0-1,0 0 0,0 0 1,0 1-1,0-1 0,0 1 1,-1-1-1,1 0 0,0 1 1,0 0-1,-1-1 0,1 1 1,1 0-1,3 4 3,1 0 0,-1 0 0,7 9 0,-8-9-5,9 10 28,0 0-1,16 30 0,-24-36 21,0 1-1,-1-1 0,0 1 0,-1 0 1,0 0-1,0 0 0,0 11 0,-1-10 9,-1 1 0,-1 0 0,-1 15 0,1-24-61,-1 0 0,1 0 0,0 0 0,-1 0-1,0 0 1,0 0 0,0 0 0,0-1 0,0 1 0,-1 0 0,1-1 0,-1 1 0,1-1 0,-1 1-1,0-1 1,0 0 0,0 0 0,-4 3 0,6-4-59,-1-1-1,0 0 1,0 1-1,0-1 1,1 1 0,-1-1-1,0 0 1,0 0-1,0 0 1,0 0 0,0 1-1,0-1 1,0 0-1,1-1 1,-1 1-1,0 0 1,0 0 0,0 0-1,0 0 1,0-1-1,0 1 1,1 0 0,-1-1-1,0 1 1,0-1-1,0 1 1,1-1 0,-1 1-1,0-1 1,1 1-1,-1-1 1,0 0 0,-1-1-118,1 0 0,-1 0 0,1-1 0,-1 1 0,1 0 0,0 0 0,0-1 0,0 1 1,0 0-1,0-5 0,0-18-714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33.5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157 1 11682,'-2'1'363,"-1"0"-1,1 0 1,-1 0 0,1 1-1,0-1 1,0 1-1,-1 0 1,1 0-1,0 0 1,1 0-1,-1 0 1,0 0-1,1 0 1,-1 1-1,1-1 1,-3 5-1,1 2 434,1 0 1,-1-1-1,-1 18 0,-4 16 135,-3-13-691,-1-2 0,-19 34 0,-12 24-32,43-84-200,-1-1 0,1 1 0,-1-1 0,1 1 0,0 0 0,-1 0 1,1-1-1,0 1 0,0 0 0,0-1 0,-1 1 0,1 0 0,0 0 0,0 0 0,0-1 0,0 1 0,1 1 0,8-8 204,5-5-77,16-4 26,0 1 0,0 1 1,45-11-1,-24 8-55,-44 14-7,1-1 1,-1 0-1,1 0 0,-1-1 1,0 1-1,0-2 0,10-7 1,-16 11-79,0 0 1,-1 0 0,1 0 0,0 0-1,-1-1 1,1 1 0,-1 0-1,1 0 1,-1 0 0,1 0 0,-1-1-1,0 1 1,1 0 0,-1 0-1,0-1 1,0 1 0,0 0 0,0 0-1,0-1 1,-1 1 0,1 0-1,0 0 1,0-1 0,-1 1 0,1 0-1,-1 0 1,1 0 0,-1 0-1,1 0 1,-1 0 0,0 0 0,0 0-1,1 0 1,-3-2 0,-3-4 46,0 1-1,-1 0 1,-12-10 0,11 11-20,3 0-138,0 1-77,1 0 0,-1 1 0,0-1 0,0 1 0,0 0 0,0 1 0,-12-5 0,15 7-1652,6 5 575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8.2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1 325 10050,'3'-7'1592,"10"-6"2153,7-5-1688,10-13-305,1-8-136,7-7-287,-1-1-97,2 5-408,-3 5-160,-6 13-440,-7 8-104,-12 12-128,-5 4-296,-4 9-608,0 2-440,-2 4-1017,0 1-175,-10-3 1376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48.6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0 186 12299,'8'-5'1120,"1"-3"880,4-1-191,5-7-225,8-3-168,9-1-367,1-4-169,3 8-312,-6-4-152,-6 3-272,-5 4-112,-5 2-408,-3 4-248,-4 7-889,1 4-391,-4 5 4665,0 4-2761</inkml:trace>
  <inkml:trace contextRef="#ctx0" brushRef="#br0" timeOffset="1">242 314 14267,'4'10'1776,"5"-1"1017,4-9-568,11-2-289,7-11-416,-2-3-263,8-6-505,-4 0-152,0-4-1000,2 0-488,5 6 543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50.7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1 473 9354,'1'-5'357,"0"1"-1,0 0 1,0-1-1,0 1 1,-1-5-1,0 5-142,1 0-1,-1 1 0,1-1 1,-1 0-1,1 1 0,0-1 1,3-5-1,23-42 2332,-27 51-2494,0 0 0,0 0 0,1-1 0,-1 1 1,0 0-1,0 0 0,0-1 0,0 1 0,1 0 0,-1 0 1,0-1-1,0 1 0,1 0 0,-1 0 0,0 0 0,0 0 1,1 0-1,-1-1 0,0 1 0,0 0 0,1 0 1,-1 0-1,0 0 0,1 0 0,-1 0 0,0 0 0,0 0 1,1 0-1,-1 0 0,0 0 0,1 0 0,-1 0 0,0 0 1,0 0-1,1 0 0,-1 0 0,0 1 0,1-1 0,-1 0 1,0 0-1,1 0 0,13 10 1553,-4-3-551,-8-6-944,0-1-1,0 0 1,0 0 0,0 0-1,0 0 1,0 0 0,0 0-1,0 0 1,0 0 0,0-1 0,0 1-1,0-1 1,0 0 0,0 1-1,3-3 1,29-18 685,-25 15-529,97-72 1382,-21 14-688,-63 48-744,223-146 1713,-237 158-1908,-6 2-23,0 1 0,0-1 0,0 1 0,1 0-1,-1 0 1,0 0 0,1 0 0,-1 0 0,1 0 0,-1 1 0,0-1 0,1 1 0,0 0 0,-1 0 0,3 0 0,-4 0-10,-1 0 0,0 0 1,0 0-1,0 0 1,1 0-1,-1 0 0,0 0 1,0 0-1,0 0 1,0 1-1,1-1 0,-1 0 1,0 0-1,0 0 1,0 0-1,0 0 0,0 0 1,1 1-1,-1-1 1,0 0-1,0 0 0,0 0 1,0 1-1,0-1 1,0 0-1,0 0 0,0 0 1,0 0-1,0 1 1,0-1-1,0 0 0,0 0 1,0 0-1,0 1 1,0-1-1,0 0 0,0 0 1,0 0-1,0 1 1,0-1-1,0 0 0,0 0 1,0 0-1,0 0 1,0 1-1,-1-1 0,1 0 1,0 0-1,-14 23-1738,-9 8 712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53.9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13 288 8722,'-1'0'219,"0"0"-1,1 0 1,-1 0 0,0-1-1,1 1 1,-1 0-1,0 0 1,1-1 0,-1 1-1,0-1 1,1 1 0,-1-1-1,1 1 1,-1-1 0,1 1-1,-1-1 1,1 1 0,-1-2-1,1 2-57,0-1 0,0 0 0,0 0 1,0 1-1,0-1 0,0 0 0,1 0 0,-1 1 0,0-1 0,0 0 0,1 1 0,-1-1 0,0 0 0,1 1 0,-1-1 0,1 1 0,-1-1 0,1 0 0,0 0 0,3-3 270,0 0 0,0 0 1,1 0-1,-1 0 0,1 1 1,0 0-1,0 0 0,0 0 0,0 1 1,1-1-1,-1 1 0,1 1 1,-1-1-1,1 1 0,0 0 1,7-1-1,8 1-165,0 1 0,-1 1 1,26 4-1,-10-1 24,-21-2-258,-1-1 65,0 0 0,0 1 0,27 8-1,-37-9-79,0 1 0,-1-1 0,1 1-1,-1 0 1,1 0 0,-1 0 0,0 1 0,0-1-1,0 1 1,0-1 0,0 1 0,-1 0-1,1 0 1,-1 1 0,1-1 0,-1 0-1,-1 1 1,1-1 0,1 5 0,-2-5 6,-1-1-1,0 1 1,0 0 0,0-1-1,0 1 1,-2 4 0,1 3 105,8-20-83,10-15-62,-14 22 14,-1 0-1,1-1 0,-1 1 0,1-1 0,-1 0 0,-1 0 0,1 0 0,0 0 0,-1 0 0,0 0 0,0 0 0,1-7 0,-2 0 18,0 0 0,-1 0 0,0 0 0,-1 0 1,0 0-1,-1 0 0,0 1 0,-1 0 0,0-1 0,-1 1 1,0 0-1,-7-11 0,8 16 20,0 0 1,-1 0-1,1 0 0,-1 0 1,0 1-1,0 0 1,-1 0-1,-9-6 0,11 8-31,1 1-1,-1-1 0,0 1 1,1 0-1,-1 0 0,0 0 1,0 0-1,0 1 0,0-1 1,0 1-1,0 0 0,0 0 1,0 0-1,1 1 0,-7 1 1,-4 4 110,13-5-221,-1 0 0,0 0 1,0 0-1,0 0 0,0-1 1,-1 1-1,-2 0 0,5-1 65,0 0 0,0 0-1,0 0 1,0 0-1,0 0 1,-1 0 0,1 0-1,0 0 1,0 0-1,0 0 1,0 0-1,0 0 1,0 0 0,0 0-1,-1 0 1,1 0-1,0-1 1,0 1 0,0 0-1,0 0 1,0 0-1,0 0 1,0 0-1,0 0 1,0 0 0,-1 0-1,1 0 1,0 0-1,0-1 1,0 1-1,0 0 1,0 0 0,0 0-1,0 0 1,0 0-1,0 0 1,0 0 0,0-1-1,0 1 1,0 0-1,2-7-1246,9-8-395,-10 13 1475,18-22-1190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54.58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7 154 9330,'0'0'333,"0"1"0,0-1-1,0 1 1,0-1 0,-1 1 0,1-1 0,0 1 0,0-1-1,0 1 1,-1-1 0,1 1 0,0-1 0,-1 1-1,1-1 1,-1 1 0,-2 0 2244,5-5-1046,8-10-1148,0 1 0,1 1 1,1-1-1,0 2 0,0 0 1,1 0-1,1 1 1,-1 1-1,2 0 0,-1 1 1,1 1-1,24-9 0,-26 9-384,-1-1-1399,-3 8-2340,-6 1 1839,-7 0 704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54.95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1 193 11618,'3'4'993,"-1"-1"991,2 1-151,3-4-33,2-4-112,8-3-383,1-4-81,2-4-208,2 1-72,0-3-336,-7 1-160,7 1-352,0-1-48,-2-1-48,0-1-168,-1 1-784,-8 1-1088,3-4 1080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56.0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1 255 13683,'0'0'176,"0"-1"1,0 1-1,0 0 1,0-1-1,0 1 1,0 0-1,0-1 1,0 1-1,0-1 0,0 1 1,0 0-1,0-1 1,0 1-1,0 0 1,0-1-1,0 1 1,1-1-1,-1 1 0,0 0 1,0-1-1,0 1 1,1 0-1,-1 0 1,0-1-1,0 1 1,1 0-1,-1-1 1,0 1-1,1 0 0,-1 0 1,13 3 2115,-10-1-2463,16 7 716,-1 2 0,0 0 0,0 1 0,-2 1 0,17 16 0,21 16 82,27 9 158,-68-47-694,0 0 0,0-1 0,1 0 0,22 5 0,-35-11-85,0 1-1,1-1 1,-1 1-1,0-1 1,1 0-1,-1 0 1,1 0-1,-1 0 1,0 0-1,1 0 1,-1 0-1,0 0 1,1-1-1,-1 1 1,0 0-1,0-1 1,1 1-1,-1-1 1,0 1 0,0-1-1,2-1 1,-2 1 2,0-1 0,0 1 1,-1 0-1,1-1 0,0 1 1,-1-1-1,1 1 1,-1-1-1,1 0 0,-1 1 1,0-1-1,1 1 1,-1-1-1,0 0 0,0 1 1,-1-4-1,0-7 106,-1 0 0,0 0 0,0 1 0,-7-18 0,-22-45 163,12 30-140,-20-38 36,28 62-165,1-1 0,1 0 0,0 0-1,2-1 1,-8-35 0,14 60 643,0 20-3617,1-23 2900,0 1-1,0 0 0,0 0 0,0 0 0,0 0 0,1-1 0,-1 1 0,0 0 0,1 0 0,-1-1 0,0 1 0,1 0 1,-1 0-1,1-1 0,-1 1 0,1 0 0,0-1 0,-1 1 0,1-1 0,-1 1 0,1-1 0,0 1 0,0-1 1,-1 0-1,1 1 0,0-1 0,0 0 0,-1 1 0,2-1 0,14 2 307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56.7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10 170 14803,'2'6'959,"0"-1"-1,0 0 1,5 10-1,-5-12-647,0-1-1,-1 1 0,1 0 0,-1 0 1,0 0-1,0 0 0,0 0 1,0 0-1,-1 1 0,1-1 0,-1 0 1,0 0-1,0 1 0,0 3 1,-1-3-173,-2 9 763,0-11-516,-1-7-284,0-3-83,0 1 0,1-1 0,0-1 0,0 1 0,1 0-1,0-1 1,0 1 0,1-1 0,0 0 0,1 1 0,0-1 0,2-12-1,-2 19-15,0 0 0,0 0-1,1 1 1,-1-1-1,1 1 1,-1-1 0,1 0-1,-1 1 1,1-1-1,0 1 1,0-1 0,0 1-1,0 0 1,0-1-1,0 1 1,0 0 0,1 0-1,-1 0 1,0-1-1,1 2 1,-1-1 0,0 0-1,1 0 1,0 0-1,-1 1 1,1-1 0,-1 0-1,1 1 1,0 0 0,-1-1-1,1 1 1,0 0-1,-1 0 1,1 0 0,0 0-1,-1 0 1,1 0-1,0 0 1,-1 1 0,1-1-1,0 1 1,-1-1-1,3 2 1,4 1 97,0 1 0,-1 0 0,1 0 0,-1 1 0,0 0 0,-1 0 0,1 0-1,7 9 1,-10-10-71,-1-1 0,0 1 0,0 0 0,0 0 0,-1 0 0,1 0 0,-1 0 0,0 1 0,0-1 0,0 0 0,-1 1 0,0 0 0,0-1 0,1 8 0,-2-32-19,1 0 1,1 0-1,1 0 1,0 0-1,2 1 1,0 0-1,1 0 1,15-33-1,-20 51-14,0-1 0,-1 1 0,1-1 0,0 1-1,0-1 1,0 1 0,0-1 0,1 1 0,-1 0 0,0 0 0,0 0 0,1 0 0,-1 0-1,3-2 1,-3 3 1,0 0-1,0 0 1,0 0 0,0 0-1,1 0 1,-1 1-1,0-1 1,0 0-1,0 1 1,-1-1 0,1 0-1,0 1 1,0-1-1,0 1 1,0-1-1,0 1 1,0 0-1,-1-1 1,1 1 0,0 0-1,0 0 1,-1-1-1,1 1 1,-1 0-1,1 1 1,2 1-2,-1-1 0,0 1 0,1-1 0,-1 0-1,1 0 1,0 0 0,0 0 0,0-1 0,0 1 0,0-1 0,0 1 0,0-1-1,0 0 1,1 0 0,-1-1 0,0 1 0,1-1 0,-1 1 0,0-1 0,1 0 0,-1 0-1,0-1 1,1 1 0,-1-1 0,0 1 0,1-1 0,-1 0 0,4-2 0,29-17-7364,-25 16 5950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57.1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0 147 14531,'11'17'1417,"0"1"0,-2 1 0,0 0 0,-1 0 0,9 36 0,-17-38-927,-4-14-322,0-10-123,0-4-52,0-1 1,2-1 0,-1 1-1,1 0 1,1-1 0,1 1-1,0-18 1,0 6 38,-1-1 0,0-40-5,2 56-24,-1 1 1,1 0 0,1-1-1,0 1 1,3-10-1,-5 17-2,1 0-1,-1 0 1,0 0-1,1 0 1,-1 0-1,1 0 1,-1 0-1,1 0 1,0 0-1,-1 0 1,1 1-1,0-1 1,0 0-1,-1 0 1,1 1-1,0-1 1,0 1-1,0-1 1,1 0-1,-1 1 4,0 0-1,-1 0 1,1 0-1,0 0 1,0 0-1,0 0 1,0 0-1,0 0 1,0 0-1,-1 1 1,1-1-1,0 0 1,0 1-1,0-1 1,-1 0-1,1 1 1,0-1-1,0 1 1,4 4 51,0-1 0,0 1 0,-1 0 1,8 10-1,-7-7 46,40 45 633,63 59 1,-104-107-884,23 22 303,-26-25-409,1 0-1,-1-1 1,0 1-1,1 0 1,-1 0-1,0 0 1,0 0-1,0 1 1,-1-1-1,1 0 1,0 0-1,0 5 0,-1-7 108,-1 0 0,1 1 0,0-1 0,0 0 0,0 1 0,-1-1 0,1 0 0,0 0 0,0 1-1,-1-1 1,1 0 0,0 0 0,-1 1 0,1-1 0,0 0 0,0 0 0,-1 0 0,1 1 0,-1-1-1,1 0 1,0 0 0,-1 0 0,1 0 0,0 0 0,-1 0 0,1 0 0,-1 0 0,0 0-340,-13 3-982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57.5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3 567 11955,'-2'4'3680,"6"-6"-1991,10-5-489,4-2-328,8-10-472,2 3-184,-3-8-152,3 4-336,-3-6-1000,1-3-256,-2-10 631</inkml:trace>
  <inkml:trace contextRef="#ctx0" brushRef="#br0" timeOffset="1">397 1 13235,'5'18'1416,"-1"8"1113,1 3-385,1 10-311,-1-1-481,3 4-600,-3-3-240,1-4-328,1-6-72,-3-7-272,-1-2-344,-4-7-880,-7-2-601,3-11 4330,1-4-2441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35.6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 10042,'4'-13'1769,"-3"10"-981,0 0-1,0 0 1,0 0 0,0 0-1,1 1 1,-1-1 0,3-3 0,-4 6-660,1-1 0,0 1 0,-1-1 0,1 1 0,-1-1 0,1 1 0,0 0 0,-1-1 0,1 1 0,0 0 1,0 0-1,-1 0 0,1-1 0,0 1 0,-1 0 0,1 0 0,0 0 0,0 0 0,-1 0 0,1 0 0,0 0 0,0 1 0,-1-1 1,1 0-1,0 0 0,0 1 0,-1-1 0,1 0 0,0 1 0,-1-1 0,1 0 0,-1 1 0,1-1 0,0 1 0,-1-1 0,1 1 1,13 12 291,0-1 1,-2 2-1,23 28 0,-19-22-225,-4-4-51,0 1 1,0 0-1,16 35 1,-24-44-128,-1 1 1,1 0-1,-2 0 0,1 1 0,-1-1 1,0 1-1,-1-1 0,0 1 1,-1-1-1,-1 14 0,-5-4 52,5-18-20,7-9-19,1 0-22,0 0-1,0 1 1,1 0 0,0 1-1,14-10 1,48-24 330,-20 13 393,-31 17-302,-17 9-683,0 0 0,1 0-1,-1 0 1,0 0 0,1 0-1,-1-1 1,0 1 0,0-1 0,0 0-1,0 1 1,0-1 0,-1 0-1,1 0 1,0 0 0,-1 0 0,0 0-1,1-1 1,-1 1 0,0 0 0,0-1-1,1-4 1,1-3-326,6 1-6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57.9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12595,'13'9'1184,"4"4"1000,12 2-495,10 0-305,1-6-184,8-4-375,-3-3-145,-4-2-232,-6 4-128,-10-1-320,-5 3-200,-7 1-1048,-4-1-537,-1 1 881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58.40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1 901 13683,'9'-7'5653,"14"-5"-3313,8-5-1392,136-107 2154,-7-14-2100,-17 14-471,432-297 1847,-558 410-2313,0 0-1,1 1 1,30-12 0,-45 21-67,-1 0 1,0 1-1,1-1 0,-1 1 1,0 0-1,1-1 1,-1 1-1,1 0 1,3 1-1,-5-1-29,0 0-1,0 0 1,0 1 0,0-1-1,0 0 1,0 1 0,0-1 0,0 1-1,-1-1 1,1 1 0,0 0-1,0-1 1,-1 1 0,1 0-1,0-1 1,-1 1 0,2 1-1,-1 0-158,0 0-1,-1 1 0,1-1 0,-1 0 0,1 0 1,-1 1-1,0-1 0,0 0 0,0 0 0,0 1 0,0-1 1,0 0-1,-1 0 0,1 1 0,-1-1 0,1 0 0,-1 0 1,-1 3-1,-8 17-2256,0-2 960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59.0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0 214 10074,'0'7'7597,"11"-13"-4745,14-14-1280,12-16-358,3 2 0,70-47 1,-92 68-1118,15-9 72,-31 21-169,1 0 0,-1-1 0,1 1 0,-1 1 0,1-1 0,0 0 0,-1 0 0,1 1 0,0 0 0,0-1 0,2 1 0,-3 1 1,-1-1 1,0 0-1,0 1 0,0-1 0,0 1 1,0-1-1,-1 1 0,1 0 0,0-1 1,0 1-1,0 0 0,0 0 0,-1-1 1,1 1-1,0 0 0,-1 0 0,1 0 1,-1 0-1,1 0 0,-1 0 0,1 0 1,-1 0-1,1 0 0,-1 0 0,0 0 1,0 0-1,0 2 0,1 2 19,0 1-1,0-1 0,-1 1 1,0 7-1,-9 39-59,6-38-2,-3 31 0,5-21 59,-1 0 0,-2 1 0,0-1 1,-11 33-1,-1-4 10,-20 61-50,29-95 23,1 1 0,1 0 1,-4 32-1,8-49-4,0-1 0,0 1 0,0-1 0,0 0 0,0 1 0,-1-1 0,1 0 0,-1 1 0,1-1 0,-1 0 0,0 0 0,0-1 0,0 1 0,-2 1 0,-1 2-14,5-3 100,0-2-81,-1 0-1,1 0 1,-1 0 0,1 0 0,0 0-1,-1 0 1,1 0 0,-1 0 0,1-1-1,-1 1 1,1 0 0,0 0 0,-1 0-1,1-1 1,-1 1 0,1 0 0,0 0-1,-1-1 1,1 1 0,0 0 0,-1-1 0,1 1-1,0 0 1,0-1 0,-1 1 0,1-1-1,0 1 1,0 0 0,0-1 0,0 1-1,-1-1 1,1 1 0,0-1 0,0 1-1,0-1 1,0 1 0,0 0 0,0-1-1,0 1 1,0-1 0,0 1 0,0-1-1,0 1 1,1-1 0,-1 1 0,8-23-49,-7 21 12,6-12 119,1 1 1,0 1-1,1-1 1,1 1-1,20-21 1,-22 26 15,0 0 0,0 1-1,0 0 1,1 0 0,-1 1 0,19-8 0,-2 3 493,34-7 1,-13 4 184,-37 9-773,0 1-1,0-1 1,0-1-1,-1 1 1,0-2 0,0 1-1,0-1 1,-1 0 0,0-1-1,0 1 1,0-1 0,-1-1-1,0 1 1,9-16 0,-2 4-1178,10 4 342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1.3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1 456 12387,'7'-6'1416,"4"-7"1393,9-9-705,6-16-96,5-8-431,2-13-625,0 1-248,-2 4-480,-3 7-152,-1 8-448,-1 6-224,-6 11-608,0 9-521,-9 8-495,-3 7-2897,-3 16 3152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5:01.72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1 202 14379,'4'11'1944,"-3"-2"1241,10-7-1040,4-6-129,3-12-840,6-3-312,4-6-383,5-3-265,3-8-953,-1-8-727,-9-8 688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04.29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416 1070 11971,'3'5'332,"0"0"0,0-1 0,1 0 0,0 0 1,0 0-1,0 0 0,0 0 0,1-1 0,-1 0 0,1 0 1,0 0-1,0 0 0,0-1 0,0 0 0,0 0 1,1 0-1,-1-1 0,0 1 0,1-1 0,0-1 1,9 1-1,3-1 133,0 0 1,0-2 0,21-3-1,54-17 541,-84 20-931,190-67 1331,-138 45-878,-36 15-330,0-2 0,-1-1 0,-1-1-1,0-1 1,0-1 0,-1-1 0,24-23 0,-35 28-145,0 0-1,-1-1 1,-1 0-1,0-1 1,0 0 0,-1 0-1,-1-1 1,0 0-1,-1 0 1,0 0-1,-1-1 1,-1 0-1,5-30 1,-8 29-38,0 0 0,-1-1 0,-1 1-1,0 0 1,-1 0 0,-1 0 0,-7-23 0,3 18-10,-1 1 1,-1 0 0,-1 0-1,0 1 1,-14-18-1,1 7-19,-1 1-1,-2 0 0,0 2 0,-2 2 1,-1 0-1,-38-24 0,19 19 83,-1 2 0,-97-39 0,128 60-5,0 1 0,0 0 0,-1 2-1,1 0 1,-1 1 0,0 0 0,0 2-1,0 0 1,0 2 0,0 0 0,0 1-1,0 0 1,0 2 0,1 0 0,0 1-1,-1 1 1,-17 9 0,5 0-23,0 1 0,2 1-1,0 2 1,0 1 0,2 1 0,-43 44-1,54-48-26,0 1-1,2 0 0,0 1 0,1 1 1,1 0-1,1 1 0,0 0 1,2 0-1,1 1 0,-11 42 0,14-39 50,2 0 1,0 0-1,2 0 0,1 0 0,1 0 0,1 0 0,7 35 0,-6-45-20,1 0 0,1 0 1,0 0-1,1 0 0,0-1 1,2 0-1,-1-1 0,2 0 0,0 0 1,0 0-1,1-1 0,1-1 0,13 13 1,-9-13-61,0 0 0,0-1 0,1-1 0,1 0 0,-1-1 0,1-1 0,1 0 0,33 7 1,-17-8-930,0-1 0,0-1 1,66-3-1,-17-4-620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3.9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28 8770,'4'-6'465,"-4"5"-155,1-1 0,0 1 0,0-1 0,0 1 1,0 0-1,0-1 0,0 1 0,0 0 0,1 0 0,-1-1 0,0 1 0,1 0 1,-1 0-1,1 1 0,-1-1 0,4-1 0,-3 3-38,-1 0-1,1 0 1,-1 0 0,1 0 0,-1 0-1,0 1 1,0-1 0,1 0-1,0 3 1,-1-3-19,4 6 65,-1 0 0,0 0 0,0 0 0,-1 1 0,0-1 0,3 11 0,5 11 258,17 29 208,-17-36-601,0 0 1,8 26-1,-3-13-2796,-17-43 975,-5-1 567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4.40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57 14443,'22'-4'1192,"2"-1"801,0 1-241,7-1-464,-6 1-383,7 2-489,-3 0-160,-3-1-512,-4-3-416,-4-3-1185,4-4 985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4.7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25 1 11194,'2'7'1097,"-2"2"1167,3 2-279,-3 7-265,0 3-256,0 8-720,2-2-176,0 1-375,-2-2-97,0-8-136,-2-2-184,0-6-497,2-9-471,-9 1-488,2-7-313,-6-12 1073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4:25.14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0 167 10466,'4'-4'1281,"3"-1"671,14 5-192,-3-8-303,13-1-545,2 0-224,0-11-600,7 0-448,-3-4-824,-2-2 1408,0-16-640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36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77 11282,'6'-13'813,"-2"5"241,0 0 1,-1 0 0,0-1 0,3-11 0,-6 19-986,0 1 0,0 0 0,0-1 0,0 1 0,0 0 0,0-1 0,0 1 0,0 0 0,0-1 0,0 1 0,0 0 0,0-1 0,0 1 0,0 0 0,0-1 0,0 1 0,0 0 0,-1-1 0,1 1 1,0 0-1,0 0 0,0-1 0,-1 1 0,1 0 0,0-1 0,0 1 0,0 0 0,-1 0 0,1 0 0,0-1 0,-1 1 0,1 0 0,-14 0 1174,-13 9-252,17-3-800,0 0 0,1 0 0,0 0 0,0 1 0,1 1 0,0 0 0,0 0 0,0 0 0,1 1 0,1 0 0,-1 0 1,2 1-1,-7 12 0,5-7-103,1 0 1,0 0 0,2 0-1,-1 0 1,2 1 0,0-1-1,1 1 1,-1 28-1,4-36-49,-1-1 0,1 0 0,0 0 0,0 0 0,1 0 0,0 0 0,0-1 0,0 1 0,1 0 0,0-1 0,8 12 0,-8-14 11,1 0-1,-1 0 1,1 0 0,0 0-1,0-1 1,1 0 0,-1 0 0,1 0-1,0 0 1,-1 0 0,1-1-1,0 0 1,0 0 0,1-1-1,-1 1 1,9 0 0,4 0 103,0-1 0,0 0 0,0-1 1,1-2-1,-1 0 0,0 0 0,0-2 1,-1 0-1,23-9 0,-8 1 133,-1-2-1,0-1 1,-1-2 0,29-21-1,-56 37-299,0-1-59,0 0 1,0 0-1,0 0 0,0 0 1,-1 0-1,1-1 0,0 1 1,-1-1-1,0 0 0,0 0 1,0 0-1,0 0 0,0 0 1,2-6-1,-2-1-1353,2 8 408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05.2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94 13587,'18'-7'1274,"0"1"0,1 1 0,-1 0 0,1 2 0,38-3 0,99 10 519,-95 0-1099,-47-3-579,234 7 1884,2-20 194,-60-19-296,-47 5-595,-140 26-1372,12-3 171,26 0 0,-16 5-2417,-12-1-2083,-3-8 1619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06.9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19 179 9106,'0'0'79,"0"0"0,-1 0 1,1 1-1,0-1 0,0 0 0,-1 0 1,1 1-1,0-1 0,0 0 0,-1 0 0,1 0 1,0 1-1,0-1 0,-1 0 0,1 0 1,0 0-1,-1 0 0,1 0 0,0 0 1,-1 0-1,1 0 0,0 0 0,-1 0 1,1 0-1,0 0 0,-1 0 0,1 0 0,0 0 1,-1 0-1,-5-9 1219,3-20-96,3 25-918,-1-10 516,2 13-221,-1 3 62,5 22 1674,-3-11-1922,-2-8-136,1 1 0,1-1 0,-1 0 1,1 0-1,-1 0 0,4 5 0,-4-8-191,0-1-1,0 0 0,0 1 1,0-1-1,1 0 0,-1 0 1,0 1-1,0-1 0,1 0 1,-1 0-1,1-1 0,-1 1 1,1 0-1,-1 0 0,1-1 1,-1 1-1,1-1 0,0 1 1,-1-1-1,1 0 0,0 0 1,-1 1-1,3-2 0,13 1 364,-1-2-1,21-4 1,-16 2-70,21-1 0,47 2 388,-37 2-444,-1-2 0,78-15 0,-20-14 416,-70 18-259,40-7 0,-62 19-305,28-1 0,-28 2 19,30-4-1,-42 4-142,0 0 1,0-1-1,0 1 0,-1-1 0,1 0 1,0 0-1,-1-1 0,1 1 1,-1-1-1,4-4 0,-7 6-29,0 1 0,0-1 0,0 0 0,0 0 0,0 1 0,0-1 0,0 0 0,-1 0 0,1 0-1,0 0 1,-1 0 0,1 0 0,-1 0 0,1-1 0,-1 1 0,0 0 0,1 0 0,-1 0 0,0 0-1,0-1 1,0 1 0,0 0 0,0-2 0,-1 0-394,0 1-1,0-1 1,0 1-1,0 0 1,-1 0 0,1 0-1,-1 0 1,-2-3-1,-10-14-4434,10 10 3169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07.38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11763,'5'7'1448,"4"4"1072,8 2-927,-1 0-1,3 0-456,-5 1-152,-3 5-375,-3 1-73,-6 6-264,-4 1-88,-2-1-80,-1-1-184,-1-6-728,2-5-817,4-12 833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07.9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138 0 6985,'-1'2'540,"-1"0"0,1 0 0,-1 0 0,1 0-1,0 0 1,0 0 0,0 0 0,0 0 0,1 0-1,-1 0 1,0 1 0,1 2 0,-2 33 2229,1-8-1290,-4 8-186,2 67-1,5-4-439,4 103 610,1-58-880,13 142 863,-13-217-1180,-3 107 0,-18 69 39,0 6-165,-8-37-123,11-148-6,-1 97 1,12-134-10,0 27 163,-8 64 0,5-99-139,-12 45 0,15-67-84,0-1 1,0 1-1,0-1 1,0 1-1,-1 0 0,1-1 1,0 1-1,0-1 1,0 1-1,-1 0 1,1-1-1,0 1 1,-1-1-1,1 1 1,-1-1-1,1 1 1,0-1-1,-1 1 1,1-1-1,-1 0 0,1 1 1,-1-1-1,0 0 1,1 1-1,-1-1 1,1 0-1,-1 0 1,0 1-1,1-1 1,-1 0-1,1 0 1,-1 0-1,0 0 0,1 0 1,-1 0-1,0 0 1,1 0-1,-1 0 1,0 0-1,1 0 1,-1 0-1,1-1 1,-1 1-1,0 0 1,1 0-1,-1-1 1,1 1-1,-1 0 0,1-1 1,-1 1-1,1-1 1,-1 1-1,1 0 1,-1-1-1,1 1 1,0-1-1,-1 0 1,-3-3-998,0-1 0,0 0 0,1 1 0,-6-11 1,0-4-369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08.3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13491,'0'6'1328,"2"5"849,0 3-185,0 8-384,1-2-295,3 2-361,3-1-240,4-7-344,3 1-48,3-10-216,1-1 0,-2-13-832,-1-8-1080,-1-19 1024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09.5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351 684 10810,'1'-3'4103,"1"1"-3759,1 0 0,-1 0 0,1 1 0,0-1 0,-1 0 0,1 1 1,0 0-1,0 0 0,0-1 0,0 2 0,0-1 0,0 0 0,0 1 1,0-1-1,0 1 0,1 0 0,-1 0 0,0 0 0,0 0 0,0 1 1,5 0-1,7 3 237,-1 1 1,0 0-1,20 11 0,-3-3 118,-20-8-510,1 0-1,1-2 1,-1 1-1,1-2 1,-1 0-1,1 0 1,0-1-1,-1 0 1,22-3-1,-23 1-158,-1-1-1,0-1 1,0 0-1,0 0 1,0-1 0,0 0-1,-1-1 1,0 0 0,0 0-1,0-1 1,-1 0-1,10-9 1,-2 1 77,-1-2 1,-1 0-1,0 0 1,-1-2-1,-1 1 0,0-2 1,10-24-1,-14 26-17,-1 0 0,-1 0 0,-1-1 0,0 0 0,-1 0 0,-1 0-1,-1-1 1,-1-32 0,-1 42-87,-1 0 1,-1 0-1,1 1 0,-2-1 0,1 0 0,-1 1 0,0 0 0,-1 0 0,0 0 0,0 0 1,-1 0-1,0 1 0,0 0 0,-1 0 0,-10-10 0,-7-4 16,-1 1 0,-2 1 0,-30-17 0,8 5-6,37 23 3,0 1 1,-21-9-1,27 14-27,-1 0 0,0 0 0,0 0-1,0 1 1,0 0 0,0 0-1,0 1 1,-8 0 0,-7 2-1,1 0 0,-32 10 0,-21 2-93,63-13 90,1 0-1,0-1 1,0 0 0,0-1 0,-1 0-1,-9-2 1,-27-12-75,33 11 82,1 0-1,-1 0 1,0 1-1,-20-2 1,28 6 7,-1-1 1,1 1-1,0 0 1,0 0-1,1 0 1,-1 0-1,0 1 1,0 0-1,1 0 1,-1 1-1,1-1 1,-1 1-1,1 0 1,0 0-1,0 0 1,-3 4-1,-9 9 2,2 0-1,-19 26 1,25-30 6,-4 5-14,1 0 0,1 0 0,1 2 1,1-1-1,0 1 0,1 0 0,1 0 0,-5 35 1,9-36-1,1-1 0,1 0 0,0 1 0,6 31 0,-1-9 38,-3-25 3,1-1 1,0 0-1,1 1 1,0-2 0,1 1-1,1 0 1,0-1-1,10 15 1,-10-17 39,2-1 0,-1 1-1,1-1 1,1-1 0,0 0 0,0 0 0,1 0 0,0-1-1,17 10 1,-15-12 38,0-1 0,0 0 1,1-1-1,0 0 0,0-1 0,0-1 0,0 0 1,0 0-1,16-1 0,-3-1 89,-1-2-1,1-1 1,45-10 0,-49 7-99,0 0 0,-1-2 0,40-20 0,-49 22-104,-1-1-1,0 0 0,-1-1 1,0 0-1,0-1 1,-1 0-1,0-1 0,11-13 1,-3-2-2677,18-35-1,-18 26 869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19.7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 4 11963,'0'0'158,"-1"-1"0,1 1 1,-1 0-1,1-1 1,-1 1-1,1 0 1,-1 0-1,0-1 1,1 1-1,-1 0 1,0 0-1,1 0 0,-1 0 1,1 0-1,-1 0 1,0 0-1,1 0 1,-1 0-1,0 0 1,1 0-1,-1 0 1,1 1-1,-1-1 1,0 0-1,1 0 0,-1 1 1,1-1-1,-1 0 1,1 1-1,-1-1 1,0 1-1,0 1 136,1 0-1,-1 0 1,1 0 0,-1 0-1,1 0 1,0-1 0,0 1-1,0 0 1,0 0-1,1 4 1,2 11 556,1 1 0,0-1 0,2 1 0,9 21 0,-3-8-59,22 63 267,-4 1-1,31 172 1,-60-259-1080,3 23-277,1-1 1,2-1-1,19 56 1,-23-80-1841,-1-7 622,-1-11-588,-1 6 791,3-9 20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0.3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189 0 13107,'1'13'860,"0"0"-1,-1 0 1,-1 1 0,0-1 0,-1 0 0,0-1-1,-5 16 1,4-13-423,-85 305 2818,83-305-3109,4-9-80,0-1-1,-1 0 1,0 0-1,0 0 1,0 0-1,-1 0 1,1 0-1,-1-1 1,-6 7 0,9-10-52,-1 0 1,1-1-1,-1 1 1,1-1 0,-1 1-1,1-1 1,-1 0 0,0 1-1,1-1 1,-1 1 0,0-1-1,1 0 1,-1 0-1,0 1 1,0-1 0,1 0-1,-1 0 1,0 0 0,0 0-1,1 0 1,-1 0-1,0 0 1,1 0 0,-1 0-1,0 0 1,0 0 0,1-1-1,-2 1 1,1-1 13,-1 0-1,0 0 1,1 0 0,0-1-1,-1 1 1,1 0 0,0-1-1,0 1 1,-1-1 0,1 1-1,-1-3 1,-1-1 70,0-1-1,0 0 1,1-1-1,0 1 1,-2-10-1,3 15-82,1 1 1,0-1-1,0 0 0,0 1 0,0-1 0,0 1 0,0-1 1,0 0-1,0 1 0,0-1 0,1 1 0,-1-1 0,0 1 1,0-1-1,0 0 0,1 1 0,-1-1 0,0 1 0,1-1 1,-1 1-1,0-1 0,1 1 0,-1 0 0,0-1 0,1 1 1,0-1-1,0 1-7,-1 0 0,0-1 0,1 1 0,-1 0 1,1 0-1,-1 0 0,1 0 0,-1 0 0,1 0 0,-1 0 1,1 0-1,-1 0 0,1 0 0,-1 1 0,1-1 0,-1 0 0,0 0 1,1 0-1,-1 0 0,1 1 0,-1-1 0,0 0 0,1 0 1,-1 1-1,1-1 0,-1 0 0,0 1 0,0-1 0,1 1 1,-1-1-1,0 0 0,1 1 0,2 4 45,-1 0 0,0-1 0,1 1 0,1 8 0,-2-8-14,-1 0 0,1 0 0,1 0 0,2 5 0,-4-9-13,0 1 1,1 0-1,-1-1 1,1 1-1,-1-1 0,1 0 1,-1 1-1,1-1 1,0 0-1,0 0 1,-1 0-1,1 0 0,0 0 1,3 0-1,10 3 313,1-1-1,28 1 1,-1 0 33,18 5 246,-1 2-1,62 21 1,-106-26-666,-1 1 1,0 0-1,0 1 1,0 1-1,-1 0 0,0 1 1,-1 0-1,24 25 1,-37-35-36,0 0 0,0 0 0,0 0 0,2 2-1662,-2-2 1662,1 0 0,-1 0 0,0 0 0,0 0 0,0 0 0,0 0 0,0 0 0,0 0 0,0-1 0,1 1 0,-1 0 0,0 0 0,0 0 0,0 0 0,1-1-831,1-7-1608,1-1 931,7-12 144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1.0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 5 10794,'-5'-4'8398,"4"15"-5344,6 21-1388,61 201 2706,-64-227-4311,9 32 88,-1 0 1,-3 1 0,6 70 0,-12-100-783,-4-27-5420,0 3 3463,2 3 846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2.0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7 217 9618,'-4'5'4001,"4"-5"-3430,0 1 1,-1 0-1,1-1 1,0 1-1,0 0 1,-1 0-1,1-1 1,0 1-1,0 0 1,0 1-1,0-2-463,0 1-1,0-1 1,0 1 0,1-1-1,-1 0 1,0 0 0,0 1-1,1-1 1,-1 0 0,0 1-1,1-1 1,-1 0 0,0 0-1,1 1 1,-1-1 0,0 0-1,1 0 1,-1 0 0,0 0-1,1 0 1,-1 1 0,1-1-1,-1 0 1,0 0 0,1 0-1,-1 0 1,1 0 0,-1 0-1,0 0 1,1 0 0,-1-1-1,1 1 1,-1 0 0,0 0-1,1 0 1,-1 0 0,0 0-1,1-1 1,1 0 33,0 1 0,0-1 0,-1 0 0,1 0 0,0 0 0,-1 0 0,1-1 0,-1 1 0,1 0 0,1-3 0,-2 3-45,0 0-1,0-1 1,0 1 0,1 0-1,-1 0 1,0 0 0,0 0 0,1 0-1,-1 1 1,1-1 0,-1 0-1,1 1 1,-1-1 0,1 1-1,-1-1 1,4 0 0,-3 3-21,1-1 0,0 0 0,0 1-1,0-1 1,-1 1 0,1 0 0,-1 0 0,1 0 0,-1 0 0,0 1 0,0-1 0,2 3 0,13 12 211,-6-9-155,0 0 0,0-1 0,1-1 0,0 1 0,0-2-1,1 0 1,12 4 0,-21-8-125,-1 0-1,1-1 1,0 1-1,0 0 1,-1-1-1,1 0 0,0 0 1,-1 0-1,1-1 1,0 1-1,0-1 1,-1 0-1,1 0 1,-1 0-1,1 0 1,-1-1-1,1 1 1,-1-1-1,0 0 0,1 0 1,-1 0-1,0 0 1,-1-1-1,1 1 1,0-1-1,-1 0 1,1 0-1,-1 0 1,3-4-1,-3 3-2,0-1 0,0 1 1,-1-1-1,1 1 0,-1-1 0,0 0 1,0 0-1,-1 0 0,1 0 0,-1 1 0,0-1 1,0 0-1,-1 0 0,-1-6 0,-2-9-7,-1 0 0,-9-21 0,5 14-4,7 20 8,0 1 0,-1-1 1,0 1-1,0 0 0,0 0 0,-1 0 0,-5-7 0,7 11-64,2 1 63,0 1 0,-1-1 0,1 0-1,0 1 1,0-1 0,0 0-1,0 1 1,0-1 0,0 0 0,0 0-1,0 1 1,1-1 0,-1 0-1,0 1 1,0-1 0,0 0 0,1 1-1,-1-1 1,0 1 0,1-1 0,-1 0-1,1 1 1,-1-1 0,1 1-1,-1-1 1,1 1 0,-1-1 0,1 1-1,-1 0 1,1-1 0,-1 1 0,1-1-1,0 1 1,-1 0 0,1 0-1,0-1 1,-1 1 0,1 0 0,0 0-1,-1 0 1,1 0 0,0 0 0,0 0-1,-1 0 1,2 0 0,-1 0 86,19 0 175,-17 0-228,-1 1 0,1-1 0,-1 1-1,1 0 1,-1-1 0,1 1 0,-1 0 0,0 1-1,1-1 1,-1 0 0,0 1 0,0-1 0,0 1 0,0-1-1,0 1 1,3 4 0,3 3 62,0 2 1,8 12-1,-5-6 106,14 18 190,-8-13-166,-1 0 0,-1 1 0,-1 1 0,-1 0 0,10 29 0,-10-23-260,-10-23-73,0-1-1,-1 1 1,1-1 0,-1 1-1,-1 0 1,1 0 0,-1 0-1,0 0 1,0 11-1,-3-12-3027,8-18-6747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0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336 1100 6873,'-9'-11'1941,"-14"-21"2892,22 30-4591,-1-1 1,1 1-1,0 0 0,0 0 0,1-1 0,-1 1 0,0-1 1,1 1-1,-1-1 0,1 1 0,0 0 0,0-6 1,0 8-207,0 0 1,0-1 0,0 1 0,0 0 0,0 0 0,0 0 0,1-1 0,-1 1-1,0 0 1,0 0 0,0-1 0,0 1 0,0 0 0,0 0 0,0 0 0,1-1-1,-1 1 1,0 0 0,0 0 0,0 0 0,1 0 0,-1 0 0,0-1-1,0 1 1,0 0 0,1 0 0,-1 0 0,0 0 0,0 0 0,1 0 0,-1 0-1,0 0 1,0 0 0,1 0 0,10 3 827,14 14 64,-19-13-706,14 9 85,0-1-1,1-1 0,0-1 1,0-1-1,1 0 0,27 5 1,41 5 374,1-5 0,120 5 0,189-15 261,-385-4-931,34-1 64,-1-2-1,0-2 1,0-3-1,57-15 0,-5-11 270,135-67-1,-191 81-168,-14 7-27,-1-2 0,0-1 0,27-21 0,-45 29-123,-1-1 0,0 0 0,0-1 0,-1 0 0,0 0 0,0-1 0,-1 0 0,-1-1 0,12-23-1,-13 21 3,-1-1-1,0 1 1,-1-1-1,-1 0 0,0 0 1,-1-1-1,-1 1 0,0 0 1,-1-1-1,0 1 0,-2-1 1,0 1-1,0 0 0,-1 0 1,-6-15-1,5 15 21,-1 0 1,-1 0-1,0 1 1,-1 0-1,-1 0 0,0 1 1,-1-1-1,0 2 0,-1 0 1,0 0-1,-1 0 1,-16-12-1,0 3 3,-1 1-1,0 2 1,-2 1 0,-32-14-1,-236-106 59,273 126-113,-1 1 0,0 2-1,-1 0 1,-35-5 0,-111-3-2,25 7 20,-75-2-21,188 12-13,0 2 0,-45 9 0,-68 22 16,68-14 5,33-9-5,-85 32-1,115-36-11,0 1 0,1 1-1,-1 1 1,2 0 0,-1 1-1,2 0 1,-27 27 0,12-4-24,-36 54 0,-17 43-3,73-116 38,-2 4 0,1-1 0,1 1 0,-8 23 0,14-32 3,0 0-1,1 0 0,0 0 1,0 0-1,1 0 1,1 0-1,0 1 0,2 16 1,2-5-2,1-1 1,1 1-1,1-1 1,1 0 0,1 0-1,1-1 1,21 33-1,-10-21 68,2-2 0,1 0 0,51 47 0,-54-58 40,0-1 0,2-1 0,0-1 0,1-1 0,48 21-1,-51-27-109,0-2-1,1 0 0,1-1 0,-1-1 0,1-2 0,-1 0 0,38 0 1,-12-5-443,-29 0-440,0 1 1,1 2-1,-1 0 0,22 3 0,-23 1 53,21 9 0,-39-14 831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2.5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0 130 15107,'11'-3'1937,"4"-5"1575,7-6-1415,0-1-265,2-7-944,0 0-383,-6 0-650,-3 4-495,-8 12-1536,-3 21-2041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3.0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53 15355,'13'8'944,"9"-7"625,16-17-1417,10-8-512,1 2 168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4.2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5 437 12971,'-2'-8'576,"1"0"1,0 0 0,0 0 0,1-1-1,0 1 1,1 0 0,-1 0-1,2 0 1,3-16 0,-1 13-124,1 1 1,-1-1-1,2 1 1,-1 0 0,1 0-1,11-13 1,43-44 2104,-55 61-2296,1 1 0,-1 0 0,2 0 1,-1 0-1,0 1 0,1 0 1,0 0-1,-1 1 0,12-4 1,-17 7-238,0-1-1,0 1 1,0 0 0,1 0 0,-1 0 0,0 0 0,0 0-1,0 0 1,0 0 0,0 1 0,0-1 0,0 0-1,0 1 1,0-1 0,0 0 0,0 1 0,0-1 0,0 1-1,0 0 1,0-1 0,0 1 0,0 0 0,0 0-1,-1-1 1,1 1 0,0 0 0,0 0 0,0 2 0,1-1-14,-1 1 0,0 0 0,0 0 1,0 0-1,0-1 0,0 1 0,0 0 0,-1 0 1,1 6-1,-1 4-1,-1 1 1,-1-1-1,0 0 1,-5 18-1,-20 53 9,7-25 9,12-33-1,2 1 0,1 0 0,-2 35 0,8-73-30,0 0 1,1 1 0,0-1-1,0 0 1,1 1 0,1 0 0,-1 0-1,8-13 1,0 3-34,0 0 0,27-33-1,-22 34 5,0 0 0,2 1 0,23-19-1,-33 30 37,2 0-1,-1 1 1,1 0-1,0 1 0,0-1 1,0 2-1,1 0 1,0 0-1,13-3 1,-20 7 17,0-1 1,1 0-1,-1 1 1,1 0 0,-1 0-1,0 0 1,1 1-1,-1 0 1,0-1 0,0 1-1,0 1 1,1-1-1,-1 1 1,0-1 0,0 1-1,-1 0 1,1 1-1,0-1 1,-1 1-1,1-1 1,5 7 0,-5-4 29,0 0 1,-1 1-1,0-1 1,0 0-1,0 1 1,0 0 0,-1 0-1,0 0 1,0 0-1,-1 0 1,1 0-1,-1 0 1,-1 0-1,1 12 1,0-2 16,-1-11-58,1 0 1,-1-1-1,0 1 1,0 0-1,-1 0 1,1 0 0,-1-1-1,0 1 1,-2 6-1,3-12-9,0 1-1,0 0 1,0 0 0,0 0-1,0 0 1,0 0 0,0 0-1,0 0 1,0 0-1,0 0 1,0 0 0,0 0-1,0 0 1,0 0-1,0 0 1,0 0 0,-1-1-1,1 1 1,0 0-1,0 0 1,0 0 0,0 0-1,0 0 1,0 0 0,0 0-1,0 0 1,0 0-1,0 0 1,0 0 0,0 0-1,0 0 1,0 0-1,0 0 1,0 0 0,0 0-1,0 0 1,0 0-1,0 0 1,-1 0 0,1 0-1,0 0 1,0 0 0,0 0-1,0 0 1,0 0-1,0 0 1,0 0 0,0 0-1,0 0 1,0 0-1,0 0 1,0 0 0,0 0-1,0 0 1,0 0-1,0 0 1,-1 0 0,1 0-1,0 0 1,0 0 0,0 0-1,-1-10 9,0-18-16,4 9 24,0 0 0,1 0 0,1 0 1,0 1-1,2-1 0,0 1 0,1 1 0,1-1 0,13-20 0,-19 34-20,0 0 1,0 1-1,1-1 0,-1 0 1,1 1-1,-1 0 1,1 0-1,5-3 0,-8 5-1,1 0-1,0 0 0,0 1 1,0-1-1,0 0 1,0 1-1,0-1 0,0 1 1,0 0-1,0-1 0,0 1 1,0 0-1,0 0 1,0 1-1,0-1 0,0 0 1,0 1-1,0-1 1,0 1-1,0-1 0,3 3 1,1 0 6,0 1 1,-1 0 0,0 1-1,1-1 1,-1 1-1,-1 0 1,1 0 0,-1 1-1,7 10 1,2 7 50,12 29 1,-19-39-13,-2-3 6,-1-1-1,3 13 1,-4-13 29,0-1-1,7 16 1,-9-24-75,0 1 0,1-1 0,-1 0 0,0 0-1,0 1 1,0-1 0,1 0 0,-1 0 0,0 1 0,0-1 0,1 0 0,-1 0-1,0 0 1,0 0 0,1 0 0,-1 1 0,0-1 0,1 0 0,-1 0-1,0 0 1,1 0 0,-1 0 0,0 0 0,0 0 0,1 0 0,-1 0 0,0 0-1,1 0 1,-1 0 0,0 0 0,1-1 0,-1 1 0,0 0 0,0 0-1,1 0 1,-1 0 0,0 0 0,1-1 0,-1 1 0,0 0 0,0 0 0,0 0-1,1-1 1,-1 1 0,0 0 0,0 0 0,1-1 0,13-15 122,-10 10-47,-3 5-71,0 1-1,0-1 1,0 1-1,0-1 0,-1 1 1,1-1-1,0 1 0,0-1 1,0 1-1,0 0 0,0 0 1,0 0-1,0-1 0,0 1 1,0 0-1,0 0 1,0 0-1,0 0 0,0 1 1,0-1-1,0 0 0,0 0 1,0 0-1,0 1 0,1 0 1,25 14 10,-14-7 14,-11-7-29,0 0 0,0 0 0,1 0 0,-1 0 0,0-1-1,1 1 1,-1-1 0,1 0 0,-1 1 0,1-1 0,-1 0 0,1-1 0,-1 1 0,1 0 0,-1-1 0,0 1 0,1-1 0,-1 0 0,0 0 0,5-2-1,29-10 10,-28 11-13,-1 0 1,1-1 0,-1 0 0,1 0-1,-1-1 1,0 0 0,-1 0-1,1-1 1,-1 1 0,10-11-1,1-6 17,-11 14-8,-1 0 0,1 1-1,9-9 1,-15 15-3,0-1-1,0 1 0,0 0 1,0-1-1,0 1 0,0 0 1,0-1-1,0 1 0,0 0 1,0 0-1,0-1 0,-1 1 1,1 0-1,0 0 0,0-1 1,0 1-1,0 0 0,-1 0 1,1-1-1,0 1 0,0 0 1,-1 0-1,1 0 0,0 0 1,0-1-1,-1 1 0,1 0 1,0 0-1,0 0 0,-1 0 1,1 0-1,-1 0 0,-10-6 85,2 5-29,6 1-72,0-1 0,0 1 0,0-1 0,0 1 0,0-1 0,-3-1 0,6 2 13,0 0 0,-1 0 0,1-1 0,0 1 1,-1 0-1,1 0 0,0 0 0,0-1 1,-1 1-1,1 0 0,0-1 0,0 1 0,0 0 1,-1 0-1,1-1 0,0 1 0,0 0 1,0-1-1,0 1 0,0 0 0,0-1 1,0 1-1,-1-1 0,2 0 5,-1 1 0,0-1 0,0 0 0,0 0 1,1 1-1,-1-1 0,0 0 0,1 0 0,-1 1 0,0-1 0,1 0 0,-1 1 1,1-1-1,0 0 0,5-6-12,-1 0 0,0 0 0,0 0 0,-1-1 1,0 0-1,-1 1 0,0-2 0,0 1 0,0 0 0,-1 0 0,0-1 1,-1 1-1,1-14 0,-2 19 14,-1 0-1,0 0 1,0 0 0,1 0-1,-2 0 1,1 0 0,0 0 0,-1 0-1,1 0 1,-1 0 0,0 1-1,0-1 1,0 1 0,0-1 0,0 1-1,-1 0 1,-3-2 0,4 1-9,-1 1 0,1 0 0,-1 1 0,0-1 1,0 0-1,0 1 0,0-1 0,0 1 0,0 0 0,0 0 1,-1 1-1,1-1 0,0 0 0,0 1 0,-1 0 0,1 0 1,-4 0-1,6 0 2,0 1 0,0-1 0,1 0 0,-1 1 0,0-1 0,0 1 0,1-1 0,-1 0 0,0 1 0,1 0 0,-1-1 0,0 1 0,1-1 0,-1 1 0,1 0 0,-1-1 0,1 1 0,-1 0 0,1 0 0,-1-1 1,1 2-1,-6 20-28,3-8 67,2-13-34,1 1 1,0-1 0,0 1-1,-1-1 1,1 0-1,0 1 1,0-1-1,0 0 1,0 1-1,0-1 1,1 1 0,0 1-1,-1-2-49,0-1 0,0 0-1,0 0 1,0 1 0,0-1 0,0 0-1,1 1 1,-1-1 0,0 0 0,0 0-1,1 1 1,-1-1 0,0 0-1,0 0 1,1 0 0,-1 0 0,0 1-1,0-1 1,1 0 0,-1 0 0,0 0-1,1 0 1,-1 0 0,0 0 0,0 0-1,1 0 1,-1 0 0,0 0-1,1 0 1,-1 0 0,0 0 0,1 0-1,-1 0 1,0 0 0,1 0 0,-1 0-1,0 0 1,0 0 0,1 0 0,-1 0-1,0-1 1,1 1 0,-1 0-1,0 0 1,0 0 0,1-1 0,-1 1-1,0 0 1,0 0 0,0-1 0,1 1-1,-1 0 1,0 0 0,0-1 0,0 1-1,13-7-4855,-3-1 3358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4.8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69 343 8978,'-22'-3'3054,"23"3"-2492,0 0 0,1 0-1,-1 0 1,0 0 0,0 0 0,1-1 0,-1 1 0,0 0 0,0-1 0,1 1-1,-1-1 1,2 0 0,15-13 2557,17-26-1650,-27 31-565,4-6-349,-1 0 1,-1 0-1,0-1 1,9-20-1,-15 26-457,0 1-1,-1-1 1,0 1-1,-1-1 0,0 0 1,0 0-1,-1 0 1,0 0-1,-1-14 0,0 22-97,0-1-1,-1 0 0,1 0 0,-1 0 0,0 1 0,1-1 1,-1 0-1,0 0 0,-1 1 0,1-1 0,0 1 0,-1-1 0,1 1 1,-1 0-1,0-1 0,0 1 0,0 0 0,0 0 0,0 0 1,0 1-1,-1-1 0,1 1 0,-1-1 0,1 1 0,-1-1 0,-2 0 1,1 1-9,1 1 0,-1-1 0,1 1 1,-1-1-1,0 1 0,1 0 0,-1 0 1,1 1-1,-1-1 0,1 1 0,-1 0 1,1 0-1,-1 0 0,1 0 0,-1 0 1,1 1-1,0 0 0,0 0 0,0 0 0,-5 4 1,0 1-6,1 1 1,0 0 0,0 0 0,1 0-1,0 1 1,0 0 0,1 0-1,0 0 1,1 1 0,-5 16 0,4-12 46,1 1 0,1 0 0,0 1 1,1-1-1,1 0 0,1 27 0,0-37-6,1 1 0,0-1 0,0 1 0,0-1 0,1 1 0,0-1 0,0 0 0,0 1 0,0-1 0,1 0 0,0-1 0,0 1 0,1 0 0,-1-1-1,1 0 1,0 0 0,7 6 0,-5-6-30,1 1 0,-1-1 0,1-1 0,0 1 0,0-1-1,1-1 1,-1 1 0,0-1 0,1-1 0,0 1 0,-1-1 0,11 0 0,1-1-426,0 0 0,0-1 1,0-2-1,0 0 0,20-6 1,-15 2-2013,38-17 0,-24 7-213,-2 5 1054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6.2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215 566 13939,'0'-2'287,"0"0"0,0 1 0,0-1 0,0 0 0,-1 1 0,1-1 1,0 0-1,-1 1 0,0-1 0,1 0 0,-1 1 0,0-1 0,0 1 0,-1-3 0,1 3-141,0 0-1,0 1 1,0-1-1,0 0 1,0 1 0,0-1-1,0 1 1,0 0-1,0-1 1,0 1-1,0 0 1,0 0 0,0-1-1,0 1 1,0 0-1,0 0 1,0 0-1,0 0 1,0 1 0,-1-1-1,1 0 1,0 0-1,0 0 1,0 1-1,-1 0 1,-3 1 169,-1 0 0,1 1 0,0 0 0,0 0 0,0 0 0,1 0 0,-1 1 0,-5 5 0,-31 38 1283,40-46-1555,-15 19 493,1 1 0,-12 24 1,22-38-455,2 1 1,-1-1-1,1 1 1,0 0-1,0 0 1,1 1-1,0-1 1,1 0-1,0 1 1,0 9-1,1-17-79,0 1-1,0-1 1,0 1-1,1-1 1,-1 0-1,0 1 1,1-1-1,-1 0 1,1 1-1,0-1 1,-1 0-1,1 0 1,0 1-1,0-1 1,0 0-1,0 0 1,0 0-1,0 0 1,0 0-1,0 0 1,0-1-1,0 1 1,1 0-1,-1-1 1,0 1-1,1 0 1,-1-1-1,0 0 1,1 1-1,-1-1 1,0 0-1,1 1 1,-1-1-1,3 0 1,1 0-11,0 0 1,0 0-1,1-1 1,-1 0 0,0 1-1,0-2 1,10-2-1,-9 1-17,0 1-1,-1-1 0,1-1 1,-1 1-1,0 0 1,0-1-1,0 0 1,0-1-1,0 1 0,-1-1 1,0 0-1,7-10 1,-7 8-44,-1 0 1,1-1-1,-1 0 1,-1 1-1,1-1 1,-1 0-1,-1 0 1,1 0-1,-1-13 1,-1 5-160,0 14 32,-1 10 97,1-7 102,0 0-1,1 0 1,-1 0 0,0 0-1,0 0 1,0 0 0,1 0-1,-1 0 1,0 0 0,1 0-1,-1 0 1,1-1 0,-1 1 0,1 0-1,-1 0 1,1 0 0,0-1-1,-1 1 1,1 0 0,0-1-1,1 2 1,0-1 5,0 0 1,0 0-1,0 0 1,1 0-1,-1 0 1,0-1-1,1 1 1,2 0-1,2 0 18,0-1-1,0 0 0,0 0 0,0 0 0,8-2 1,-7-1-7,1 1 1,-1-1 0,0-1 0,-1 1-1,1-1 1,0-1 0,-1 1-1,0-1 1,0-1 0,-1 1 0,0-1-1,6-7 1,9-11 53,33-51 0,-44 60-47,9-14 25,-9 12-7,1 1 1,19-21-1,-29 36-35,0-1 1,0 1-1,0 0 1,0 0-1,0 0 1,1 0-1,-1 0 1,1 0-1,-1 0 1,1 0-1,-1 0 1,1 0-1,-1 1 1,1-1-1,-1 1 0,1-1 1,0 1-1,-1 0 1,1 0-1,0 0 1,0 0-1,-1 0 1,1 0-1,0 0 1,-1 0-1,1 0 1,0 1-1,-1-1 1,1 1-1,0 0 1,-1-1-1,1 1 1,-1 0-1,3 1 1,-1 1-1,0 0 0,0 0 0,0 0 0,0 0 0,-1 0 1,0 1-1,1-1 0,-1 1 0,0 0 0,-1-1 0,1 1 0,2 8 0,-2-3 23,-1 1 0,0 0-1,0 0 1,-1 0-1,0 0 1,-1 0-1,0-1 1,0 1-1,-5 15 1,0-7 75,0 0 1,-1 0-1,-17 32 1,20-42-57,-1-1 0,0 0 0,0 0 0,-1 0 0,-9 8 0,13-13-41,0-1 0,0 1 0,0-1 0,0 0 0,0 1 0,0-1 0,0 0 0,-1-1 0,1 1 0,-4 1 0,4-2-8,1 0 0,0 0 0,-1 0-1,1 0 1,-1 0 0,1-1 0,0 1 0,-1 0-1,1-1 1,0 1 0,0-1 0,-1 1-1,1-1 1,0 1 0,0-1 0,0 0-1,-1 0 1,1 0 0,0 0 0,-1-1-1,1 1-2,-1-1 1,1-1-1,0 1 0,0 0 0,-1 0 0,1 0 0,1-1 0,-1 1 0,0-1 0,0 1 0,1 0 0,0-1 0,-1 1 0,1-1 0,0 1 0,0-1 0,0 1 0,1-1 0,0-4 0,1 0-27,-1 0-1,2-1 0,-1 1 1,1 0-1,5-9 1,-5 11-17,0-1 0,0 1 0,1 0 0,0 0 0,0 1 0,0-1 1,0 1-1,1 0 0,0 0 0,0 0 0,0 1 0,0 0 0,0 0 0,1 0 1,0 0-1,-1 1 0,1 0 0,0 0 0,8-1 0,10 0-58,-6 1 71,0-1 0,18-5 0,-29 6 38,0 0-1,-1-1 1,0 0 0,1 0-1,-1-1 1,0 1 0,-1-1-1,10-9 1,14-16 150,36-49-1,-24 27 148,9-11 225,-46 57-422,-3 6 44,-5 12 62,-4 5-99,1 1 1,1-1 0,0 2-1,-5 32 1,11-46-106,-1-1-1,1 1 0,0-1 1,0 1-1,0-1 1,1 1-1,0-1 0,0 1 1,0-1-1,1 0 1,-1 1-1,1-1 1,1 0-1,-1 0 0,1 0 1,0-1-1,0 1 1,0-1-1,0 1 0,1-1 1,0 0-1,5 4 1,-7-6-6,0-1 1,0 1 0,0-1 0,0 1 0,0-1-1,1 0 1,-1 0 0,1 0 0,-1 0 0,0-1-1,1 1 1,-1 0 0,1-1 0,-1 0-1,1 0 1,0 1 0,-1-1 0,1-1 0,-1 1-1,1 0 1,-1-1 0,1 1 0,-1-1 0,1 0-1,-1 0 1,0 0 0,1 0 0,-1 0-1,4-3 1,-1 0 7,0-1 1,0 1-1,0-1 0,-1 0 0,0-1 1,0 1-1,0-1 0,0 1 0,-1-1 0,3-8 1,14-39 16,21-92-1,-36 125-21,-3-3-47,-2 20 0,0 13 36,1 1 16,0-1 1,1 0-1,0 1 1,0-1-1,1 0 1,1 0-1,0-1 1,0 1 0,1-1-1,0 0 1,0 0-1,1 0 1,0-1-1,1 0 1,0 0-1,0-1 1,0 1-1,1-2 1,11 8-1,-17-12-7,0-1 0,0 1 0,0-1-1,0 0 1,0 0 0,1 0 0,-1 0-1,0 0 1,1 0 0,-1-1 0,1 1-1,-1-1 1,1 1 0,-1-1-1,1 0 1,-1 0 0,1 0 0,-1-1-1,1 1 1,-1 0 0,1-1 0,-1 0-1,0 0 1,1 1 0,-1-1 0,0-1-1,0 1 1,1 0 0,-1 0-1,0-1 1,0 1 0,0-1 0,-1 0-1,1 0 1,0 1 0,-1-1 0,1 0-1,2-4 1,3-6 27,0-1-1,-1 0 1,0 1 0,4-15-1,-7 17-19,0 0 1,1 0-1,1 0 0,-1 1 0,2 0 0,-1 0 0,1 0 0,14-15 0,-20 24-10,4-4-9,0 0 0,0 1 0,1-1 0,8-4 0,-12 7 8,0 1-1,-1-1 1,1 1 0,0 0-1,0-1 1,0 1-1,-1 0 1,1 0 0,0-1-1,0 1 1,0 0 0,0 0-1,-1 0 1,1 0-1,0 0 1,0 0 0,0 1-1,0-1 1,-1 0-1,1 0 1,0 1 0,0-1-1,0 0 1,-1 1 0,1-1-1,0 1 1,-1-1-1,1 1 1,0-1 0,-1 1-1,1-1 1,0 1-1,-1-1 1,1 1 0,-1 0-1,1 0 1,-1-1 0,0 1-1,1 0 1,-1 1-1,7 15 11,-6-12-2,1-1-1,0 0 0,-1 0 1,1 0-1,1 0 1,2 5-1,-4-8-6,0-1 0,0 1 0,0 0 1,0 0-1,0 0 0,0 0 0,0-1 0,0 1 0,0-1 0,1 1 1,-1 0-1,0-1 0,0 0 0,1 1 0,-1-1 0,0 0 0,1 0 1,-1 0-1,0 0 0,1 0 0,-1 0 0,0 0 0,0 0 1,1 0-1,1-1 0,3-1-6,0-1 0,0 1 1,0-1-1,0 0 0,-1 0 1,0-1-1,1 1 0,-1-1 1,0 0-1,-1-1 0,1 1 0,-1-1 1,0 0-1,4-6 0,1-3-85,0-1-1,-1 0 0,13-32 1,-20 42 72,0 0 0,1 0 0,-1-1 0,-1 1 1,1 0-1,-1-1 0,0 1 0,0 0 0,-2-8 1,0 3 22,0-1 0,-1 1 1,-7-18-1,10 28-4,0 0 0,0-1 0,0 1 0,0 0 0,0 0 0,0-1 0,0 1 0,0 0 0,0-1 0,0 1 0,-1 0 0,1 0 0,0-1 0,0 1 0,0 0 0,-1 0 0,1-1 0,0 1 0,0 0 0,0 0 0,-1-1 0,1 1 0,0 0 0,-1 0 0,1 0 0,0 0 0,0 0 0,-1-1 0,1 1 0,0 0 0,-1 0 1,1 0-1,0 0 0,-1 0 0,1 0 0,0 0 0,0 0 0,-1 0 0,1 0 0,0 0 0,-1 0 0,1 0 0,-1 1 6,0 0 0,0 0 0,0 1 0,0-1 0,0 0 0,0 0 0,1 0 0,-1 0 0,0 1 0,0 1 0,-11 35 136,10-29-139,0 0 0,1 0 0,0 0 1,0 0-1,1 1 0,0-1 0,0 0 0,1 0 0,1 0 0,-1 1 0,1-1 0,1-1 0,0 1 0,0 0 0,1-1 0,0 1 0,7 11 0,-8-17-140,0 0 0,0 0 0,0 0 0,0 0-1,0-1 1,1 0 0,-1 1 0,1-1 0,0 0 0,0-1 0,0 1 0,-1-1-1,7 2 1,6 1-992,0-2 1,18 2-1,-17-2 186,35 3-627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9.1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71 62 11394,'2'-23'2100,"-1"17"-950,0 0-1,-1 1 0,0-11 1,0 16-1100,0 0 0,0 0 0,0-1 0,0 1 0,0 0 0,0 0 0,0 0 0,0-1 1,0 1-1,0 0 0,0 0 0,-1 0 0,1-1 0,0 1 0,0 0 0,0 0 0,0 0 0,0-1 0,0 1 0,0 0 0,-1 0 0,1 0 0,0 0 1,0-1-1,0 1 0,0 0 0,-1 0 0,1 0 0,0 0 0,0 0 0,0 0 0,-1 0 0,1 0 0,0 0 0,0 0 0,0-1 0,-1 1 1,1 0-1,0 0 0,0 0 0,0 0 0,-1 0 0,1 1 0,0-1 0,0 0 0,-1 0 0,1 0 0,0 0 0,0 0 0,0 0 0,0 0 1,-1 0-1,1 0 0,0 0 0,0 1 0,0-1 0,-1 0 0,1 0 0,0 0 0,0 0 0,0 0 0,0 1 0,0-1 0,0 0 0,-1 0 1,1 0-1,0 1 0,0-1 0,-10 15 1065,2 1-642,1 0-1,1 0 1,1 1-1,-4 23 1,-7 71 670,15-101-1075,0-4-44,0-1 0,1 0 0,-1 1-1,1-1 1,0 1 0,1-1 0,0 1-1,-1-1 1,2 1 0,2 8 0,-4-13-22,1 0 0,-1 0 0,1 0 0,-1-1 0,1 1 0,0 0 0,-1 0 0,1-1 0,0 1 0,0-1 0,-1 1 0,1 0 0,0-1 0,0 0 0,0 1 0,0-1 0,0 1 0,0-1 0,0 0 0,0 0 0,0 1 0,-1-1 0,1 0 0,0 0 0,0 0 0,0 0 0,0 0 0,0 0 0,0-1 0,0 1 0,0 0 0,0 0 0,0-1 0,0 1 0,1-1 0,2-1 3,1 0 0,-1 0 0,0-1 0,0 0 0,7-5 0,-3 0-3,0-1-1,0 1 1,-1-2-1,0 1 1,-1-1-1,0 0 1,0 0-1,6-16 1,-7 12-69,-1 1 1,0 0 0,-1-1 0,0 0 0,-1 0 0,1-21 0,-3 36 61,0 1 0,1-1 0,-1 1 0,0-1 0,1 1 0,-1-1 0,1 1 0,-1-1-1,1 1 1,0-1 0,0 0 0,0 1 0,-1-1 0,1 0 0,0 0 0,2 2 0,0 0 28,1-1 0,-1 1 0,1-1 0,-1 1 0,1-1 0,4 2 0,-2-2-82,0 1 1,1-1-1,-1-1 1,0 1-1,1-1 0,-1 0 1,0 0-1,13-1 1,-12-1-422,1-1 0,-1 0 1,0 0-1,10-4 0,-6 2-60,26-9-631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9.5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56 1 15635,'-2'0'250,"0"1"0,0 0 0,1 0 0,-1-1 0,0 1 0,0 0 0,1 1 0,-1-1 0,0 0 0,1 0 0,-1 1 0,1-1 0,0 1 0,-1-1 0,1 1 0,0-1 0,0 1 0,0 0 0,0 0 0,0-1 0,0 4 0,-2 3 478,1 0 0,0 0 0,-1 16 0,1-5-159,-3 14 11,1 1-1,2 0 1,2-1-1,1 1 1,1 0 0,2-1-1,13 54 1,16 19-160,68 147 0,-30-106-2994,-69-143 2694,2 4-3666,-4-7 3137,0-1 273,0 0 0,0 0 0,0 0-1,0 0 1,0 1 0,0-1 0,0 0 0,0 0-1,0 0 1,0 0 0,0 1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30.0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1031 15203,'43'-11'520,"4"-15"-200,3-7-200,-3-15-432,-1-8-232,-4-9-424,-1-2-208,-5 10 656</inkml:trace>
  <inkml:trace contextRef="#ctx0" brushRef="#br0" timeOffset="1">439 1 14859,'-2'1'271,"0"0"0,0 1 0,1-1 1,-1 1-1,1-1 0,-1 1 0,1 0 0,-1 0 0,1 0 0,0 0 0,0 0 0,0 0 0,0 0 1,0 2-1,-7 33 2073,3 9-1260,3 1 0,1-1 0,2 0 0,15 92 0,-11-115-1003,1 1-1,2-1 1,0 0 0,16 32 0,55 81-131,-76-132 40,13 24-393,23 48 0,-33-62-148,-2-1 0,1 1 0,-1 0 0,-1 0-1,-1 1 1,1 16 0,-3-31 550,-1 18-2293,-4-12 119,5-6 2055,-1 0-1,1 0 1,-1 0-1,1 0 1,-1 0-1,1 0 1,-1 0-1,1-1 1,-1 1-1,1 0 1,-1 0-1,1 0 1,0-1-1,-1 1 1,1 0-1,-1-1 1,1 1-1,-1 0 0,1-1 1,-16-16-1407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30.4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1 154 12011,'35'2'1656,"-1"-2"920,5 2-303,-6-2-81,-2 7-607,-3 3-257,-5 1-448,-2 3-248,-7 5-352,-1-3-112,-7 2-320,-8-1-432,2-10-1176,7 2-1913</inkml:trace>
  <inkml:trace contextRef="#ctx0" brushRef="#br0" timeOffset="1">80 19 12523,'-22'0'1904,"3"0"2193,14 0-3121,10 0-520,6-4-1472,9-7-440,12 7 656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30.8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1 177 10458,'5'4'1163,"-1"-1"-1,1 1 1,-1 0 0,0 0-1,0 0 1,-1 1 0,1-1-1,-1 1 1,5 10 0,0 2 424,9 31 0,-13-33-996,1 0 0,12 23-1,-17-38-573,1 1-1,-1 0 1,0 0-1,1-1 1,-1 1-1,0-1 1,1 1-1,-1 0 1,1-1-1,-1 1 1,1-1-1,-1 1 1,1-1-1,0 1 1,-1-1-1,1 1 1,0-1-1,-1 0 1,1 1-1,0-1 1,-1 0-1,1 0 0,1 1 1,-1-2-10,0 1-1,-1 0 1,1 0 0,0-1 0,-1 1-1,1 0 1,0-1 0,-1 1-1,1-1 1,-1 1 0,1-1 0,0 1-1,-1-1 1,1 0 0,-1 1-1,0-1 1,1 1 0,0-2 0,2-5-7,0 1 0,-1 0 0,0-1 0,2-7 0,6-38 24,2-12-120,-10 56 46,1 0 0,0 0 0,0 1 0,0-1 0,7-10 0,-9 16 39,0 1 0,0-1 0,0 1 0,1 0 1,-1-1-1,0 1 0,0 0 0,1 0 0,-1 0 0,1 0 0,-1 0 0,1 0 0,-1 0 0,1 0 0,0 1 0,-1-1 0,1 0 1,0 1-1,-1 0 0,1-1 0,2 1 0,-1 0 6,0 0 0,0 1 0,-1-1 1,1 1-1,0 0 0,0 0 0,-1 0 0,1 0 1,0 0-1,-1 1 0,1-1 0,2 3 0,3 3 7,0 0 0,-1 0-1,8 9 1,-11-10 38,1-1 0,0 1 0,0-1 0,0-1 0,1 1 0,0-1 0,0 0 0,7 4 0,-12-7-28,0-1-1,1 1 1,-1-1-1,1 1 0,-1-1 1,0 0-1,1 0 1,-1 1-1,1-1 1,-1 0-1,0 0 1,1 0-1,-1-1 1,1 1-1,-1 0 0,1 0 1,-1-1-1,0 1 1,1-1-1,-1 1 1,0-1-1,0 0 1,1 1-1,-1-1 1,0 0-1,0 0 1,0 0-1,0 0 0,0 0 1,0 0-1,0 0 1,1-3-1,2-2 8,0-1 0,0 0 0,-1-1 0,4-14 0,-2 6 20,8-34 11,-11 40-8,0 0-1,1 0 1,0 0-1,0 0 0,1 0 1,7-12-1,-10 21-20,-1 0 1,1 0-1,0 0 0,-1 0 0,1 0 0,0 0 0,0 0 0,-1 0 0,1 0 0,0 1 0,0-1 0,0 0 1,0 0-1,0 1 0,0-1 0,0 1 0,0-1 0,1 1 0,-1-1 0,0 1 0,0 0 0,0 0 0,1-1 1,-1 1-1,0 0 0,0 0 0,0 0 0,1 0 0,-1 0 0,0 0 0,0 1 0,0-1 0,1 0 0,-1 1 1,0-1-1,0 1 0,0-1 0,0 1 0,0-1 0,0 1 0,0 0 0,2 1 0,1 2 45,0 0 0,0 1 0,-1-1 0,1 1 0,-1 0-1,0 0 1,4 8 0,2 10 83,-1-1 0,4 25 0,-6-25-95,0-1 1,10 23 0,-15-43-132,-1 1 0,1-1 0,0 1 0,-1-1 0,1 1 1,0-1-1,0 1 0,0-1 0,0 0 0,0 1 0,1-1 0,-1 0 0,0 0 0,1 0 1,1 2-1,-2-3-6,-1 0 0,1 0 0,-1 0 0,0 0 0,1 0 0,-1 0 1,1 0-1,-1 0 0,1 0 0,-1 0 0,1-1 0,-1 1 0,0 0 0,1 0 1,-1 0-1,1 0 0,-1-1 0,0 1 0,1 0 0,-1-1 0,1 1 1,9-14-2218,3-9-596,4-2 877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4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87 7402,'-5'-3'619,"0"0"1,1-1 0,-1 1-1,1-1 1,0 0 0,0 0-1,0-1 1,0 1 0,1-1-1,-1 0 1,1 0 0,1 0-1,-1 0 1,1-1 0,0 1-1,-3-12 1,13 40 4507,5 6-3324,14 40-689,53 217 672,-77-274-1769,7 44-538,-7-68-3380,-4 2 3134,0 1 0,-1 0 1,0 0-1,-1 0 0,0 0 0,0 1 0,-1-1 0,0 1 1,-1 0-1,1 0 0,-7-8 0,-19-21-293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31.2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8 205 18116,'-8'26'1144,"8"-8"128,2-1-303,7-17-649,10-6-328,-7-14-672,1-4-737,7 4 785</inkml:trace>
  <inkml:trace contextRef="#ctx0" brushRef="#br0" timeOffset="1">209 0 15011,'9'42'1569,"6"11"1311,7 6-655,2 9-377,0 2-256,1-3-527,1-1-265,-9-3-464,-3-6-176,-6-13-64,-5-8-296,-1-12-920,0-4-401,-4-12-1527,0 4 1487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31.6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6 108 10770,'-5'-1'1601,"8"-9"2055,10-1-2583,7-3-697,8-5-136,-4 5-200,0 1-248,-4 2-488,-2 2-497,-1 3 577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32.0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14739,'10'13'2551,"-2"2"-1,12 22 1,-1 2 553,-17-36-3057,0 0 1,-1 0-1,1 0 1,0 0-1,1 0 1,-1 0-1,0-1 1,1 1-1,-1-1 0,1 0 1,0 0-1,0 0 1,0 0-1,0 0 1,0-1-1,0 1 1,0-1-1,1 0 1,-1 0-1,1 0 1,-1 0-1,1 0 1,-1-1-1,1 0 1,-1 0-1,1 0 0,-1 0 1,1 0-1,-1-1 1,0 1-1,1-1 1,-1 0-1,1 0 1,-1-1-1,0 1 1,0 0-1,0-1 1,0 0-1,0 0 1,0 0-1,4-4 1,12-13-48,-15 15 9,0-1 0,1 1 0,-1 0-1,1 0 1,5-4 0,-8 7-9,-1 1 0,1-1-1,-1 0 1,1 1 0,-1-1 0,1 1 0,0-1-1,-1 1 1,1 0 0,-1 0 0,1 0-1,0 0 1,-1 0 0,1 0 0,0 0 0,-1 0-1,1 1 1,-1-1 0,1 1 0,-1-1-1,1 1 1,-1 0 0,1-1 0,1 2 0,8 7 0,1 0 0,-2 1 0,1 0 0,-1 1 0,-1 0 0,13 21 0,-10-16 9,25 35 82,-2 1-1,27 57 1,-47-79-60,-2 0 1,-1 1-1,-2 0 0,0 1 1,7 54-1,-16-82-33,-1 0 0,1 0 0,-1 0 0,0-1 0,0 1 0,-1 0 1,1 0-1,-1 0 0,-1 5 0,1-8 6,0 0 0,1 1 0,-1-1 0,0 0 0,0 0 0,0 1 0,0-1 0,0 0 0,0 0 0,0 0 1,0 0-1,-1 0 0,1 0 0,0-1 0,-1 1 0,1 0 0,0-1 0,-1 1 0,1-1 0,-1 1 0,1-1 0,-1 0 0,1 1 0,-1-1 1,1 0-1,-3 0 0,-16-1 3,0-1-1,0 0 1,0-2 0,1 0 0,-24-9 0,30 10-11,1-1-1,-1-1 1,1 0 0,-18-11-1,28 15 8,-1 0 0,1-1 0,0 0-1,0 1 1,-1-1 0,1 0 0,0 0 0,1 0-1,-1-1 1,0 1 0,1 0 0,-1-1-1,1 1 1,0-1 0,0 1 0,0-1-1,0 1 1,0-1 0,0 0 0,1 0 0,-1 1-1,1-1 1,0 0 0,0 0 0,0 0-1,0 1 1,1-1 0,0-4 0,4-9-191,2-1 1,-1 1 0,19-29-1,-12 21-515,-2 4-1333,23-33 0,-4 21 553</inkml:trace>
  <inkml:trace contextRef="#ctx0" brushRef="#br0" timeOffset="1">759 254 20100,'2'22'2345,"-6"0"2536,-7-6-3633,-1 8-1496,2-2 88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6.8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115 241 12179,'-3'-3'136,"1"-1"350,-1 1-1,1-1 1,-1 1-1,1 0 1,-1 0-1,-4-2 1,7 4-388,-1 1 1,1 0-1,-1-1 1,0 1 0,1 0-1,-1 0 1,0-1 0,1 1-1,-1 0 1,0 0 0,1 0-1,-1 0 1,0 0-1,0 0 1,1 0 0,-1 0-1,0 0 1,1 0 0,-1 0-1,0 1 1,1-1 0,-1 0-1,0 0 1,1 1-1,-1-1 1,0 0 0,1 1-1,-1-1 1,1 1 0,-1-1-1,1 1 1,-1-1 0,1 1-1,-1-1 1,1 1-1,-1-1 1,1 1 0,0 0-1,-1-1 1,1 1 0,0-1-1,-1 2 1,-8 17 936,1 1 1,0 0 0,2 0-1,-8 38 1,6-24-274,5-24-562,1 0 0,0 0 0,0 1 0,1-1 0,0 1 0,1-1 0,1 15 0,-1-24-196,0-1 0,0 0 1,0 1-1,0-1 0,0 0 0,0 1 0,0-1 0,0 1 0,0-1 0,0 0 0,0 1 0,0-1 1,1 0-1,-1 1 0,0-1 0,0 0 0,0 1 0,1-1 0,-1 0 0,0 0 0,0 1 0,1-1 1,-1 0-1,0 0 0,1 1 0,-1-1 0,0 0 0,1 0 0,-1 0 0,0 0 0,1 1 0,-1-1 1,0 0-1,1 0 0,-1 0 0,0 0 0,1 0 0,-1 0 0,1 0 0,-1 0 0,0 0 0,1 0 1,-1 0-1,0 0 0,1 0 0,-1 0 0,0-1 0,1 1 0,-1 0 0,0 0 0,1 0 0,-1 0 1,0-1-1,1 1 0,-1 0 0,0 0 0,0-1 0,1 1 0,15-17 22,-5 1-23,-1 0-1,-1-1 1,-1 0 0,0 0-1,-1-1 1,-1 0 0,0 0-1,-2-1 1,4-22-1,-3-2-58,-2-1 0,-4-83 0,1 113 65,-2 0 1,-4-20 0,4 27 23,0 8 2,1 13 34,2 11 68,1 1 0,8 34-1,16 53 194,-20-89-270,62 212 557,-55-203-462,0 1 0,2-2 0,2 0 1,36 53-1,-43-72-124,2 1-1,-1-2 1,1 1 0,25 17 0,-30-24-15,1-1 0,0 0 0,0-1 0,1 1 1,-1-2-1,1 1 0,0-1 0,0 0 0,0-1 1,10 1-1,-16-2-2,-1-1 1,1 0-1,-1 0 1,1 0-1,0 0 1,-1 0-1,1-1 1,0 1-1,-1-1 1,1 1-1,-1-1 1,1 0-1,-1 0 1,0 0-1,1-1 1,-1 1-1,0 0 1,0-1-1,0 1 1,0-1-1,0 0 1,0 0-1,0 0 1,0 0-1,-1 0 1,1 0-1,-1 0 1,2-5-1,-1 2 10,0 0 0,-1 0-1,0 0 1,0 0 0,0-1 0,-1 1-1,1 0 1,-1 0 0,0 0-1,-1-1 1,0 1 0,1 0-1,-4-8 1,0 0-30,-1 1 1,-1 0-1,0-1 0,0 2 0,-1-1 1,-1 1-1,0 0 0,-1 1 1,0 0-1,0 0 0,-1 1 0,-19-14 1,-4 0-1145,0 2 0,-71-33 1,97 51 711,5 2 155,-1-1 0,1 1-1,-1 0 1,0 0 0,1 0-1,-1 0 1,0 0 0,0 0-1,1 1 1,-1-1 0,0 1 0,0 0-1,-5 0 1,5 4-1001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7.62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165 175 13923,'17'-14'1282,"27"-20"2006,-2-2 1,50-54 0,-126 128-3428,-64 57 0,53-59-87,-50 43 6,83-68 232,1 1 0,1 0 0,0 0 1,1 1-1,-14 25 0,21-34 5,0 1 0,0-1 0,1 0 0,-1 1 0,1-1 0,0 1 1,0 7-1,0-10 3,2 0 0,-1 0 1,0 0-1,0 1 1,1-1-1,-1 0 0,1 0 1,-1 0-1,1 0 1,0 0-1,0 0 0,0 0 1,0 0-1,0 0 0,1 0 1,-1-1-1,0 1 1,3 2-1,72 59 587,-48-41-289,44 44 1,-64-58-266,-1 1 0,0 0 0,0 0 0,-1 1 0,0-1 0,-1 1 0,0 1 0,-1-1 0,6 18 0,-3 6 152,8 62 1,-14-77-10,-1 0 1,0 0-1,-1 0 1,-8 37-1,6-44-66,1-6 44,1 1 0,-1 0-1,1-1 1,0 1 0,1 13-1,0-19-149,0 0 0,0 1 0,1-1 0,-1 1-1,0-1 1,1 0 0,-1 0 0,1 1-1,0-1 1,-1 0 0,1 0 0,0 0 0,0 1-1,0-1 1,-1 0 0,1 0 0,0 0 0,1-1-1,-1 1 1,0 0 0,0 0 0,0 0 0,0-1-1,1 1 1,-1-1 0,0 1 0,0-1-1,1 1 1,-1-1 0,1 0 0,-1 0 0,0 0-1,1 1 1,-1-1 0,2-1 0,7 1 0,-1 0 1,1-1-1,-1 0 1,1-1-1,16-5 1,45-21 1,-43 17-14,-8 3-146,69-31-189,-80 34-408,0 0-1,-1-1 0,1 0 0,-1 0 0,0 0 0,-1-1 0,9-10 0,-1-1-2242,7 0 995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8.0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216 1 16388,'-23'10'1163,"1"0"1,1 2-1,-27 19 1,37-23-757,1 0 1,0 1-1,0 0 1,1 1-1,0 0 0,1 0 1,-12 20-1,17-26-254,1 1-1,0 0 1,0-1 0,-2 11-1,4-14-117,-1 1-1,1-1 0,0 1 1,0 0-1,0-1 0,0 1 1,0-1-1,0 1 0,0 0 1,0-1-1,1 1 0,-1-1 1,1 1-1,-1-1 0,1 1 1,-1-1-1,1 1 0,0-1 1,1 2-1,1 0-14,-1-1 1,1 0 0,0 0-1,0-1 1,0 1-1,0-1 1,0 1-1,0-1 1,0 0 0,0 0-1,4 0 1,39 6 26,-38-6-52,150 4 105,-85-4 112,-65-1-82,-1 0 0,1 1 0,0 0 1,11 3-1,-18-4-90,0 1 0,1-1 0,-1 0 0,0 1 1,0-1-1,1 1 0,-1 0 0,0-1 0,0 1 0,0 0 1,0 0-1,0 0 0,0 0 0,0 0 0,0 0 0,0 0 1,0 0-1,0 0 0,-1 0 0,1 0 0,0 1 1,-1-1-1,1 0 0,-1 0 0,1 1 0,-1-1 0,0 0 1,0 1-1,1-1 0,-1 0 0,0 1 0,0-1 1,-1 2-1,0 2 29,0 0-1,-1 1 1,0-1 0,0 0 0,0-1-1,0 1 1,-1 0 0,0-1 0,0 1 0,-7 6-1,0 1-9,-1-1-1,-18 14 1,20-18-203,0-1 1,0 0 0,0 0-1,-1-1 1,1 0-1,-18 6 1,26-11 24,0 1 1,0-1 0,0 0-1,0 0 1,0 1-1,0-1 1,0 0 0,0 0-1,-1 0 1,1 0-1,0 0 1,0 0 0,0 0-1,0-1 1,0 1-1,0 0 1,0-1 0,0 1-1,0 0 1,0-1-1,0 1 1,0-1 0,0 0-1,0 1 1,-1-2-1,1 0-237,0 0-1,0 1 0,0-1 0,0 0 0,0 0 0,1 1 0,-1-1 1,1 0-1,-1 0 0,1 0 0,0 0 0,-1 0 0,1 0 0,0-2 1,2-19-1754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28.4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17204,'0'0'68,"0"0"0,0 0 0,0 0 0,0 0 0,0 0 0,1 0 0,-1 0 0,0 0 0,0 0 0,0 0 0,0 0 0,0 1 0,0-1 0,1 0 0,-1 0 0,0 0 0,0 0 0,0 0 0,0 0 0,0 0 0,0 1 0,0-1 0,0 0 0,0 0 0,0 0 0,0 0 0,0 0 0,0 0 0,0 1 0,0-1 0,0 0 0,0 0 0,0 0 0,0 0 0,0 0 0,0 1 0,0-1 0,0 0 0,0 0 0,0 0 0,0 0 0,0 0 0,0 1 0,0-1 0,0 0 0,0 0 0,0 0 0,-1 0 0,1 0 0,0 0 0,0 0 0,0 0 0,0 1 0,0-1 0,15 1 941,4-2-496,0 0 0,31 5 0,-42-3-406,0 1 1,0 0 0,0 0 0,0 1-1,-1 0 1,1 0 0,-1 1-1,14 8 1,0 6 269,0 0 0,34 38-1,4 5 632,-18-27-310,-24-22-220,-2 1-1,24 24 0,-35-33-376,-1 0 0,0 1 0,0-1-1,0 1 1,0 0 0,-1-1 0,1 1 0,-1 0-1,-1 1 1,1-1 0,-1 0 0,0 0 0,0 1-1,1 8 1,-3 1-8,-1-1 0,0 0 0,-1 1 0,0-1 0,-2-1 0,1 1 0,-1 0 0,-8 12 0,-61 101-415,65-112-372,-24 27-1,29-37 268,0-1 0,0 0-1,-1 0 1,1-1-1,-1 1 1,0-1 0,0 0-1,0 0 1,-10 3-1,10-5-20,0 0 0,0 0 0,-10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2.9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85 1199 10378,'2'0'290,"1"0"0,-1-1 0,0 1 0,1-1 0,-1 0 0,0 0 0,0 0 0,1 0 0,-1 0 0,0 0 0,0 0 0,0-1 0,0 1 0,0-1 0,-1 1-1,1-1 1,0 0 0,-1 0 0,1 0 0,-1 1 0,0-2 0,1 1 0,1-4 0,0-2 222,1-1 0,-1 0 0,0 0 0,-1 0 1,2-9-1,0-19 686,1-62 0,-9-39-679,1 86-410,-9-148 5,-42-211-1,52 394-63,-2-1 0,0 1 0,0 0 0,-2 0 0,0 1 0,-14-27-1,19 41-36,0 1 1,1 0-1,-1-1 0,0 1 0,0 0 0,0 0 0,0 0 0,0-1 0,0 1 0,0 0 0,0 0 0,-1 1 0,1-1 0,0 0 0,0 0 0,-1 0 0,-1 0 0,2 1-8,1 0 0,-1 1 0,1-1-1,-1 0 1,0 0 0,1 0 0,-1 1 0,1-1 0,-1 0 0,1 1-1,-1-1 1,1 0 0,-1 1 0,1-1 0,-1 1 0,1-1 0,-1 1-1,1-1 1,0 1 0,-1-1 0,1 1 0,0-1 0,0 1 0,-1-1-1,1 1 1,0 1 0,-2 5 12,0 1 1,0-1-1,1 1 0,0 15 1,2 31 107,16 96 1,-8-90-28,-3-8 3,0 2 145,3 0 0,28 100 0,-33-144-218,0 0-1,0 0 1,1 0 0,1-1 0,0 0 0,0 0-1,1 0 1,0-1 0,9 9 0,-13-13-24,1-1 1,0 0 0,0 0-1,0-1 1,0 1-1,0-1 1,0 0-1,0 0 1,1 0 0,-1-1-1,1 1 1,0-1-1,-1 0 1,1 0 0,0-1-1,0 0 1,-1 1-1,1-2 1,0 1 0,0 0-1,-1-1 1,1 0-1,6-2 1,-3 0 3,0-1 1,-1 0-1,0 0 1,0-1-1,0 0 1,0 0-1,-1 0 1,0-1-1,0 0 0,0 0 1,-1 0-1,0-1 1,5-9-1,2-4-39,-1-1-1,0 0 0,9-33 1,3-21-206,-22 73 211,0-1 1,0 0 0,0 1 0,0-1 0,1 1 0,1-4-1,-2 6 20,-1-1-1,0 1 0,1 0 0,-1-1 0,1 1 0,-1 0 0,1-1 0,-1 1 0,0 0 0,1-1 0,-1 1 0,1 0 0,-1 0 0,1-1 1,0 1-1,-1 0 0,1 0 0,-1 0 0,1 0 0,-1 0 0,1 0 0,-1 0 0,1 0 0,0 0 0,-1 0 0,1 0 0,-1 0 0,1 0 1,-1 0-1,1 1 0,-1-1 0,1 0 0,-1 0 0,1 0 0,-1 1 0,1-1 0,-1 0 0,1 1 0,-1-1 0,1 1 0,4 5-19,0 0 0,-1 0 0,1 0 0,-2 1 0,1-1 0,-1 1 0,1 0 0,1 9 0,15 27-28,-17-38 52,0-1-1,1 1 0,0-1 0,0 1 1,0-1-1,0 0 0,0-1 1,1 1-1,0-1 0,-1 0 0,1 0 1,1 0-1,5 2 0,-9-4 2,1 0 0,0-1 1,0 1-1,0 0 0,0-1 0,0 0 0,-1 1 0,1-1 0,0-1 0,0 1 0,0 0 0,0-1 0,0 1 0,0-1 0,0 0 0,0 0 1,-1 0-1,1 0 0,0 0 0,-1-1 0,1 1 0,-1-1 0,0 0 0,1 0 0,-1 0 0,0 0 0,3-3 0,-3 1 5,1 0-1,0 0 0,-1 0 1,0 0-1,0-1 0,0 1 1,-1-1-1,0 1 0,0-1 1,0 0-1,1-6 0,-2 2 9,1 0 0,-1 0 0,-1 0 0,0 0 0,-2-10 0,2 13 4,-1-1-1,0 1 1,0 0-1,-1 0 0,1 0 1,-1 0-1,-1 0 1,1 0-1,-1 1 0,0 0 1,0 0-1,-1 0 1,0 0-1,1 0 0,-2 1 1,-9-7-1,10 9-16,0-1 0,-1 0 0,1 1 0,-1 0 1,0 0-1,0 1 0,0 0 0,0 0 0,0 0 0,0 1 0,0-1 0,0 2 0,0-1 0,0 1 0,0-1 0,0 2 0,0-1 0,-9 4 0,8-3-233,-1 1-1,1 0 0,0 1 0,0 0 0,0 0 0,1 0 0,-1 1 0,-5 5 1,13-14-1171,1-1-1,0 1 1,0-1 0,4-6 0,14-17-334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3.4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0 213 14947,'7'3'443,"-1"0"-1,1 0 1,-1 1-1,0 0 0,0 1 1,-1-1-1,1 1 1,-1 0-1,0 0 1,0 1-1,-1 0 1,0-1-1,0 2 1,0-1-1,-1 0 1,0 1-1,0-1 0,0 1 1,-1 0-1,0 0 1,1 7-1,-2-10-336,0-1 0,0 1 0,0-1-1,0 1 1,1-1 0,-1 0 0,1 0-1,0 0 1,4 5 0,-5-7-101,-1 0 0,1-1 0,-1 1 0,1-1 0,0 1 0,0-1 0,-1 1 0,1-1 1,0 0-1,0 1 0,-1-1 0,1 0 0,0 1 0,0-1 0,0 0 0,0 0 0,-1 0 0,2 0 0,-1 0-15,1 0 0,-1-1 0,0 1 0,0 0 0,0-1 0,0 0-1,0 1 1,0-1 0,1 1 0,-1-1 0,-1 0 0,1 0-1,0 1 1,0-1 0,0 0 0,1-1 0,12-20-359,-11 16 237,0 0-1,1 1 0,-1-1 0,8-7 0,-10 12 119,0 0-1,0 0 1,0 1 0,0-1-1,0 0 1,0 1 0,0-1-1,0 1 1,0-1-1,0 1 1,0-1 0,0 1-1,1 0 1,-1-1 0,0 1-1,0 0 1,0 0 0,1 0-1,-1 0 1,0 0 0,0 0-1,0 0 1,0 0 0,1 1-1,-1-1 1,0 0 0,0 1-1,0-1 1,0 1-1,2 0 1,24 19-208,-23-17 223,0 0-1,0 0 0,0 0 1,0-1-1,0 1 0,1-1 1,-1 0-1,1 0 0,-1 0 1,1-1-1,0 0 0,7 2 1,-6-3-3,1-1 0,-1 0 1,0 0-1,0 0 0,1-1 0,-1 1 1,0-1-1,-1-1 0,1 1 0,0-1 1,-1 0-1,1-1 0,-1 1 0,0-1 1,0 0-1,0 0 0,-1-1 0,5-5 1,-4 5 28,-1 0 0,1 0 0,-1-1 0,0 0 0,-1 1 0,0-2 1,0 1-1,0 0 0,-1-1 0,1 1 0,-1-1 0,-1 1 0,0-1 1,0 0-1,0 0 0,-1-11 0,0 14 6,-1 0-1,0 0 1,0 0 0,-1 1 0,1-1 0,-1 0-1,0 1 1,0-1 0,0 1 0,0-1 0,0 1-1,-1 0 1,0 0 0,1 0 0,-1 1 0,0-1-1,-1 1 1,1-1 0,0 1 0,-1 0-1,-3-1 1,-10-5-63,0 1 1,-1 0-1,-24-5 0,13 4-313,27 8 321,-9-3-417,1 0 0,0-1 0,-1 0 0,2 0 0,-1-1 1,0 0-1,1-1 0,-10-7 0,18 12 238,0 0 0,0-1 0,0 1 0,0 0 0,0 0-1,0 0 1,1-1 0,-1 1 0,-1-3 0,1-11-1099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3.8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16868,'1'9'674,"1"1"1,0-1 0,0 0-1,1 0 1,0-1-1,0 1 1,1 0 0,7 11-1,4 10 335,8 21-478,3 0 0,1-2 0,3-1 1,2-2-1,68 78 0,-96-120-783,0 0 1,-1 0-1,2 0 1,-1-1-1,0 1 0,1-1 1,-1 0-1,1 0 0,8 3 1,-13-6 160,0 0 1,1 0-1,-1 0 1,0 0 0,1 0-1,-1 0 1,0 0-1,0 0 1,1 0-1,-1 0 1,0 0 0,1 0-1,-1 0 1,0 0-1,1 0 1,-1 0 0,0 0-1,0 0 1,1-1-1,-1 1 1,0 0-1,0 0 1,1 0 0,-1 0-1,0-1 1,0 1-1,1 0 1,-1 0 0,0 0-1,0-1 1,0 1-1,0 0 1,1 0-1,-1-1 1,0 1 0,0 0-1,0 0 1,0-1-1,0 1 1,1-13-2531,-1 10 2492,0-15-1343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5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95 8858,'-1'-2'289,"1"1"1,0-1-1,0 1 0,0-1 1,0 1-1,1 0 1,-1-1-1,0 1 0,1-1 1,-1 1-1,1-1 1,-1 1-1,1 0 0,0-1 1,1 0-1,0 0 24,0 1-1,0-1 1,0 1 0,0 0-1,0-1 1,1 1-1,-1 1 1,1-1 0,2-1-1,11-3 465,112-32 3783,-107 32-3957,1 1 1,-1 1-1,1 1 1,26 1-1,-42 1-521,0 1 1,0 0-1,1 0 0,-1 0 0,0 1 1,0 0-1,0 0 0,0 1 0,-1-1 1,11 7-1,-12-6-64,-1 0 1,1 0 0,-1 0-1,0 0 1,0 1 0,0-1-1,0 1 1,0 0-1,-1 0 1,1 0 0,-1 0-1,0 0 1,-1 1 0,1-1-1,1 9 1,-1-3 0,-1 1 0,-1-1 0,0 1 0,0 0-1,-1-1 1,0 1 0,-1-1 0,-5 19 0,1-10-208,-1-1 0,-1 1-1,-17 30 1,23-45-269,-1 0-1,0 0 1,0 0 0,0-1-1,0 1 1,-1 0-1,0-1 1,1 0 0,-1 0-1,0 0 1,0-1 0,-1 1-1,-6 2 1,8-4-785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4.2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75 1 14403,'4'14'1365,"-2"1"1,1-1-1,-2 1 1,0-1-1,-2 29 0,-16 75 33,10-72-931,-2 10-259,2-2-60,-24 87 0,18-108 160,39-55 464,-5 5-821,0 1-1,1 1 0,1 0 0,0 2 1,1 1-1,0 1 0,1 0 1,0 2-1,0 1 0,28-4 0,-34 9-1091,-14 3 533,0 0 0,0-1 1,-1 0-1,1 0 0,0-1 0,7-2 1,9-7-899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4.6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1 285 13635,'3'8'784,"3"5"481,0 0 0,0-1-1,1 1 1,1-1 0,0-1 0,10 13 0,-12-19-1146,-2 0 1,1 1-1,-1 0 0,1-1 1,-2 2-1,1-1 0,-1 0 1,0 1-1,0-1 1,0 1-1,-1 0 0,0 0 1,-1 0-1,0 0 0,1 14 1,-2-21-120,0 1 1,0-1 0,1 0-1,-1 1 1,0-1 0,0 0-1,0 1 1,0-1 0,0 0-1,0 0 1,0 1 0,0-1-1,0 0 1,-1 1 0,1-1-1,0 0 1,0 1 0,0-1-1,0 0 1,0 0 0,0 1-1,-1-1 1,1 0 0,0 0-1,0 1 1,0-1 0,-1 0-1,1 0 1,0 1 0,-9-5 10,-6-13-52,5 0-75,1 0-1,0-1 1,2-1-1,0 0 1,-5-23 0,11 36 83,-14-56-200,14 57 219,0-1 1,0 0 0,1 0 0,0 0-1,0 1 1,1-1 0,0 0-1,2-9 1,-3 14 17,0 0-1,1 0 0,-1 0 1,1-1-1,-1 1 0,1 0 1,-1 0-1,1 0 0,0 1 1,-1-1-1,1 0 0,0 0 1,0 0-1,0 0 0,0 1 1,0-1-1,0 0 0,0 1 1,0-1-1,0 1 1,0-1-1,0 1 0,0-1 1,0 1-1,0 0 0,0 0 1,0-1-1,1 1 0,-1 0 1,0 0-1,0 0 0,0 0 1,0 0-1,0 1 0,1-1 1,-1 0-1,0 1 0,0-1 1,2 1-1,4 2 58,1 1 0,-1 0 0,0 0 0,10 8 0,-11-8-4,11 10 198,7 3-75,-24-17-181,0 0 0,1 0 0,-1 0 0,0 0 0,0 0 0,0 0 0,0 0 0,0 0 0,1 0 0,-1 0 1,0 0-1,0 0 0,0 0 0,0 0 0,0 0 0,1 0 0,-1 0 0,0 0 0,0 0 0,0 0 0,0 0 0,0 0 0,0-1 0,0 1 0,1 0 0,-1 0 0,0 0 0,0 0 0,0 0 0,0 0 1,0-1-1,0 1 0,0 0 0,0 0 0,0 0 0,0 0 0,0 0 0,0 0 0,0-1 0,0 1 0,0 0 0,0 0 0,0 0 0,0 0 0,0 0 0,0-1 0,0 1 0,0-10 8,0 9-11,9-121 36,-9 103-15,-1 6 17,1-1 0,1 0 0,0 1 1,0-1-1,7-22 0,-8 35-37,1 0 0,-1 0 0,1 0 0,-1 0 1,1 0-1,-1 0 0,1 0 0,-1 1 0,1-1 1,0 0-1,-1 0 0,1 1 0,0-1 0,0 1 1,-1-1-1,1 0 0,0 1 0,0-1 0,0 1 0,0 0 1,0-1-1,0 1 0,0 0 0,0-1 0,0 1 1,0 0-1,0 0 0,0 0 0,0 0 0,0 0 1,0 0-1,0 0 0,0 1 0,0-1 0,0 0 0,0 0 1,0 1-1,0-1 0,-1 0 0,1 1 0,2 0 1,1 2 23,0-1 1,0 0 0,0 1 0,0 0 0,0 0 0,7 7-1,47 68 1015,-39-50-977,26 28 1,-45-55-190,1 0-1,0 0 1,0 0 0,-1-1-1,1 1 1,0 0-1,0 0 1,0-1-1,0 1 1,0-1 0,1 1-1,-1-1-53,0 0 0,0 0 0,0 0-1,-1 0 1,1 0 0,0 0 0,0-1 0,0 1 0,-1 0 0,1 0-1,0-1 1,0 1 0,-1-1 0,2 0 0,11-5-1273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5.0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0 196 11426,'0'2'1185,"6"-2"767,5 0-144,5-2 49,8-7-97,6-7-151,6-8-305,3-4-120,-8 1-416,-4 3-192,-10 4-352,-6 3-336,0 3-664,-6 1-432,3 9-1377,1 6 1377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5.4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0 177 17492,'8'11'1352,"4"-6"897,5-5-385,7-16-664,-2-6-296,5-11-560,1-4-448,-1 1-1656,12 6 1616,-1 12-592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6.3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43 32 13683,'-8'-8'698,"5"6"-138,0-1-1,1 0 1,-1 1-1,0 0 1,0-1-1,0 1 1,-1 1-1,1-1 1,-4-1-1,8 8 1626,9 13-795,2-1-1,16 21 1,5 7-517,43 63 417,66 111-511,-67-72-721,-73-144-56,0 0-1,-1 0 0,1 0 1,0 0-1,5 4 1,-7-7-2,0 1 0,1-1 0,-1 0-1,0 0 1,0 0 0,0 0 0,1 1 0,-1-1 0,0 0 0,1 0 0,-1 0 0,0 0 0,0 0 0,1 0 0,-1 0 0,0 0 0,0 0 0,1 0 0,-1 0 0,0 0 0,1 0 0,-1 0 0,0 0 0,0 0 0,1 0 0,-1-1 0,8-10-1,-6 4-17,0-1 0,0 1 0,-1-1 0,0 0 0,0-14 0,0 6-63,1-76-456,-3 56 163,2 1 0,8-47 1,-9 78 343,1 0 0,0-1 0,1 1 0,-1 0 0,1 0 1,0 0-1,3-6 0,-4 9 24,0-1 0,0 1 0,0 0 0,0 0 0,0 0 0,1 0 0,-1 0 0,0 0 0,1 0 0,-1 0 0,1 0 0,-1 1 0,1-1 0,-1 0 0,1 1 0,-1-1 0,1 1 0,-1 0 0,1 0 0,0-1 0,-1 1 0,1 0-1,0 0 1,1 1 0,2 0 9,0 0-1,1 1 1,-1-1-1,0 1 0,0 1 1,-1-1-1,1 1 0,0 0 1,-1 0-1,1 0 0,4 5 1,9 8 239,18 23 1,-28-30-123,-2-1-38,1-1-1,0 0 1,1-1-1,0 0 1,0 0-1,9 5 1,-15-10-69,0 0-1,1 0 1,-1 0-1,0 0 1,1-1-1,-1 1 1,0-1-1,1 1 1,-1-1-1,1 0 1,-1 0-1,5 0 1,-5-1-8,0 1 0,0-1 1,-1 0-1,1 0 0,0 1 0,-1-1 1,1 0-1,0 0 0,-1-1 0,0 1 1,1 0-1,-1 0 0,0-1 0,1 1 1,-1-1-1,0 1 0,0-1 0,0 1 1,1-3-1,1-4-4,0 0-1,-1 0 1,0-1 0,0 1 0,-1 0 0,0-1 0,0-10-1,1-8-90,-1 12 15,1-2-60,0 0 0,1 0 0,9-31 0,-10 44 113,-1 0 0,1 1 0,0-1 0,0 0 0,1 0 0,-1 1 0,1 0 1,5-6-1,-6 7 20,0 0 1,0 1-1,1-1 1,-1 1-1,0 0 1,1 0-1,-1-1 1,1 2-1,-1-1 1,1 0-1,-1 0 1,1 1-1,0-1 1,-1 1-1,5 0 1,-2 1 32,0-1 1,0 1 0,1 1-1,-1-1 1,0 1 0,0 0-1,0 0 1,0 0 0,-1 1 0,8 4-1,18 10-1040,-26-16 331,-1 0 1,1 1-1,0-1 0,-1-1 0,1 1 1,0 0-1,4-1 0,-2 0-4478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6.7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16 15411,'2'3'856,"11"-1"49,5-2-225,6-4-592,4 3-480,5-3-576,1 0 4600,5-3-2960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7.1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164 1 13083,'-32'22'5256,"-12"18"-1516,7-6-1793,30-29-1667,-21 21 574,27-25-833,-1 1 0,0 0 1,1 0-1,0 0 0,-1 0 0,1 0 1,0 0-1,0 0 0,0 0 0,0 1 1,1-1-1,-2 4 0,2-6-25,0 1 1,0 0-1,0 0 1,0-1-1,1 1 0,-1 0 1,0 0-1,0-1 0,0 1 1,1 0-1,-1-1 0,0 1 1,1 0-1,-1-1 0,1 1 1,-1 0-1,1-1 1,-1 1-1,1-1 0,-1 1 1,1-1-1,-1 1 0,1-1 1,0 1-1,-1-1 0,1 0 1,0 1-1,-1-1 0,1 0 1,0 0-1,-1 1 0,1-1 1,0 0-1,0 0 1,1 0-1,3 1-5,1-1 1,0 0-1,9-1 0,-11 1 12,9-2 13,26-6 0,-25 4-1,27-3 1,-36 7-12,-1 0 0,1 0 0,-1 0 0,1 0 0,-1 1 0,0 0 0,1 0 0,-1 0 0,0 0 0,7 4 0,-7-3 14,0 1-1,1 0 1,-1 0-1,0 0 1,-1 0-1,1 1 1,0-1-1,-1 1 1,0 0-1,0 0 1,0 0-1,-1 1 1,1-1-1,-1 1 1,0-1-1,0 1 1,-1 0-1,1 0 1,-1 0-1,0-1 1,0 1-1,-1 0 1,1 8-1,-1-1 22,-1-1-1,0 1 1,0-1-1,-2 0 1,1 1 0,-1-1-1,-1 0 1,0-1-1,-7 15 1,9-21-67,1-1 0,-1 0 0,0 0 0,0-1 1,-1 1-1,1 0 0,0-1 0,-5 4 0,7-6-40,-1 1-1,0 0 0,0-1 0,0 1 1,0-1-1,0 1 0,0-1 1,0 0-1,0 0 0,0 1 0,0-1 1,0 0-1,0 0 0,0 0 1,0 0-1,0 0 0,0 0 0,0 0 1,0 0-1,0 0 0,0-1 1,0 1-1,0 0 0,0-1 0,0 1 1,0-1-1,0 1 0,0-1 1,1 1-1,-3-2 0,1 0-258,0-1-1,0 1 1,0-1-1,0 0 1,0 0-1,0 1 1,1-1-1,-1 0 1,1 0 0,0 0-1,0-1 1,-1-5-1,2-21-1000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7.6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15 15971,'0'-1'85,"0"1"0,0 0 0,0-1 0,0 1-1,0-1 1,0 1 0,0-1 0,0 1 0,0-1 0,0 1-1,0-1 1,0 1 0,0-1 0,0 1 0,0 0-1,1-1 1,-1 1 0,0-1 0,0 1 0,0-1-1,1 1 1,-1 0 0,0-1 0,1 1 0,-1 0 0,0-1-1,1 1 1,-1 0 0,0 0 0,1-1 0,-1 1-1,1 0 1,-1 0 0,0-1 0,1 1 0,-1 0-1,1 0 1,-1 0 0,1 0 0,-1 0 0,1 0 0,-1 0-1,1 0 1,-1 0 0,1 0 0,-1 0 0,0 0-1,1 0 1,-1 0 0,1 0 0,-1 1 0,1-1-1,3 1 233,-1 1-1,1 0 1,-1 0-1,0 0 0,5 3 1,2 4 59,0 1 0,0 0 0,-1 0 0,0 0 1,-1 1-1,7 13 0,39 76 1146,-21-34-772,47 83-155,-79-148-594,2 4 5,0 0-1,0 0 1,6 7-1,-9-11-4,1-1 0,-1 1 0,0-1 0,1 0 0,-1 1 0,0-1 1,1 1-1,-1-1 0,0 0 0,1 1 0,-1-1 0,1 0 0,-1 0 0,1 1 0,-1-1 0,1 0 0,-1 0 1,1 0-1,-1 1 0,1-1 0,-1 0 0,1 0 0,-1 0 0,1 0 0,-1 0 0,1 0 0,-1 0 0,1 0 0,0 0 1,-1-1-1,1 1 0,-1 0 0,1 0 0,-1 0 0,1 0 0,-1-1 0,0 1 0,1 0 0,-1-1 0,1 1 0,-1 0 1,1-1-1,-1 1 0,0 0 0,1-1 0,-1 1 0,0-1 0,1 1 0,-1-1 0,0 0 0,4-6 1,-2 0 1,1 0-1,-1 0 0,0-1 0,-1 1 0,1-1 1,-1-10-1,3-10-42,-1 6-2,9-38-85,-11 53 105,2-1 1,-1 1-1,1 0 0,0 0 1,7-11-1,-10 17 22,1 0-1,0-1 1,0 1-1,0 0 1,0 0 0,0 0-1,1-1 1,-1 1-1,0 0 1,0 1 0,1-1-1,-1 0 1,0 0-1,3 0 1,-3 1 10,0-1 1,0 1-1,0 0 1,0 0-1,0 0 0,1 0 1,-1 0-1,0 0 0,0 1 1,0-1-1,0 0 0,0 0 1,0 1-1,0-1 1,0 1-1,1 0 0,3 2 61,-1 1 0,1 0 0,-1 0 0,0 0-1,0 1 1,4 5 0,2 2 32,9 8-881,39 31 0,-47-47-4080,-9-4 4672,-1 0-577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7.9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41 476 13651,'8'-1'639,"-2"1"181,0-1-1,0 1 1,0-2-1,0 1 0,6-3 1,-10 4-684,-1-1 1,1 0 0,-1 0-1,0 0 1,1 1-1,-1-1 1,0 0-1,0 0 1,0-1 0,0 1-1,0 0 1,0 0-1,0 0 1,0-1 0,0 1-1,-1-1 1,1 1-1,0 0 1,-1-1 0,1 1-1,-1-1 1,0 1-1,1-1 1,-1 0 0,0-1-1,0 1-101,0 1 0,0-1 0,0 0 0,0 0 0,0 0 0,0 0 0,0 1-1,-1-1 1,1 0 0,-1 0 0,1 0 0,-1 1 0,0-1 0,0 0 0,0 1 0,0-1 0,0 1 0,0-1 0,0 1-1,0 0 1,0-1 0,-1 1 0,1 0 0,-1 0 0,1 0 0,-3-2 0,0 2-35,-1-1 1,1 0-1,-1 1 1,1 0-1,-1 0 0,0 0 1,1 1-1,-1 0 1,-4 0-1,6 0 4,0 0 0,1 0 0,-1 0 1,1 1-1,-1-1 0,1 1 0,-1 0 0,1 0 0,-1 0 0,-3 2 0,6-3-6,-1 1 0,0-1 1,0 1-1,1 0 0,-1-1 0,1 1 0,-1 0 0,0-1 0,1 1 0,0 0 0,-1-1 0,1 1 0,-1 0 0,1 0 0,0 0 0,-1 0 0,1-1 0,0 1 0,0 0 1,0 0-1,0 0 0,0 0 0,0 0 0,0 0 0,0-1 0,0 1 0,0 0 0,0 0 0,0 0 0,1 0 0,-1 0 0,0-1 0,1 1 0,0 1 0,0 0 7,0-1 0,0 1 0,0-1 0,1 1 0,-1-1 0,1 0 0,-1 1 0,1-1 0,0 0 0,-1 0 0,1 0 0,0 0 0,0-1 0,-1 1 0,1 0 0,0-1 0,3 1 0,34 5 156,-23-4-142,-4-1-7,-1 0 1,1-1-1,11 0 1,-21 0-7,0-1-1,0 1 1,0 0-1,0-1 1,0 1 0,0-1-1,0 1 1,0-1-1,0 0 1,0 0-1,0 0 1,0 0 0,-1 0-1,1 0 1,0-1-1,-1 1 1,1 0 0,-1-1-1,0 1 1,1-1-1,-1 0 1,2-3-1,-1 0 21,0 0 0,1 0 0,0 0-1,0 0 1,6-7 0,-7 10-12,-1 0 0,1 1 0,0-1 1,0 1-1,0 0 0,0-1 0,0 1 0,0 0 1,0 0-1,0 1 0,0-1 0,1 0 1,-1 1-1,0-1 0,0 1 0,4-1 1,4 1 31,37-1 277,-44 1-279,-1 0 0,1 1 0,-1-1 0,1 1-1,-1-1 1,1 1 0,-1 0 0,1 0 0,-1 0-1,0 0 1,1 0 0,-1 1 0,0-1 0,3 4-1,-1-1 40,0 0-1,-1 1 0,0-1 0,5 10 0,-9-17-32,0-1 0,0 0 1,0 0-1,1-1 0,-1 1 0,1 0 0,0-4 0,-1-8 43,0 9-72,-7-137 150,8 120-131,1 0 0,1 0 0,10-45 0,-11 63-27,1 1 1,0 0 0,0 0 0,0 0-1,0 0 1,1 0 0,0 0 0,0 0-1,5-4 1,-7 7-110,0 1 0,0 0 0,0 0 1,1 0-1,-1 0 0,1 0 0,-1 1 0,0-1 1,1 0-1,-1 1 0,1-1 0,0 1 0,-1-1 0,1 1 1,-1 0-1,1 0 0,0 0 0,-1 0 0,1 0 0,0 0 1,-1 0-1,1 0 0,-1 0 0,1 1 0,0-1 1,-1 1-1,1-1 0,-1 1 0,1 0 0,-1 0 0,0-1 1,1 1-1,-1 0 0,2 2 0,12 8-2223,9 1 681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8.5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181 99 8266,'-20'-18'8122,"19"16"-7808,-1 0 0,0 0 0,1 0 0,-1 1-1,0-1 1,0 1 0,0-1 0,0 1 0,0 0 0,0 0 0,0-1-1,0 2 1,0-1 0,-1 0 0,1 0 0,0 1 0,-1-1 0,-2 0-1,2 2-178,0-1-1,0 0 1,0 1-1,0 0 1,0 0-1,0 0 1,0 0 0,0 0-1,0 0 1,1 1-1,-1-1 1,0 1-1,1 0 1,-1 0-1,1 0 1,0 0-1,0 0 1,0 0-1,0 1 1,0-1-1,-2 5 1,-3 4 69,0 1 0,1-1 1,-8 21-1,8-15-173,0 1 1,2-1-1,0 1 0,1 0 0,1 0 0,0 0 0,2 34 1,1-48-30,-1 0 1,1 0 0,0 0 0,0 0 0,0-1 0,1 1 0,-1 0 0,4 5-1,-4-8-1,-1 0-1,1 0 0,0 0 0,0 0 0,0 0 1,0 0-1,0 0 0,0 0 0,0 0 1,0-1-1,0 1 0,0 0 0,0-1 0,0 1 1,1-1-1,-1 1 0,0-1 0,0 1 0,1-1 1,-1 0-1,0 0 0,1 0 0,-1 1 1,0-1-1,1 0 0,-1-1 0,0 1 0,3-1 1,-1 0 0,1 0 0,-1-1 0,0 1 0,0-1 0,0 0 0,0 0 0,0 0 0,0-1 0,0 1 0,-1-1 0,1 0 0,-1 1 1,0-1-1,0 0 0,0 0 0,3-6 0,3-7 24,-2 0 0,7-22 1,-3 10 37,0 3-34,19-35 0,-23 49 35,2-1 1,-1 1 0,1 0 0,18-17-1,-25 27-50,0 0 0,0 0 0,0 1 0,1-1 0,-1 0 0,0 0 0,1 1-1,-1-1 1,0 1 0,1-1 0,-1 1 0,1 0 0,-1 0 0,1-1 0,-1 1-1,1 0 1,-1 0 0,1 0 0,-1 1 0,1-1 0,-1 0 0,0 0-1,1 1 1,2 0 0,-3 0-175,1-1 0,0 1 1,0-1-1,-1 1 0,1-1 0,0 0 0,0 0 0,0 0 0,0 0 0,-1 0 0,1 0 0,0 0 0,0-1 1,0 1-1,-1-1 0,1 1 0,0-1 0,-1 0 0,4-1 0,0-2-494,1 0-1,-1-1 1,0 1 0,0-1-1,0 0 1,5-8-1,12-28-637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5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12755,'13'14'3325,"20"17"1,-12-15-902,36 22 1,-46-31-2007,0 0 0,-1 0 0,0 1 1,13 13-1,-19-16-361,0-1 1,-1 1 0,0-1-1,0 1 1,0 0 0,0 1-1,-1-1 1,1 0 0,-1 1-1,-1-1 1,1 1-1,0 7 1,-1-7-47,-1 0-1,1 0 0,-2 1 1,1-1-1,-1 0 0,1 0 1,-2 0-1,1 0 1,-1 0-1,0 0 0,0 0 1,0 0-1,-1 0 1,0-1-1,0 0 0,-5 6 1,5-7-5,0 0 1,0-1-1,0 1 0,-1-1 1,0 0-1,0 0 1,0-1-1,0 1 0,0-1 1,0 1-1,0-1 1,-1 0-1,1-1 0,-1 1 1,0-1-1,1 0 1,-1 0-1,0-1 0,0 1 1,0-1-1,-6-1 1,9 1-14,-51-6 60,47 4-105,1 1 0,0 0 0,0-1 0,0 0 0,0 0 0,0-1 0,-9-5 0,13 7-127,0 1 0,1-1 0,-1 0 0,0 0 0,0 0 0,1 0 0,-1 0 0,0 0 0,1-1-1,-1 1 1,1 0 0,-1 0 0,1 0 0,0 0 0,0-1 0,-1 1 0,1 0 0,0 0 0,0-2 0,4-25-4007,-4 26 3931,5-22-1202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8.9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61 1 15987,'-3'0'306,"1"1"0,-1 0 0,0-1 0,1 1 0,-1 0 0,0 1-1,1-1 1,-1 0 0,1 1 0,0 0 0,-1-1 0,1 1 0,0 0-1,0 0 1,0 0 0,1 0 0,-1 1 0,0-1 0,1 0 0,-1 1-1,1-1 1,0 1 0,0-1 0,0 1 0,0 0 0,-1 3 0,0 4 55,0 0 1,1 0 0,0 0 0,1 0 0,0 0 0,1 12 0,2-3-189,1 0 0,0 0 0,1-1 0,1 0 0,1 0 0,1 0 0,0-1 0,1 0 0,1-1 0,18 24 0,13 10-401,82 77 1,-117-121 189,-4-4-25,6 6-374,0 0 1,0 0-1,6 11 1,-12-17 126,-1 0-1,0-1 1,0 1 0,0 0 0,0 0 0,0 0-1,0 0 1,-1 0 0,1 0 0,-1 0-1,1 0 1,-1 0 0,0 0 0,0 0 0,0 0-1,0 0 1,0 0 0,0 0 0,-1 0 0,1 0-1,-1 0 1,1 0 0,-2 3 0,-2 3-1517</inkml:trace>
  <inkml:trace contextRef="#ctx0" brushRef="#br0" timeOffset="1">61 523 12579,'0'-13'1176,"2"-3"480,11-4-704,7 0-231,9-6-561,6-2-272,5-3-649,1-2-319,1 4 472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9.4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119 0 14403,'-7'3'415,"1"0"-1,0 1 1,-1-1 0,1 1-1,0 0 1,1 1-1,-1-1 1,1 1 0,0 0-1,0 1 1,0-1 0,1 1-1,0 0 1,0 0-1,0 1 1,1-1 0,-4 12-1,1-3 24,2-1 0,0 1 0,1 0-1,0 1 1,1-1 0,1 1-1,1 18 1,0-22-319,1 0 1,1 0-1,0 0 1,1 0-1,0 0 0,0-1 1,11 21-1,-6-15-65,2-1 0,0-1 0,1 1 0,18 18-1,-22-25-125,94 112 130,-89-105-958,-1 1 0,-2 0 0,1 0 0,-2 1 1,0 0-1,5 19 0,-9-24-1319,2-8 835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49.8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0 517 12539,'5'-2'682,"0"0"0,0-1 0,0 0 1,-1 0-1,1 0 0,4-5 0,6-3 41,16-14 1009,47-47 0,-69 63-1502,33-39 727,-31 34-636,1 0 0,16-15-1,-27 28-312,0 0-1,0 1 0,0-1 0,0 0 1,0 0-1,0 0 0,0 1 0,0-1 1,1 1-1,-1-1 0,0 1 0,0-1 0,0 1 1,1 0-1,-1-1 0,0 1 0,1 0 1,-1 0-1,0 0 0,1 0 0,-1 0 1,0 0-1,2 1 0,-1 0-9,0 0-1,-1 0 1,1 0 0,0 1 0,-1-1-1,1 0 1,-1 1 0,0-1 0,1 1-1,-1-1 1,0 1 0,0 0 0,0 0-1,0 0 1,1 3 0,3 9 19,6 27 1,-8-29-273,-1-1 1,2 0 0,-1-1-1,1 1 1,11 19 0,-14-29-135,2 4 23</inkml:trace>
  <inkml:trace contextRef="#ctx0" brushRef="#br0" timeOffset="1">140 46 15323,'-2'-3'624,"-4"-5"97,6 1-585,2-2-865,4-4 3506,21 7-2385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50.2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1 171 10274,'21'14'1840,"0"1"0,-1 0-1,-1 1 1,0 2 0,27 31 0,-42-42-1620,0-1 1,0 2 0,0-1-1,-1 0 1,0 1 0,0 0-1,-1 0 1,0 0 0,0 0-1,-1 0 1,0 0 0,-1 14-1,0-22-218,0 0-1,0 0 1,0 0-1,0 0 1,0 0-1,0 0 1,0 0-1,0 0 1,0 0-1,0 0 1,0 0-1,0 0 1,0-1-1,0 1 1,0 0-1,0 0 1,-1 0-1,1 0 1,0 0-1,0 1 1,0-1-1,0 0 1,0 0-1,0 0 1,0 0-1,0 0 1,0 0-1,0 0 1,0 0 0,0 0-1,0 0 1,0 0-1,0 0 1,0 0-1,0 0 1,0 0-1,0 0 1,0 0-1,0 0 1,0 0-1,0 0 1,0 0-1,0 0 1,0 0-1,0 0 1,0 0-1,0 0 1,0 0-1,-1 0 1,1 0-1,0 0 1,0 1-1,0-1 1,0 0-1,0 0 1,0 0-1,1 0 1,-1 0-1,0 0 1,0 0-1,0 0 1,0 0-1,0 0 1,-2-3-13,-2-11 15,0 0 0,1-1 0,1 1 0,0-21 0,0 17-38,1 7 10,-3-55-336,4 57 283,1 1 1,-1-1 0,1 1-1,1-1 1,3-12-1,-5 20 74,1 0 0,-1 0 1,1-1-1,-1 1 0,1 0 0,-1 0 0,1 0 0,0 0 0,0 0 0,-1 0 0,1 0 0,0 0 0,0 0 0,0 0 0,2-1 1,-2 2 1,-1 0 1,1-1-1,0 1 1,-1 0-1,1 0 0,0 0 1,-1 0-1,1 0 1,0 0-1,-1 0 1,1 0-1,0 0 1,-1 0-1,1 1 1,0-1-1,-1 0 1,1 0-1,0 1 1,-1-1-1,1 0 1,0 1-1,3 2 8,0 1 0,0 0-1,0 0 1,0 0-1,5 8 1,-2-3 13,-4-6 3,0 1 0,0-1 0,0 0 0,0 0 1,1-1-1,0 1 0,-1-1 0,1 0 0,0 0 1,0 0-1,7 2 0,-9-3-7,1-1 1,-1 1-1,0-1 0,0 0 1,0 0-1,0 0 0,0 0 1,0 0-1,1 0 0,-1-1 0,0 1 1,0-1-1,0 0 0,0 1 1,0-1-1,0 0 0,0 0 1,-1 0-1,1 0 0,0-1 1,0 1-1,-1 0 0,1-1 1,-1 1-1,1-1 0,1-1 1,1-3 0,0 0 1,0-1 0,0 1-1,-1-1 1,0 1 0,0-1-1,2-10 1,0-4 60,2-25 0,2-9 283,-9 54-339,0 1 0,0-1-1,0 1 1,0-1 0,0 1 0,1-1-1,-1 1 1,0-1 0,0 1-1,0-1 1,0 1 0,1 0-1,-1-1 1,0 1 0,0-1 0,1 1-1,-1 0 1,0-1 0,1 1-1,-1 0 1,0-1 0,1 1 0,-1 0-1,1-1 1,-1 1 0,0 0-1,1 0 1,-1 0 0,1-1-1,-1 1 1,1 0 0,-1 0 0,1 0-1,-1 0 1,1 0 0,-1 0-1,1 0 1,-1 0 0,1 0 0,-1 0-1,1 0 1,-1 0 0,1 0-1,-1 0 1,0 1 0,1-1-1,-1 0 1,1 0 0,-1 0 0,1 1-1,-1-1 1,0 0 0,1 1-1,0-1 1,4 4 64,0 1 0,-1-1 0,8 9 0,-2-3-87,-8-8-90,0 0 1,0-1 0,0 0 0,0 0 0,1 0 0,-1 1 0,0-2 0,4 2-1,-1-1-729,-1 0 0,0-1 0,1 0 0,-1 0 0,1 0 0,-1 0 0,7-2-1,13-2-1328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50.6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30 371 18612,'-18'13'672,"7"-4"256,11-12-1152,13-10-144,5-11-408,2-7-360,8-10-297,1-1 713</inkml:trace>
  <inkml:trace contextRef="#ctx0" brushRef="#br0" timeOffset="1">131 1 13571,'2'22'1736,"-2"2"1057,5 16-673,5 4-47,6 6-641,12 3-80,1-2-535,2 2-305,2 0-192,-5 1-224,-3-5-104,-5-3-96,-10-8-536,-1-6-369,-7-5-1223,-2-3-417,5-4 1369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51.0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1 137 13291,'11'-8'768,"0"-5"344,7-3-400,6-4-151,1 1-145,8 3-176,-5 1-208,-6 8-616,-2 0-265,-3 3-927,-3-2-2209,-6 1 2521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6:51.5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0 109 11987,'18'7'3615,"-17"-6"-3402,1 0 0,-1 0 1,1 0-1,0 0 0,-1-1 0,1 1 0,0-1 1,-1 1-1,1-1 0,0 1 0,-1-1 0,1 0 0,0 0 1,0 0-1,-1 0 0,1 0 0,0 0 0,0 0 1,-1-1-1,1 1 0,0-1 0,-1 1 0,1-1 1,0 0-1,-1 0 0,1 1 0,2-3 0,-1 0-152,1 0-1,-1 0 1,1 0-1,-1-1 1,0 1 0,0-1-1,-1 1 1,1-1-1,-1 0 1,0 0-1,0-1 1,0 1-1,1-6 1,4-6-5,-6 13-51,1-1 0,-1 1 0,1 0 0,0 0 0,0 0 0,0 0 0,1 1 0,-1-1 0,1 0 0,3-2 0,-4 4-1,-1 0 1,0 0 0,0 1 0,1-1-1,-1 0 1,0 1 0,1-1-1,-1 1 1,1 0 0,-1-1 0,1 1-1,-1 0 1,1 0 0,-1 0 0,1 0-1,-1 0 1,1 0 0,-1 0 0,1 1-1,-1-1 1,0 1 0,1-1 0,-1 1-1,1-1 1,-1 1 0,0 0-1,2 1 1,6 5 119,-1 1 0,0 0 0,0 0-1,-1 0 1,0 1 0,0 1 0,9 17 0,-11-19-41,52 95 944,66 166 1,-115-248-960,0-1 0,10 43 0,-17-57-67,0 1 0,-1 0 0,1 0 0,-1 0-1,-2 13 1,1-17 1,0 1 0,1-1 0,-1 1 0,-1-1 0,1 0 0,-1 1 0,1-1 0,-1 0 0,0 0 0,0 0 0,0 0 0,-4 3 0,5-5 4,0 0 1,0 0 0,0 0 0,0 0-1,0 0 1,-1 0 0,1 0 0,0 0-1,-1-1 1,1 1 0,0-1 0,-1 1 0,1-1-1,-1 1 1,1-1 0,-1 0 0,1 0-1,-1 1 1,1-1 0,-1 0 0,1-1-1,-1 1 1,1 0 0,-1 0 0,1-1-1,-1 1 1,1-1 0,-1 1 0,1-1 0,0 1-1,-1-1 1,1 0 0,0 0 0,-1 0-1,1 0 1,0 0 0,0 0 0,0 0-1,-1-2 1,-2-1-6,0 0-1,1-1 1,0 0-1,0 1 1,0-1-1,1 0 1,-1-1 0,1 1-1,-2-9 1,2 1-45,0 0 0,1 0 1,1 0-1,0 0 1,1 0-1,0 0 1,7-25-1,30-87-908,-37 122 911,89-235-4465,-74 188 3488</inkml:trace>
  <inkml:trace contextRef="#ctx0" brushRef="#br0" timeOffset="1">704 92 12979,'2'11'1840,"-4"0"2857,8-2-4457,7-18-208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0.9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34 12075,'11'-2'1000,"0"0"560,-2 0-176,2 0-479,-2-1-201,6 1-328,-1-2-168,5 0-560,3-1-320,3-2 1408,7 7-880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1.3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1 110 13091,'18'-2'688,"-1"-1"8,3-1-208,0-2-432,4 3-232,3-1-776,3 4-1120,3 7 1191</inkml:trace>
  <inkml:trace contextRef="#ctx0" brushRef="#br0" timeOffset="1">784 46 12019,'24'4'1152,"-1"-3"880,3-1-575,-2 0-385,-2-3-248,-4-3-376,2 1-88,2-6-504,0 0-496,6 0-880,-4 7 759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1.7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 7370,'0'0'3496,"4"-5"-3464,3-3-16,10-3-168,1 4-280,6-2 264</inkml:trace>
  <inkml:trace contextRef="#ctx0" brushRef="#br0" timeOffset="1">495 74 9938,'0'-5'1176,"6"1"1121,1 0-1337,8 1-432,-1-7-256,8 1-312,0-2-184,9 4-656,-1-2 1904,6 9-976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5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1 244 18180,'8'0'1648,"7"-7"209,21-13 103,4-6-360,16-8-823,-2 1-177,2 1-536,-1 2-376,-8 7-1129,-1-1-1079,3 9 1368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2.1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83 11170,'28'-7'1217,"-1"-4"799,-1 0-176,-2-2-279,-4 4-465,-2-2-344,-1 2-472,-3 1-200,3 5-520,1 3-472,4 0-768,-4 3 799</inkml:trace>
  <inkml:trace contextRef="#ctx0" brushRef="#br0" timeOffset="1">501 57 12251,'7'-1'472,"0"-3"80,8 2-472,0 0-168,-1 2-760,5 0 600</inkml:trace>
  <inkml:trace contextRef="#ctx0" brushRef="#br0" timeOffset="2">964 35 5993,'8'6'384,"-1"-1"561,6-1-1025,0 0-1097,1-2 825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2.6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 12131,'15'0'2320,"-3"-2"2441,-4 4-2864,-8 2-561,-9 7-1112,-4 11-1064,-4-6 448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07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0 327 8834,'45'-109'8061,"-26"55"-5473,-7 21-1803,-6 16-749,0 1 0,1 1 0,9-17 0,-14 29-401,0 0 0,1 0 0,-1 0 0,1 1 0,3-3 0,-3 2-458,0 1 0,-1 0 1,1-1-1,-1 0 0,0 1 0,3-5 1,0-2-175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0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 11258,'13'0'1385,"0"-2"1439,-4-4-959,-2 1-329,3-1-408,4 1-576,3 5-256,1 0-328,4 0-184,-2 3-656,0 1-376,-3 3-528,5 12 775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08.2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0 116 11154,'4'-7'1697,"5"-4"1175,0-4-815,4-1-193,5-3-912,1 1-327,1 3-745,-2 2-929,-20 12 697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09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8 312 7346,'-1'0'94,"1"0"0,0 0 0,0 0 0,-1 0 0,1 0 0,0 0 0,-1 0 0,1-1 0,0 1 1,-1 0-1,1 0 0,0 0 0,0 0 0,-1 0 0,1 0 0,0-1 0,0 1 0,-1 0 0,1 0 1,0-1-1,0 1 0,0 0 0,-1 0 0,1 0 0,0-1 0,0 1 0,0 0 0,0-1 0,0 1 0,-1 0 1,1 0-1,0-1 0,0 1 0,0 0 0,0-1 0,0 1 0,0 0 0,0-1 0,0 1 0,0 0 1,0 0-1,0-1 0,0 1 0,0 0 0,1-1 0,-1 1 0,0 0 0,0-1 0,0 1 0,0 0 1,0 0-1,1-1 0,-1 1 0,0 0 0,1-1 0,10-16 1384,-11 17-1456,9-11 751,0 0 0,1 1 1,0 0-1,0 0 0,2 2 0,-1-1 0,1 1 1,20-10-1,-11 5-719,0-1 1,33-29-1,14-9-1601,-31 22-645,-12 10 3287,-6 5-612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0.0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1 271 9914,'15'-7'944,"1"0"697,4-4-329,0 0-144,6-2-136,-2 0-239,2 0-169,-4 2-384,0-2-88,1 2-152,1 4-64,-4 3-296,1 3-248,-7 1-537,3 1-367,-4 5 856</inkml:trace>
  <inkml:trace contextRef="#ctx0" brushRef="#br0" timeOffset="1">718 77 8754,'22'-4'1472,"-4"-3"2017,0 0-1385,-3-4-423,-4 0-249,2 3-696,2-1-288,-3 2-360,7 3-296,-3-1-896,3 1-424,3 6 656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3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558 65 10226,'-1'-12'3400,"0"-1"-1,-4-21 0,5 34-3378,0-1 0,0 1 0,0 0-1,0 0 1,0 0 0,0 0 0,0-1-1,0 1 1,0 0 0,0 0 0,0 0-1,0 0 1,0-1 0,0 1-1,-1 0 1,1 0 0,0 0 0,0 0-1,0 0 1,0-1 0,0 1 0,0 0-1,0 0 1,0 0 0,0 0 0,-1 0-1,1 0 1,0 0 0,0-1 0,0 1-1,0 0 1,0 0 0,-1 0 0,1 0-1,0 0 1,0 0 0,0 0 0,0 0-1,-1 0 1,1 0 0,0 0 0,0 0-1,0 0 1,0 0 0,-1 0-1,1 0 1,0 0 0,0 0 0,0 0-1,0 0 1,0 0 0,-1 0 0,1 0-1,0 1 1,0-1 0,0 0 0,0 0-1,0 0 1,-1 0 0,1 0 0,0 0-1,-7 9 363,-20 36 134,1 0 0,3 2-1,1 1 1,-22 76 0,19-33-322,-12 37 29,35-122-202,-124 359 580,112-317-572,4-21-28,2 0 0,2 1-1,0 0 1,-3 40 0,4-11 51,-2 0 1,-2 0-1,-29 92 0,34-134 1,2-1 0,-2 27 1,3-27 108,-1 1 1,-4 20 0,6-35-147,0 1 1,0 0 0,-1-1-1,1 1 1,0 0-1,0-1 1,-1 1 0,1 0-1,0-1 1,-1 1 0,1-1-1,-1 1 1,1 0 0,-2 0-1,-3-2-389,-2 1-935,6 0 1025,-1 0 0,1 0 0,0 0 0,0-1 0,0 1 1,0 0-1,0-1 0,0 1 0,0 0 0,-1-1 0,1 0 0,0 1 1,1-1-1,-1 1 0,0-1 0,0 0 0,0 0 0,0 0 0,-1-1 1,0 0-897,-22-19-5953,16 14 5620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4.4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0 175 9482,'2'-1'10805,"2"6"-7833,2 13-2002,-5-4-421,0 1 1,-2 0-1,-2 20 0,1-23-321,1 1 0,0-1-1,1 1 1,0-1 0,2 13 0,-1-23-202,-1-1 0,0 0 0,0 1 1,1-1-1,-1 0 0,1 1 1,-1-1-1,1 0 0,-1 0 0,1 1 1,0-1-1,0 0 0,-1 0 0,1 0 1,0 0-1,0 0 0,0 0 1,0 0-1,0 0 0,2 0 0,-2 0-4,1-1-1,-1 0 0,0 1 0,1-1 1,-1 0-1,0 0 0,1 0 0,-1 0 1,0 0-1,1 0 0,-1 0 0,0-1 1,1 1-1,-1 0 0,0-1 0,3 0 1,3-4 57,1 1 0,0-1 0,-1 0 0,12-11 1,-17 14-60,26-25-373,-1-1-1,-1-1 0,-2-1 1,-1-1-1,-2-1 1,21-40-1,-14 20-1921,-2 4 684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6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126 225 7882,'-3'0'176,"0"0"490,0 0-1,1 0 0,-1 0 1,0-1-1,0 1 1,0-1-1,-4-1 0,6 2-512,1 0 0,-1-1-1,1 1 1,-1 0 0,1 0-1,0-1 1,-1 1 0,1-1-1,0 1 1,-1 0 0,1-1-1,0 1 1,-1-1 0,1 1-1,0-1 1,0 1 0,-1-1-1,1 1 1,0-1 0,0 0 10,0-1 0,0 1 1,0 0-1,0-1 1,0 1-1,0 0 0,0 0 1,1-1-1,-1 1 1,1-2-1,9-19 1856,21-35 1,-9 16-951,-11 22-618,-7 13-299,-1 0 0,1-1 0,-1 1 0,0-1 0,-1 0 0,3-10 0,-5 17-150,0 0 0,0 0 0,0 0 0,0 0 0,0 0 0,0-1-1,0 1 1,0 0 0,0 0 0,-1 0 0,1 0 0,0 0 0,0 0 0,0 0 0,0 0 0,0 0 0,0 0 0,0 0 0,0 0 0,0 0 0,0 0 0,0 0 0,0 0 0,0 0 0,-1 0 0,1 0 0,0 0 0,0 0 0,0 0 0,0 0 0,0 0 0,0 0 0,0 0 0,0 0 0,0 0 0,0 0 0,-1 0 0,1 0 0,0 0 0,0 0 0,0 0 0,0 0 0,0 0 0,0 0 0,0 0-1,0 0 1,0 0 0,0 0 0,0 0 0,0 1 0,0-1 0,0 0 0,0 0 0,0 0 0,0 0 0,-1 0 0,1 0 0,0 0 0,0 0 0,0 0 0,0 0 0,0 0 0,0 0 0,0 1 0,0-1 0,-6 7 12,-34 63-748,-53 125 1,85-176 634,-1-2 43,2 0 0,1 1 0,-8 30 0,14-47 57,-1-1 0,1 1 0,0 0 0,0 0 0,0-1 0,0 1 0,0 0 0,0 0 1,0-1-1,0 1 0,0 0 0,0 0 0,0-1 0,1 1 0,-1 0 0,0-1 0,0 1 0,1 0 0,-1-1 0,0 1 0,1 0 0,-1-1 0,1 1 0,-1 0 1,1-1-1,-1 1 0,1-1 0,-1 1 0,1-1 0,0 0 0,-1 1 0,1-1 0,0 1 0,0-1 0,2 1 11,1 0 0,-1-1 0,0 0 0,1 0 0,-1 0 0,6 0 0,4-1 67,0 2 60,0 0 0,0 1 0,22 5-1,-30-6-101,0 1-1,0 0 1,-1 0-1,1 0 0,-1 1 1,0 0-1,1 0 0,-1 0 1,-1 0-1,1 0 0,0 1 1,5 7-1,0 4 23,0-1 0,-1 2-1,-1-1 1,7 23 0,-2-6 42,-4-11-35,-3-6 124,2 0-1,-1 0 0,13 19 0,-16-30-125,-1-1 0,1 1 0,0-1 0,0 0-1,0 0 1,0 0 0,1 0 0,-1 0 0,1-1 0,0 1-1,-1-1 1,1 0 0,0 0 0,0-1 0,1 1 0,-1-1 0,6 1-1,-6-1-21,-1-1 0,1 0 0,0 0-1,-1-1 1,1 1 0,0-1 0,-1 0-1,1 0 1,0 0 0,-1 0 0,1-1-1,-1 1 1,0-1 0,5-3 0,4-3 36,0-1 0,13-13 0,-11 9-24,83-69-1105,-91 76 240,-1-1-1,0 0 1,0 1-1,0-2 0,-1 1 1,0 0-1,4-11 1,-5 10 96,9-12-814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6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1 235 14203,'3'1'587,"-1"-1"0,1 0 0,0 1 0,0 0-1,0 0 1,-1 0 0,1 0 0,0 0 0,3 3 0,24 16 878,-22-14-837,26 21 691,-15-12-684,0 0 0,26 14-1,-39-26-540,0 0-1,0 0 0,1-1 0,-1 0 0,0 0 0,1 0 0,-1-1 0,1 1 1,0-2-1,-1 1 0,1-1 0,12-1 0,-16 1-59,0-1 0,0 0-1,0 0 1,0 0 0,0 0 0,0 0 0,-1 0-1,1-1 1,0 1 0,-1-1 0,1 0 0,-1 0-1,1 0 1,-1 0 0,3-4 0,-2 2 2,0 0 1,-1 0 0,1-1-1,-1 0 1,0 1-1,0-1 1,0 0-1,1-8 1,-1 0 1,0-1 0,-1 1 0,-1-1-1,0 0 1,-1 1 0,-3-16 0,2 13 16,-2 0 1,0 0 0,-1 1-1,-1-1 1,-9-19-1,11 28-279,-1-1 1,0 1-1,0 0 0,-11-12 1,12 15-318,-1 1 1,1-1-1,0 1 1,-1 0 0,1 0-1,-1 0 1,0 1-1,-8-3 1,15 22-4712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6.9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1 10482,'-2'0'408,"-1"0"-1,1 0 0,-1 1 1,0-1-1,1 1 0,-1 0 1,1 0-1,-1 0 0,1 0 1,0 0-1,0 0 0,-1 1 0,1-1 1,0 1-1,0-1 0,0 1 1,-3 3-1,-1 3 159,0 0 0,0 1 1,-5 11-1,1-4 58,3-5-392,0 0 0,1 1 0,1 0 0,-1 0 0,2 0-1,0 0 1,-4 21 0,8-32-230,0-1 0,-1 0-1,1 0 1,0 1 0,0-1-1,0 0 1,0 1 0,0-1-1,1 0 1,-1 0 0,0 1 0,0-1-1,0 0 1,0 1 0,0-1-1,0 0 1,0 0 0,0 1 0,1-1-1,-1 0 1,0 0 0,0 1-1,0-1 1,1 0 0,-1 0-1,0 0 1,0 1 0,1-1 0,-1 0-1,0 0 1,0 0 0,1 0-1,-1 0 1,0 0 0,0 1-1,1-1 1,-1 0 0,0 0 0,1 0-1,-1 0 1,1 0 0,12-2 25,-3-2 4,71-17 82,-69 19-98,1 0 1,-1 1 0,0 0-1,1 1 1,11 2-1,-21-2 35,-1 0 0,1 0 0,-1 1-1,0 0 1,1-1 0,-1 1 0,0 0 0,0 0 0,0 0-1,1 0 1,-1 0 0,0 1 0,0-1 0,-1 1-1,1-1 1,0 1 0,0 0 0,-1 0 0,1-1-1,-1 1 1,0 0 0,1 1 0,-1-1 0,1 3 0,0-1 61,-1 1 1,0-1-1,-1 1 1,1-1-1,-1 1 1,0-1-1,0 1 1,0-1-1,0 1 1,-1-1-1,0 1 1,-2 6-1,1-5-57,0 0 0,-1 0-1,1 0 1,-2-1-1,1 1 1,0 0 0,-1-1-1,0 0 1,-1 0 0,-6 7-1,8-10-131,1 0-1,0 0 0,-1 0 1,1-1-1,-1 1 1,1-1-1,-1 1 0,0-1 1,1 0-1,-1 0 1,0 0-1,0 0 1,0-1-1,0 1 0,0-1 1,0 0-1,0 0 1,0 0-1,0 0 0,0 0 1,0-1-1,0 1 1,0-1-1,-5-1 1,6 0-168,0 1 1,1 0-1,-1 0 0,0-1 1,0 1-1,1-1 1,-1 1-1,1-1 1,-1 0-1,1 0 1,0 1-1,0-1 1,0 0-1,0 0 1,0 0-1,0 0 1,0-1-1,1 1 1,-1 0-1,1 0 1,-1 0-1,1-3 1,-1-15-1047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7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 13259,'0'-2'136,"2"-2"570,-1 1 0,0-1 1,-1 0-1,1 0 1,-1 0-1,1 0 0,-1 0 1,-1-5-1,1 8-635,0 0 0,0 1-1,0-1 1,0 0 0,1 0-1,-1 0 1,0 1 0,0-1 0,0 0-1,0 0 1,1 1 0,-1-1-1,0 0 1,1 1 0,-1-1 0,1 0-1,-1 1 1,1-1 0,-1 0-1,1 1 1,-1-1 0,1 1 0,-1-1-1,1 1 1,0-1 0,-1 1-1,1 0 1,0-1 0,0 1-1,-1 0 1,1-1 0,0 1 0,0 0-1,-1 0 1,1 0 0,0 0-1,0 0 1,-1 0 0,1 0 0,0 0-1,1 0 1,2 0-20,1 0 0,-1 1 0,1-1 1,-1 1-1,9 3 0,20 9 8,-1 2 0,60 38 0,-18-9-21,-54-33 183,-1 0 0,0 1 0,29 25 0,-43-32-84,0-1 0,-1 1 0,1 0 0,-1 0 0,-1 0 0,1 1-1,-1-1 1,0 1 0,0 0 0,0 0 0,-1 0 0,0 1 0,0-1 0,-1 0 0,0 1 0,0-1-1,0 10 1,-1-4-55,-1 0 0,-1-1 0,0 0 0,-1 1 0,0-1 0,0 0 0,-1 0 0,-1-1 0,-6 13 0,-5 3-1472,0 0 0,-25 28 0,38-51-1030,3-6 818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8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37 10178,'-5'-8'917,"-7"-9"1280,9 5 2739,8 25 560,11 14-3823,-9-17-750,7 10-320,0-2-1,18 18 1,19 24 190,63 120 90,-95-149-775,-4-3-47,-1 1 1,-1 0 0,10 36-1,-23-64-61,1 2 2,0 0 0,0 0-1,0 0 1,0-1-1,0 1 1,0-1-1,1 1 1,-1-1-1,1 1 1,-1-1-1,1 0 1,4 4-1,-5-7-1,-1 0 0,0 0 0,0 0-1,1-1 1,-1 1 0,0 0-1,0 0 1,0 0 0,0-1 0,0 1-1,0 0 1,-1 0 0,0-3-1,-10-57-339,-6-104 0,16 150 185,2-1 0,2-21 0,-3 34 138,0 0-1,1 0 1,-1-1-1,1 1 1,0 0 0,0 0-1,0 0 1,1 0-1,-1 0 1,1 1-1,0-1 1,-1 0 0,1 1-1,0-1 1,1 1-1,-1 0 1,4-4-1,-4 5 14,0 0 0,-1 1 0,1-1 0,0 1-1,-1-1 1,1 1 0,0 0 0,0-1 0,-1 1-1,1 0 1,0 0 0,0 0 0,-1 0-1,1 1 1,0-1 0,0 0 0,-1 1 0,1-1-1,0 1 1,-1 0 0,1 0 0,-1-1 0,1 1-1,-1 0 1,1 0 0,-1 0 0,1 1-1,1 1 1,3 2-9,-1 2 0,1-1 0,-1 1 0,7 10-1,-3-2 23,-6-9 7,0-1 0,0 0 1,1 0-1,-1 0 1,1 0-1,0 0 0,1-1 1,-1 0-1,8 6 0,-10-9-11,-1 0-1,0-1 1,1 1-1,-1-1 1,0 1-1,1-1 1,-1 1-1,1-1 0,-1 0 1,1 1-1,-1-1 1,1 0-1,-1 0 1,1 0-1,-1 0 0,1-1 1,-1 1-1,4-1 1,-3 0-5,0 0 1,0 0 0,0 0-1,0-1 1,0 1-1,0-1 1,0 1-1,-1-1 1,1 0 0,-1 1-1,2-3 1,2-4-4,-1 1-1,0-1 1,0 1 0,-1-1 0,5-15-1,5-29-20,-5 18-21,19-46 1,-27 80 45,0 0 0,0-1-1,0 1 1,0 0 0,0 0 0,0-1-1,0 1 1,0 0 0,0 0 0,1-1-1,-1 1 1,0 0 0,0 0 0,0-1-1,1 1 1,-1 0 0,0 0 0,0 0-1,1 0 1,-1-1 0,0 1 0,0 0 0,1 0-1,-1 0 1,0 0 0,0 0 0,1 0-1,-1 0 1,0 0 0,1-1 0,-1 1-1,8 7 7,5 19-8,-11-22 7,3 5 26,-1 0 0,2-1 0,-1 0 0,9 9 0,-13-15-68,0-1 0,1 1-1,-1-1 1,1 1 0,-1-1 0,1 1 0,0-1-1,-1 0 1,1 0 0,0 0 0,0 0 0,0 0-1,0 0 1,0 0 0,0-1 0,0 1 0,0-1-1,1 1 1,-1-1 0,0 0 0,0 0-1,0 0 1,0 0 0,1 0 0,2-1 0,-4 0-129,0 1 1,0-1 0,0 0-1,0 1 1,0-1 0,0 0 0,0 0-1,0 0 1,0 0 0,0 0-1,-1 0 1,1 0 0,0 0-1,-1 0 1,1 0 0,-1 0 0,1 0-1,-1-1 1,1 1 0,-1 0-1,0 0 1,0 0 0,1-1-1,-1-1 1,0-3-643,0 1 0,0-1 0,-1 1 0,-1-7 0,-3-7-615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8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50 15491,'0'4'2817,"4"-6"-1529,12-4-720,2-6-272,6 4-648,2-1-432,-4 0-904,4 2 800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9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1 8426,'-5'0'5031,"-6"7"-2291,0 2-1877,1 1 1,0 1-1,0 0 1,1 0-1,1 1 1,-8 14-1,-38 79 1829,53-103-2644,0 0-1,0 1 0,0-1 1,0 0-1,1 1 1,-1-1-1,1 0 0,0 1 1,-1 2-1,1-4-41,0-1-1,0 0 1,0 1-1,0-1 1,1 0-1,-1 1 0,0-1 1,0 0-1,0 0 1,0 1-1,0-1 1,1 0-1,-1 0 1,0 1-1,0-1 1,0 0-1,1 0 1,-1 0-1,0 1 1,0-1-1,0 0 1,1 0-1,-1 0 0,0 0 1,1 1-1,-1-1 1,1 0-7,0 0 0,0 0 0,0 0 0,0 0 0,0 0 0,0 0 0,0-1 0,0 1 0,0 0 0,0 0 0,0-1-1,1 0 1,9-5-87,-1 0 0,0 0 0,-1-1-1,17-15 1,-17 14-5,0 0-1,0 1 1,0 0 0,1 1-1,15-8 1,-23 13 97,1 0 1,0 0-1,0 0 1,0 0-1,-1 0 0,1 1 1,0-1-1,0 1 1,0-1-1,0 1 1,0 0-1,0 1 1,0-1-1,0 0 0,0 1 1,0-1-1,0 1 1,0 0-1,-1 0 1,1 0-1,0 1 0,-1-1 1,1 1-1,0-1 1,-1 1-1,0 0 1,1 0-1,-1 0 0,0 0 1,3 4-1,-1-2 105,-1 0 0,1 0-1,-1 0 1,0 1 0,0-1-1,-1 1 1,1 0 0,-1 0-1,0 0 1,0 0 0,-1 0-1,0 1 1,1-1 0,-2 0-1,1 1 1,-1-1 0,0 0-1,0 1 1,0-1 0,-1 1-1,1-1 1,-1 0 0,-1 1-1,-3 9 1,2-6-60,-9 18 96,11-25-228,1 0-1,-1-1 0,0 0 0,-1 1 1,1-1-1,0 1 0,0-1 1,-1 0-1,1 0 0,0 0 0,-1 0 1,1 0-1,-4 1 0,5-1 6,-1-1 0,1 0 0,0 0 0,-1 0 0,1 0 0,0 0 1,-1 0-1,1 0 0,-1 0 0,1 0 0,0 0 0,-1 0 0,1 0 0,0 0 0,-1 0 0,1 0 0,-1-1 0,1 1 0,0 0 0,-1 0 0,1 0 0,0 0 0,-1-1 0,1 1 0,0 0 0,0 0 0,-1-1 0,1 1 0,0 0 0,-1-1 0,-5-12-2193,4 6 1225,-8-7-376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9.4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13363,'0'0'160,"1"0"1,-1 0-1,1 0 0,-1 1 1,1-1-1,-1 0 0,1 0 1,-1 1-1,1-1 0,-1 0 1,0 1-1,1-1 1,-1 0-1,0 1 0,1-1 1,-1 1-1,0-1 0,1 1 1,2 2 517,46 62 3835,18 40-2101,-53-83-1981,8 17 224,-1 1 0,27 77 1,14 22 140,-61-136-785,1 1 1,0-1-1,1 1 0,-1-1 1,0 0-1,1 0 1,4 4-1,-7-7-12,1 1-1,0-1 1,-1 0 0,1 1-1,0-1 1,-1 0 0,1 1 0,0-1-1,0 0 1,-1 0 0,1 0-1,0 1 1,0-1 0,0 0-1,-1 0 1,1 0 0,0 0-1,0-1 1,-1 1 0,1 0-1,0 0 1,0 0 0,0-1 0,-1 1-1,1 0 1,0-1 0,-1 1-1,1 0 1,0-1 0,-1 1-1,1-1 1,-1 1 0,1-1-1,0 0 1,-1 1 0,1-1-1,-1 1 1,0-1 0,1 0-1,-1 0 1,0 1 0,1-2-1,4-7 2,0-1-1,0 0 1,4-16-1,4-9-1,16-23-82,-25 51 88,0 1 0,0 0 1,1 0-1,0 0 0,0 1 1,9-9-1,-13 14-5,0-1-1,0 0 1,0 0 0,0 1 0,0-1 0,1 1 0,-1-1-1,0 1 1,0 0 0,0-1 0,1 1 0,-1 0-1,0 0 1,0 0 0,1 0 0,-1 0 0,0 0 0,0 0-1,2 0 1,-1 1-1,0 0 0,1 0-1,-1 0 1,0 0 0,0 0 0,0 0-1,0 1 1,0-1 0,2 3 0,4 4-52,-1 0-1,-1 0 1,10 16 0,-11-18-31,-5-4-186,1-1 1,0 1-1,0-1 1,0 0-1,0 1 1,0-1-1,0 0 1,1 0-1,-1 0 1,0 0-1,1 0 1,-1 0-1,0 0 1,1 0-1,-1 0 1,1-1-1,2 2 1,10 1-618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19.9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1 450 16027,'10'-8'1015,"1"-2"-1,-2 1 0,1-1 1,-1 0-1,13-21 0,-17 23-726,0 1-1,-1-1 0,-1 0 0,1-1 0,-1 1 1,0-1-1,-1 1 0,0-1 0,1-14 0,-3 22-279,0 0-1,0 0 1,0 0-1,0 0 1,0 0-1,0 0 1,0 0-1,0 0 1,-1 1-1,1-1 1,0 0 0,0 0-1,-1-1 1,0 2-5,1 0 0,0-1 1,0 1-1,-1 0 1,1 0-1,0-1 0,0 1 1,-1 0-1,1 0 1,0 0-1,-1 0 0,1 0 1,0 0-1,0-1 1,-1 1-1,1 0 0,0 0 1,-1 0-1,1 0 1,0 0-1,-1 0 0,1 0 1,0 0-1,-1 0 1,1 1-1,-2-1 7,0 1 0,0 0-1,1 0 1,-1 0 0,0 0 0,1 0 0,-1 0-1,1 0 1,-1 1 0,-2 2 0,-4 6 21,1 0 1,0 1-1,0 0 1,1 0-1,0 1 1,1-1-1,1 1 1,-1 0-1,2 1 1,0-1-1,0 1 1,1 0-1,1-1 1,0 1-1,2 23 1,-1-33-13,0 0 1,1-1 0,-1 1-1,1 0 1,0 0 0,-1-1-1,1 1 1,0 0-1,1-1 1,-1 1 0,0-1-1,1 0 1,-1 1 0,1-1-1,0 0 1,0 0-1,0 0 1,0 0 0,0 0-1,0-1 1,1 1 0,-1 0-1,0-1 1,1 0 0,2 2-1,-1-2-20,0-1 1,-1 1-1,1-1 0,0 1 0,0-1 1,0 0-1,-1 0 0,1-1 0,0 1 1,0-1-1,-1 0 0,1 0 0,0 0 1,-1 0-1,1-1 0,-1 0 0,0 1 1,4-4-1,7-3-547,0-1 0,-1-1 0,14-13 1,-23 19-1,0-1 1,0 0 0,0 1 0,0-1 0,-1 0 0,0-1 0,0 1 0,0-1 0,-1 1 0,0-1 0,0 0 0,1-6 0,1-14-1726,-4-2 749</inkml:trace>
  <inkml:trace contextRef="#ctx0" brushRef="#br0" timeOffset="1">263 219 8786,'0'-1'255,"1"0"1,0 1-1,0-1 1,-1 0-1,1 0 1,0 0-1,0 1 1,0-1-1,0 0 1,0 1-1,0-1 1,0 1-1,0-1 1,0 1-1,0 0 1,0-1-1,0 1 1,0 0-1,0 0 0,0 0 1,0 0-1,0 0 1,1 0-1,-1 0 1,0 0-1,0 0 1,0 0-1,0 1 1,0-1-1,0 0 1,0 1-1,0-1 1,0 1-1,0-1 1,0 1-1,0-1 1,0 1-1,1 1 1,2 1 146,0 1 0,0-1 0,0 1 0,0-1 0,-1 1 0,6 9 1,17 37 2122,-26-51-2476,1 1 0,-1 0 0,1-1-1,-1 1 1,1-1 0,-1 1-1,0-1 1,1 1 0,-1-1 0,1 1-1,-1-1 1,0 1 0,0-1-1,1 1 1,-1-1 0,0 0 0,0 1-1,0-1 1,0 1 0,1-2-1,4-20 225,1 0 0,0 1-1,2-1 1,1 2-1,1-1 1,15-24-1,-19 36-509,0 0 1,1 0-1,0 1 0,1 0 0,-1 0 0,2 1 0,-1 0 0,1 1 0,0-1 0,0 2 0,0-1 0,1 1 0,0 1 0,0 0 0,14-4 0,3 4-1267,2 7 374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0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 78 10962,'-1'-5'603,"1"0"0,1 0 0,-1-1 0,2-8 0,-1 10 12,0 0 0,0-1 0,-1 1 0,0 0-1,0 0 1,-1-8 0,1 11-575,0 1 1,0 0-1,0 0 0,0 0 0,0-1 0,0 1 1,0 0-1,0 0 0,0 0 0,0-1 0,0 1 0,0 0 1,0 0-1,0 0 0,-1-1 0,1 1 0,0 0 1,0 0-1,0 0 0,0 0 0,-1-1 0,1 1 0,0 0 1,0 0-1,0 0 0,0 0 0,-1 0 0,1 0 1,0 0-1,0 0 0,-1-1 0,1 1 0,0 0 1,0 0-1,0 0 0,-1 0 0,1 0 0,0 0 0,0 0 1,-1 0-1,1 0 0,0 1 0,0-1 0,0 0 1,-1 0-1,1 0 0,0 0 0,0 0 0,0 0 0,-1 0 1,1 0-1,0 1 0,0-1 0,0 0 0,0 0 1,-1 0-1,1 0 0,0 1 0,0-1 0,0 0 0,0 0 1,0 0-1,-1 1 0,-11 15 1324,-13 27 185,-27 63 0,41-81-1353,2 1-1,1 0 0,1 0 1,-4 36-1,11-62-192,0 0 0,0 1 0,0-1 0,0 1 0,0-1 0,0 1 0,0-1 0,0 1 0,0-1 0,0 1 0,0-1 0,0 1 0,0-1 0,0 1 0,1-1 0,-1 1 0,0-1 0,0 0 0,1 1 0,-1-1 0,0 1 0,0-1 0,1 0 0,0 1 0,-1-1-2,1 0 1,-1 0-1,0 0 0,1 0 1,-1 0-1,0 0 0,1 0 1,-1 0-1,1 0 1,-1 0-1,0 0 0,1 0 1,-1-1-1,0 1 0,1 0 1,-1 0-1,0 0 1,1-1-1,-1 1 0,0 0 1,1-1-1,-1 1 0,0 0 1,0 0-1,0-1 1,1 1-1,-1 0 0,0-1 1,0 1-1,0 0 1,0-1-1,1 1 0,-1-1 1,6-14 13,0-1 0,-1 0 0,5-21 0,-7 22-26,1 0 0,0 0 0,1 0 0,10-17 0,-13 28 23,0 0 0,1-1 0,0 1 0,0 1 0,0-1 0,0 0 0,0 1 0,1-1 0,6-4 0,-7 7-13,-1 0 0,1-1 0,0 1 0,-1 0 0,1 1 0,0-1 0,0 0 0,0 1 0,-1-1 0,1 1 0,0 0 0,0 0 0,0 0 0,0 1 0,0-1 1,0 0-1,3 2 0,0 0-199,-1-1 0,1 0 0,0 0 0,0 0 1,10-1-1,-13 0-98,0-1 0,0 1 0,0-1 0,0 0 0,0 0 0,-1 0 0,1 0 0,0-1 0,0 1 0,-1-1 0,1 1 0,4-5 0,15-14-2107,3-5 981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0.9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0 14995,'-5'4'558,"0"-1"-1,1 1 1,-1 0 0,1 0-1,0 1 1,0-1 0,0 1-1,1 0 1,-5 8 0,3-3 122,0 0 0,1 1 0,0 0 1,-3 15-1,1 7 312,2 0 0,-1 43 0,5-75-973,-1 25 239,1-1 0,2 1-1,0-1 1,2 1 0,8 31-1,-8-42-220,1-1 0,1 0-1,0-1 1,1 1-1,0-1 1,1-1 0,0 1-1,1-1 1,1-1-1,15 16 1,0-6-391,49 33 1,-40-31-1837,-30-19-1278,-17-3-2426,12-1 5367,-18-2-2361</inkml:trace>
  <inkml:trace contextRef="#ctx0" brushRef="#br0" timeOffset="1">8 581 10754,'6'0'1017,"7"-5"943,7-10-1368,11-9-400,4-7-152,5-11-672,6-4 1904,-6-11-1104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1.3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 1 12723,'-18'16'1776,"-4"10"809,0 16-49,0 2-31,9 7-825,8 2-272,8 2-775,10-2-289,5-1-216,4-1-120,0-5-208,0 2-241,-3-3-847,-5-1-288,-8-1-1073,-2-1 1321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6.6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14739,'7'7'1328,"1"6"625,5 5-89,0 9-335,3 8-217,1 4-200,-2 3-80,-1-1-328,1-3-175,3-5-297,-3-7-88,-2-7-144,-5-4-128,-3-5-609,-4-9-359,4 1-1192,-5-12-297,2-3 1409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1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0 373 11987,'26'-30'1350,"0"2"0,2 1 0,1 2 0,1 0 0,58-35 0,-85 58-1293,-1 1 1,1 0-1,0 0 1,-1-1-1,1 1 1,0 1-1,0-1 1,-1 0-1,1 1 0,0-1 1,0 1-1,0 0 1,0 0-1,0 0 1,0 1-1,0-1 1,0 1-1,-1-1 1,1 1-1,0 0 0,0 0 1,-1 0-1,1 0 1,0 1-1,-1-1 1,1 1-1,-1 0 1,0-1-1,0 1 1,1 0-1,-1 0 0,0 0 1,-1 1-1,1-1 1,0 0-1,1 4 1,2 4 103,0 0 0,-1 0 0,5 18 0,-2-8-1299,-4-35-3697</inkml:trace>
  <inkml:trace contextRef="#ctx0" brushRef="#br0" timeOffset="1">218 1 12275,'-7'7'808,"3"0"472,6 1-840,4-7-432,3-1-888,6 0 544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2.2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1 117 12635,'16'39'4605,"-11"-30"-3366,-1 0 0,-1 1 0,0-1 0,4 20 1,-3 0-75,4-51-802,-3 0-574,12-34 0,-14 49 152,0-1 1,1 1-1,-1 0 1,2 0 0,-1 0-1,1 0 1,0 1-1,6-7 1,-10 12 63,-1 0 0,1 1 0,0-1 1,-1 0-1,1 1 0,0-1 0,0 1 0,0-1 0,0 1 1,-1-1-1,1 1 0,0-1 0,0 1 0,0 0 1,0-1-1,0 1 0,0 0 0,0 0 0,0 0 1,0 0-1,0 0 0,0 0 0,0 0 0,0 0 0,0 0 1,0 1-1,0-1 0,0 0 0,0 0 0,0 1 1,-1-1-1,2 1 0,2 2 64,-1 0 0,0 1 0,0-1 0,0 0 0,-1 1-1,4 5 1,-5-7-20,1 1 0,-1-1 0,1 1 0,0-1-1,-1 0 1,1 0 0,0 1 0,1-1 0,-1-1-1,0 1 1,0 0 0,1 0 0,-1-1 0,4 2-1,-5-3-34,0 0-1,0 0 0,0 0 1,0 0-1,0-1 0,0 1 0,0 0 1,0-1-1,0 1 0,0 0 0,0-1 1,0 1-1,0-1 0,0 1 0,0-1 1,0 0-1,-1 1 0,1-1 1,1-1-1,15-19 53,-13 16-31,9-11 7,19-26-43,-29 38-56,0-1-1,-1 0 1,1 1 0,-1-1 0,0-1-1,3-7 1,-5 13 49,0 0-1,0 0 0,0 0 1,0 0-1,0 0 1,0 0-1,0 0 1,0 0-1,0 1 0,0-1 1,0 0-1,0 0 1,0 0-1,0 0 1,0 0-1,0 0 0,1 0 1,-1 0-1,0 0 1,0 0-1,0 0 1,0 0-1,0 1 1,0-1-1,0 0 0,0 0 1,1 0-1,-1 0 1,0 0-1,0 0 1,0 0-1,0 0 0,0 0 1,0 0-1,0 0 1,1 0-1,-1 0 1,0 0-1,0 0 0,0 0 1,0 0-1,0-1 1,0 1-1,0 0 1,1 0-1,-1 0 0,0 0 1,0 0-1,0 0 1,0 0-1,0 0 1,0 0-1,0 0 1,0 0-1,0-1 0,0 1 1,0 0-1,0 0 1,0 0-1,1 0 1,-1 0-1,0 0 0,0 0 1,0 0-1,0-1 1,0 1-1,0 0 1,0 0-1,4 7-223,-2 1-37,-2-7 132,0 1 0,0-1 0,0 0 0,0 0 0,0 0 0,1 0 0,-1 1 0,1-1 0,-1 0 0,0 0 0,1 0 0,0 0 0,-1 0 0,1 0 0,0 0 0,-1 0 0,1 0 0,0 0 0,0 0 0,0-1 0,0 1 0,0 0 0,0 0 0,0-1 0,0 1 0,0-1 0,0 1 0,2 0 0,6 0-1535,-1 2 669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2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38 150 10514,'-7'-7'530,"2"4"270,1-1 0,0 1-1,1-1 1,-7-7-1,10 10-707,-1 0 0,1 0 0,-1 0 0,1 0 0,-1 0 0,1 0 0,0 1 0,-1-1 0,1 0 0,0 0 0,0 0 0,0 0 0,0 0 0,0 0 0,0 0 0,0 0 0,0 0 0,0 0 0,0 0 0,0 0-1,1 0 1,-1 0 0,0 0 0,1 0 0,-1 0 0,1 0 0,-1 0 0,1 0 0,-1 1 0,2-3 0,19-18-366,-15 15 95,1 0 0,-2 0-1,1-1 1,-1 0 0,9-14 0,-14 21 188,0-1 1,1 0 0,-1 0-1,0 0 1,1 1 0,-1-1-1,0 0 1,1 1 0,-1-1 0,1 0-1,0 1 1,-1-1 0,1 0-1,-1 1 1,1-1 0,0 1 0,0-1-1,0 1 1,0 0 32,0 0 1,-1 0-1,1 1 1,0-1-1,-1 0 1,1 1-1,0-1 1,-1 1-1,1-1 1,0 1-1,-1-1 1,1 1-1,-1-1 1,1 1-1,-1 0 1,1-1-1,-1 1 1,0 0-1,1-1 0,-1 1 1,1 1-1,12 26 1228,-2 0-1,0 1 0,9 46 0,-3-12 142,0-13 347,44 93 0,-45-118-1690,-11-19-548,-5-5 442,0-1 0,1 0 1,-1 0-1,0 0 0,0 0 1,0 0-1,0 0 0,0 0 0,0 0 1,0 0-1,0 0 0,0 0 1,0 0-1,0 1 0,0-1 0,0 0 1,0 0-1,1 0 0,-1 0 1,0 0-1,0 0 0,0 0 1,0 0-1,0 0 0,0 0 0,0 0 1,0 0-1,0 0 0,1 0 1,-1 0-1,0 0 0,0 0 0,0 0 1,0 0-1,0 0 0,0 0 1,0 0-1,0 0 0,0 0 0,1 0 1,-1 0-1,0-1 0,0 1 1,0 0-1,0 0 0,0 0 0,0 0 1,0 0-1,0 0 0,0 0 1,0 0-1,0 0 0,0 0 0,0 0 1,0 0-1,0-1 0,0 1 1,0 0-1,1 0 0,-1 0 1,0 0-1,0 0 0,0 0 0,-1-10-2473,-5-6-40,1-6 785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3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0 182 12347,'4'1'488,"-1"0"0,0-1 0,1 1 0,-1-1 0,1 1 0,-1-1 0,1 0 0,-1 0 0,1-1 0,3 0 0,-2-1 183,0 1 0,0-2-1,0 1 1,0 0 0,9-7-1,12-8 697,-6 3-468,0 2 1,1 0 0,37-16 0,-52 26-804,0 0 1,0 0 0,0 1-1,1-1 1,-1 2 0,0-1 0,1 0-1,-1 1 1,1 0 0,-1 1-1,1 0 1,-1 0 0,0 0 0,1 0-1,-1 1 1,0 0 0,0 1-1,10 4 1,-9-2-42,0 0 0,0 1 0,-1 0-1,1 0 1,-1 0 0,0 1 0,-1 0 0,0 0-1,0 0 1,-1 0 0,1 1 0,-1 0 0,-1 0-1,0 0 1,0 0 0,2 14 0,0-1-36,-2 1 1,0-1 0,-2 1-1,0 0 1,-4 32 0,2-40-8,-1 0 0,0 0 0,-1 0 0,0 0 0,-1 0 0,-1-1 1,0 0-1,-1 0 0,-13 21 0,17-31-14,0-1 0,0 1-1,0-1 1,0 1 0,-1-1 0,1 0-1,-6 4 1,7-6-4,0 1 0,0-1 0,0 0 0,0 1 0,0-1 0,1 0 0,-1 1 1,0-1-1,0 0 0,0 0 0,0 0 0,0 0 0,0 0 0,0 0 0,0 0 0,0 0 0,0 0 0,0-1 0,0 1 0,0 0 0,0-1 0,0 1 0,0 0 0,1-1 0,-1 1 0,0-1 0,0 1 0,0-1 0,1 0 0,-1 1 0,0-1 0,0-1 0,-3-5-99,0 1-1,1-1 0,0-1 1,0 1-1,1 0 0,0 0 1,0-1-1,-1-10 0,-5-39-2007,3 0-1,2 0 0,7-86 0,7 74 522</inkml:trace>
  <inkml:trace contextRef="#ctx0" brushRef="#br0" timeOffset="1">651 0 19484,'22'15'1929,"-2"-6"1295,1-3-575,-10-6-1033,-6 0-568,-5-6-592,-7 2-351,-4-3-1314,-2 3-1391,-24 8 1367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05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0 537 4209,'6'3'4572,"-6"-3"-4453,1 0 1,-1 0-1,0 0 1,0 1-1,0-1 1,0 0 0,0 0-1,1 0 1,-1 0-1,0 1 1,0-1-1,0 0 1,1 0 0,-1 0-1,0 0 1,0 0-1,1 0 1,-1 0-1,0 0 1,0 0 0,0 0-1,1 0 1,-1 0-1,0 0 1,0 0 0,1 0-1,-1 0 1,0 0-1,0 0 1,1 0-1,-1 0 1,0 0 0,0 0-1,0 0 1,1 0-1,-1 0 1,0 0-1,0-1 1,0 1 0,1 0-1,-1 0 1,0 0-1,0 0 1,0-1-1,0 1 1,1 0 0,-1 0-1,0 0 1,0-1-1,0 1 1,0 0-1,0 0 1,0 0 0,0-1-1,0 1 1,0 0-1,0 0 1,1-1 0,1-16 1540,0-65 1054,-4 38-2007,1 23-542,1-32-1,2 36 253,-2 0-1,0 0 1,-3-19 0,3 26-334,0-1 0,1 0 1,0 1-1,0-1 0,4-10 0,-2 8-12,-1-1 0,1-24 0,-3 29 35,0 1-1,1-1 1,0 0 0,0 1-1,1-1 1,0 1 0,4-12 0,-6 20-215,0 0 0,0-1 0,0 1 0,0 0 0,1-1 1,-1 1-1,0-1 0,0 1 0,0 0 0,0-1 0,0 1 1,0-1-1,0 1 0,0-1 0,0 1 0,-1 0 0,1-1 1,0 1-1,0 0 0,0-1 0,0 1 0,0-1 0,-1 1 1,1 0-1,0-1 0,0 1 0,-1 0 0,1 0 0,0-1 1,-1 1-1,1 0 0,0-1 0,0 1 0,-1 0 0,1 0 1,-1 0-1,1-1 0,0 1 0,-1 0 0,1 0 0,0 0 1,-1 0-1,1 0 0,-1 0 0,1 0 0,0 0 0,-1 0 1,1 0-1,-1 0 0,0 0 0,-4 3-911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06.3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1 565 6865,'0'-3'379,"0"-1"-1,1 1 0,0 0 1,-1 0-1,1 0 0,0 0 1,0-1-1,2-2 0,6-20 2321,13-61 2365,-12 35-3243,-2 0 1,1-73-1,-4-19-805,-3 126-6749,0 3 3795,-2 1 795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06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1 479 8986,'0'-3'4471,"2"-13"-2830,0-4-317,2-37-1,-1-3 610,24-117 691,-18 124-2659,-1 27-403,-7 23 10,1-1 1,-1 1-1,0-1 1,-1 1-1,1-1 1,-1 1-1,1-1 1,-1-7-1,-2-8-1695,-1 11 1644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07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0 396 8642,'1'-4'447,"0"-1"99,0-1-1,0 0 1,1 1 0,0-1 0,0 1 0,0-1 0,0 1 0,5-7 0,-4 7-314,0 1 1,0-1 0,-1 0 0,0 0 0,0 0-1,0 0 1,-1 0 0,0-1 0,0 1-1,1-7 1,-2 8-26,1 0 0,0 0 0,0 0 0,1 0 0,-1 0 0,1 1 0,4-7 0,-4 5-103,1 1 0,-1-1 0,0 1 0,1-7-1,6-23-76,2 1-1,24-54 0,-32 80-873,1 0-1,0 1 0,0-1 1,1 1-1,9-11 1,-9 13 7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4.9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63 3201,'-3'-1'284,"-1"1"1,1 1-1,-1-1 1,1 0-1,-1 1 1,1 0 0,-1-1-1,1 1 1,0 1-1,-1-1 1,1 0-1,0 1 1,0 0-1,0 0 1,0 0-1,0 0 1,1 0 0,-1 0-1,0 1 1,1-1-1,-3 4 1,1-1 400,3-3-381,0 0-1,0-1 1,0 1-1,0-1 1,-1 1-1,1-1 0,0 0 1,-1 0-1,1 1 1,-1-1-1,0 0 1,-5 1 3694,7-2-3887,0-1 1,0 1 0,0 0 0,-1 0-1,1 0 1,0 0 0,0-1-1,0 1 1,0 0 0,0 0 0,0 0-1,-1-1 1,1 1 0,0 0 0,0 0-1,0-1 1,0 1 0,0 0 0,0 0-1,0 0 1,0-1 0,0 1-1,0 0 1,0 0 0,0-1 0,0 1-1,0 0 1,0 0 0,0-1 0,1 1-1,-1 0 1,0 0 0,0 0 0,0-1-1,0 1 1,0 0 0,0 0-1,1 0 1,-1 0 0,0-1 0,0 1-1,1 0 1,62-6 3242,-36-1-3218,-1-2 1,25-12-1,18-7 15,-56 24-129,-1 0-1,1 0 0,0 1 0,0 1 0,0 0 1,1 1-1,-1 0 0,0 1 0,1 1 1,16 2-1,-16 0-41,-3 0-148,1-1 1,13 0 0,-21-2-103,-1 0 0,0 0 0,1 0 0,-1-1 0,0 1 0,1-1-1,-1 0 1,0 0 0,0 0 0,0 0 0,0-1 0,5-2 0,8-6 997,-3 0-690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5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1 10226,'-18'7'1153,"-7"2"946,8-7 4573,16-2-6545,1 1 0,-1-1 0,0 1 0,0-1 0,1 1 0,-1 0 0,0-1 0,1 1 0,-1 0 0,1-1 0,-1 1 0,1 0 0,-1 0 1,1 0-1,0-1 0,-1 1 0,1 2 0,-2 3 169,1 1 1,0 0-1,0 1 1,0 6 0,0 9 244,-3 41-11,2 0 0,4 1 1,11 77-1,-7-97-329,-3 0 0,-1 0 0,-8 86 0,-2-49 118,4-1-1,6 98 1,1-155-231,1-1 1,1 0-1,10 29 0,2 12 130,-11-31-181,-2-1 1,-2 1 0,-1 39-1,0 13-4,4 30-16,7 92 10,-11-178-25,0 1 1,-2-1 0,-1 1-1,-6 29 1,-22 347 24,21-319-17,6-58 35,-2 51 0,8-33 4,-1-27 23,-1 2-1,-1-1 0,-4 32 0,-6-19 167,0-7-101,1 9 16,-9 40 61,15-58-546,-9 32 1,11-49 286,1 0 0,0 0 0,0 0 0,-1-1 0,1 1 0,0 0 0,-1 0 0,1-1 0,-1 1 0,1 0 0,-1-1 0,1 1 0,-1 0 0,0-1 0,-1 2 0,2-2-39,0 0 0,-1 0 0,1 0 0,0 0 0,-1 0 0,1 0 0,0 0 0,-1 0 0,1 0 0,0 0 0,-1 0 1,1 0-1,-1 0 0,1 0 0,0 0 0,-1-1 0,1 1 0,0 0 0,0 0 0,-1 0 0,1 0 0,0-1 0,-1 1 0,1-1 0,-2-1-506,0 0-1,0 0 1,0-1 0,0 1 0,1-1-1,-2-3 1,-6-8-1348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50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32 169 9930,'3'-3'468,"0"1"0,0-1 0,0 0 1,0 0-1,-1 0 0,0 0 0,1 0 0,-1-1 0,0 1 0,-1-1 0,1 1 0,-1-1 0,2-4 1,-1 1-84,0 0 0,-1 0 0,0 0 0,0-1 0,0-13 1,-2 17-320,1-1 0,-1 1 0,0 0 0,0 0 0,0-1 0,-1 1 0,1 0 0,-5-6 1,5 8-66,1 1 1,-1 0 0,1 0 0,-1 0 0,0 0-1,0 0 1,0 0 0,0 0 0,0 0 0,0 0-1,0 0 1,0 1 0,0-1 0,0 0 0,0 1-1,0-1 1,0 1 0,-1-1 0,1 1 0,0 0-1,0-1 1,-1 1 0,1 0 0,0 0 0,0 0-1,-1 0 1,1 0 0,0 0 0,-1 0 0,1 0-1,0 0 1,0 1 0,-2 0 0,1 0 0,1-1 0,0 1 0,-1 1 0,1-1 0,0 0 0,-1 0-1,1 0 1,0 1 0,0-1 0,0 0 0,0 1 0,0-1 0,1 1 0,-1-1 0,0 1 0,1 0 0,-1-1 0,1 1 0,-1 0 0,1-1 0,0 1 0,0 0 0,0-1 0,0 1-1,0 0 1,0 1 0,1 6 41,-1-1-1,2 0 1,-1 0 0,4 8-1,-2-7 6,0 0 0,0 0 0,2 0 0,-1-1 0,1 0 0,0 1 0,0-2-1,8 9 1,-10-12-59,0-1-1,1 0 0,-1 0 1,1 0-1,-1 0 0,1-1 1,0 1-1,0-1 0,0 0 1,1 0-1,-1 0 0,0-1 1,1 0-1,-1 1 0,1-2 1,-1 1-1,1 0 0,8-1 1,-12 0-93,0 0 0,0 0 1,0 0-1,0 0 0,0 0 1,0-1-1,0 1 0,-1 0 1,1-1-1,0 1 0,0 0 1,0-1-1,0 1 0,-1-1 1,1 1-1,0-1 0,-1 0 1,1 1-1,0-1 0,-1 0 1,1 1-1,0-1 0,-1 0 1,1 0-1,-1 1 0,0-1 1,1 0-1,-1 0 0,0 0 1,1 0-1,-1 0 1,0-1-1,5-13-926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7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 13251,'69'-16'4476,"-22"5"-1700,79-9 1,-118 19-2607,-1 1 0,1 0 1,0 0-1,-1 1 0,1 0 1,0 0-1,-1 1 0,1 0 1,-1 1-1,0-1 0,0 1 1,13 8-1,-16-9-130,0 1-1,-1 0 0,1 0 1,-1 0-1,0 1 1,0-1-1,0 1 1,0 0-1,0 0 1,-1 0-1,0 0 1,0 0-1,0 0 1,0 0-1,-1 1 0,0-1 1,0 1-1,0-1 1,0 1-1,0 0 1,-1-1-1,0 7 1,-1-4-30,1 0 0,-1 0 0,-1 0 1,1 0-1,-1 0 0,-1 0 0,1-1 1,-1 1-1,0-1 0,-1 0 0,1 1 1,-1-1-1,-7 8 0,2-4-833,0-1-1,-1 0 1,0-1 0,0 0-1,-1 0 1,-17 9 0,14-9-1548,14-7 2285,0-1 1,0 1 0,-1-1 0,1 1 0,0-1 0,0 1 0,-1-1 0,1 1 0,0-1-1,0 1 1,0-1 0,0 1 0,0-1 0,0 1 0,0-1 0,0 2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7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1031 9194,'8'-5'1467,"0"0"-1,-1 0 1,1-1-1,7-9 1,5-3-310,75-52 1219,125-72 1,-172 112-2068,27-16 380,-1-4 0,-4-3 1,84-81-1,-130 107-485,-1-1 0,-1-1 0,27-48 0,2-3-185,-35 54 11,-11 18-109,-1 0-1,2 0 0,8-10 1,-15 19-23,0-1 1,-1 1-1,1-1 1,0 0 0,-1 0-1,1 0 1,0 0-1,-1 0 1,1 0 0,0 0-1,0 0 1,-1 0-1,1-1 1,0 1 0,-1 0-1,1-1 1,0 1-1,0-1 1,0 1 0,-1-1-1,1 0 1,0 0 0,0 1-1,0-1 1,0 0-1,0 0 1,0 0 0,1 0-1,-1 0 1,0 0-1,0 0 1,1 0 0,-1-2-1,-1-2 112,1-1 0,0 0 0,0 1 0,1-1 0,0 0-1,0 0 1,0 0 0,1 1 0,1-10 0,-1 12 100,0-1 1,0 1-1,0-1 0,0 1 1,1-1-1,-1 1 0,1 0 1,0 0-1,0 0 0,0 0 1,1 0-1,-1 0 0,1 0 1,-1 1-1,7-5 1,-8 6-60,0 1 0,0-1 1,0 0-1,0 1 0,0-1 1,1 1-1,-1-1 0,0 1 1,1-1-1,-1 1 0,0 0 1,1 0-1,-1 0 0,0 0 1,1 0-1,-1 0 0,0 0 1,1 0-1,-1 0 0,0 1 1,2 0-1,-2-1-7,1 1 0,0 0-1,-1 1 1,1-1 0,-1 0 0,0 0 0,1 1-1,-1-1 1,0 1 0,0-1 0,0 1 0,0-1-1,1 3 1,1 3 23,0 0 0,-1 0 0,0 0 0,0 0 0,0 0 0,0 12 0,0 78-130,-3-85-234,0 1 0,-1-1 0,0 0-1,-1 0 1,-7 21 0,-1-10-346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8.1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140 991 11458,'0'-3'2430,"23"-87"1810,-1 8-3103,-11 15-468,-3 0 0,-3 0 0,-3 0 0,-12-128 0,-15 44 102,18 125-608,0 1 0,-2-1 0,-19-40 0,25 61-139,0-1 0,0 1 0,-1 0 0,0 0 0,0 0 0,0 0 0,-7-6-1,9 10-22,0 0-1,1-1 1,-1 1-1,0 0 0,1 1 1,-1-1-1,0 0 1,0 0-1,0 1 1,0-1-1,0 1 0,0-1 1,0 1-1,1 0 1,-1 0-1,0 0 0,0 0 1,0 0-1,0 0 1,0 1-1,0-1 0,0 1 1,0-1-1,0 1 1,0 0-1,0 0 0,-2 1 1,2 0-4,0-1 0,0 1 0,0 0 1,0 0-1,0-1 0,0 1 0,0 1 0,1-1 0,-1 0 1,1 0-1,0 1 0,-1-1 0,1 0 0,0 1 0,1 0 1,-2 3-1,0 5 8,0 0 0,0 20 1,2-28-1,0 40 16,2 0-1,11 68 1,32 81 69,-38-168-98,1-1 0,0 0-1,2 0 1,20 34-1,-25-50 5,-1-1 0,1 0-1,0 1 1,1-2-1,0 1 1,0-1-1,12 9 1,-13-11 3,0-1 1,-1 1-1,1-1 1,0 0-1,0-1 1,1 1 0,-1-1-1,0 0 1,0 0-1,1-1 1,-1 0-1,0 0 1,7 0-1,-8-1 4,0 1 0,0-1 0,0 0 0,0 0-1,0-1 1,0 1 0,0-1 0,0 0 0,0 0 0,-1 0 0,1-1-1,-1 1 1,6-5 0,-4 2-4,-1-1 0,1 1 0,-1-1 0,0 0 1,0 0-1,-1 0 0,4-10 0,1-5 5,-2 0 1,-1 0-1,0-1 0,2-28 1,-4 24-107,-1-1 0,-1 0 0,-4-46 0,1 112-1105,3-22 1048,0 13 32,1 0 0,1-1 0,14 53 0,-16-78 129,0 0 1,1 0-1,-1 0 0,1-1 1,0 1-1,1 0 0,-1-1 1,1 1-1,-1-1 0,1 0 1,0 0-1,0 0 0,0 0 1,1 0-1,-1-1 0,1 0 1,-1 1-1,1-1 0,0-1 1,8 4-1,-9-4 1,1-1-1,0 1 1,0-1-1,0 0 1,0 0 0,0 0-1,-1 0 1,1-1-1,0 1 1,0-1-1,0 0 1,-1 0-1,1-1 1,-1 1 0,1-1-1,-1 0 1,1 0-1,-1 0 1,0 0-1,0 0 1,0-1 0,0 0-1,3-2 1,-2-1 5,0 1 1,0-1 0,0 0-1,0 0 1,-1 0-1,0-1 1,0 1 0,-1-1-1,0 1 1,0-1 0,0 0-1,-1 0 1,1-9-1,-1 0 56,-1 1 0,-1 0 0,0 0-1,0 0 1,-6-19 0,6 27-26,-1 0 0,-1 1 0,1-1 1,-1 0-1,0 1 0,-1-1 0,1 1 1,-9-11-1,9 14-27,-1-1-1,1 1 1,0 0-1,-1 0 1,0 0-1,0 0 1,0 1-1,0 0 1,0 0 0,0 0-1,-1 0 1,1 0-1,-1 1 1,-7-2-1,3 2-64,-1 1 0,1 0 0,-1 0 0,1 1 0,-1 0 0,1 0 0,-1 1 0,1 0 0,-17 8 0,18-7-618,1 0 1,0 1 0,-1 0-1,2 1 1,-1-1 0,-12 12-1,16-10-370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8.5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0 263 11178,'9'5'1255,"-1"0"-1,1 0 0,-1 1 0,-1 0 0,1 1 0,7 8 1,36 49 476,-32-38-1073,-17-24-634,0 0-1,0 0 0,-1 0 0,2 0 0,-1 0 0,0 0 0,5 2 0,-7-3-25,1-1 0,-1 0 0,1 0-1,-1 0 1,1 1 0,-1-1 0,1 0-1,0 0 1,-1 0 0,1 0 0,-1 0-1,1 0 1,-1 0 0,1 0 0,-1-1-1,1 1 1,0 0 0,-1 0 0,1 0-1,-1 0 1,1-1 0,-1 1 0,1 0-1,-1-1 1,0 1 0,1 0 0,-1-1-1,1 1 1,-1 0 0,0-1 0,1 1-1,-1-1 1,0 1 0,1-1 0,-1 1-1,0-1 1,1 1 0,-1-1 0,0 1-1,0-1 1,0 1 0,0-1 0,0 0-1,0 1 1,0-1 0,2-7-95,-1 0-1,0-1 1,0 1 0,-1 0 0,-1-13 0,0-12-351,2 24 304,0-18-219,-1 26 357,1 0 1,-1 0 0,0 1-1,0-1 1,1 0-1,-1 0 1,0 0-1,1 1 1,-1-1 0,1 0-1,-1 0 1,1 1-1,-1-1 1,1 0-1,0 1 1,-1-1 0,1 1-1,0-1 1,-1 1-1,1-1 1,0 1-1,0-1 1,-1 1 0,1 0-1,1-1 1,6-1 56,0 0 0,0 0 0,0-1 0,0 0 0,11-6 0,-17 8-2,0-1 0,1 1 0,-1-1 0,0 0 0,0 0 1,0 0-1,0 0 0,0 0 0,-1 0 0,1-1 0,-1 1 0,1-1 0,-1 1 1,0-1-1,0 1 0,0-1 0,0 0 0,0 1 0,-1-1 0,1-4 0,-1 6-21,0-1-1,0 0 0,-1 1 0,1-1 0,-1 1 0,1-1 0,-1 0 1,1 1-1,-1-1 0,0 1 0,0-1 0,0 1 0,0 0 1,-1-2-1,-20-21 80,11 12-73,-6-7-124,10 12-299,0-1 1,0 0-1,1 0 1,0 0-1,1 0 1,0-1-1,-7-14 0,10 6-1238,9 4 541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9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84 408 9762,'13'11'2124,"-12"-10"-1921,-1-1 0,1 0 0,-1 1-1,1-1 1,-1 0 0,1 1-1,0-1 1,-1 0 0,1 0 0,0 1-1,-1-1 1,1 0 0,-1 0-1,1 0 1,0 0 0,-1 0 0,1 0-1,0 0 1,-1 0 0,1 0-1,0 0 1,-1 0 0,2-1 0,-3 0 65,1-1 0,-1 1 1,0 0-1,0 0 0,0-1 1,0 1-1,0 0 0,0 0 1,0 0-1,0 0 1,0 0-1,-3-1 0,-3-3-50,-27-16 281,31 20-489,0-1 0,0 1 0,0 0 0,0 0 0,-1 0 0,1 1 0,0-1 0,0 1 0,0-1 0,-4 1 0,6 1-10,0-1-1,0 0 1,0 0-1,0 1 1,0-1-1,0 0 1,1 1-1,-1-1 1,0 1-1,0-1 1,0 1-1,1-1 1,-1 1-1,0 0 1,1-1-1,-1 1 1,0 0-1,1-1 1,-1 1 0,1 0-1,-1 0 1,1 0-1,0-1 1,-1 1-1,1 0 1,0 0-1,0 0 1,-1 0-1,1 0 1,0 0-1,0 0 1,0 0-1,0 0 1,0-1-1,0 1 1,0 0-1,1 0 1,-1 1-1,1 3 1,0-1 0,-1 0-1,2 0 1,-1 0 0,0 1-1,1-1 1,2 4 0,0-3 18,0 0 1,0 0-1,0 0 1,1-1-1,-1 1 1,1-1-1,0-1 1,11 7-1,-14-8-5,0-1 0,0 0 0,1 0 0,-1-1 0,0 1-1,1 0 1,-1-1 0,0 0 0,1 1 0,-1-1 0,5 0 0,-5-1-8,-1 1 0,1 0 1,-1-1-1,0 1 1,1-1-1,-1 0 1,1 1-1,-1-1 0,0 0 1,0 0-1,1 0 1,-1 0-1,0 0 1,0 0-1,0 0 0,0 0 1,0 0-1,0-1 1,-1 1-1,2-3 1,3-7-4,-1-1 1,0-1-1,0 1 0,-2-1 1,0 1-1,0-1 1,0-20-1,-1 9 51,-1 23-52,0 1 0,0-1 0,1 1 0,-1-1 0,0 1 0,0-1 0,0 1 0,0-1 0,0 1 0,0-1 0,1 1 0,-1 0 0,0-1 1,0 1-1,1-1 0,-1 1 0,0 0 0,1-1 0,-1 1 0,0 0 0,1-1 0,-1 1 0,0 0 0,1-1 0,-1 1 0,1 0 0,-1 0 1,0 0-1,1-1 0,-1 1 0,1 0 0,-1 0 0,1 0 0,-1 0 0,1 0 0,-1 0 0,1 0 0,-1 0 0,1 0 0,-1 0 0,1 0 0,-1 0 1,0 0-1,1 1 0,-1-1 0,2 0 0,26 14 161,-14-6 3,-9-7-103,-1 0 0,1 1 0,0-2 0,-1 1 0,1 0 0,0-1 0,0 0 0,-1 0 0,1 0 0,6-2 0,-8 2-26,-1-1 0,1 0 0,0 0 0,-1 0 0,1 0 0,-1-1 0,1 1-1,-1-1 1,0 0 0,1 1 0,-1-1 0,0 0 0,0 0 0,0 0 0,0 0 0,-1-1 0,1 1-1,1-4 1,4-8 173,0 0 0,-1 0 0,-1-1 0,-1 0-1,0 0 1,3-22 0,-6 27-181,0 1 0,-1 0 0,0-1 1,0 1-1,-1-1 0,0 1 0,-1 0 0,0 0 0,0 0 0,-1 0 0,-8-17 0,-16-14-6430,16 25 5107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29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16708,'-1'0'119,"1"1"0,-1-1 0,1 1 1,-1-1-1,1 1 0,0-1 0,-1 1 1,1-1-1,0 1 0,-1-1 0,1 1 1,0 0-1,0-1 0,0 1 1,0-1-1,-1 1 0,1 0 0,0-1 1,0 1-1,0 0 0,0-1 0,0 1 1,1-1-1,-1 1 0,0 0 0,0-1 1,0 1-1,0-1 0,1 1 0,-1 0 1,0-1-1,1 1 0,-1-1 1,1 2-1,17 22 723,-11-16-327,140 215 2609,-60-83-2783,-78-128-779,-1-1 1,1 0-1,1 0 0,0 0 0,1-2 0,12 10 1,-23-18 354,1-1 0,-1 0 1,0 0-1,0 0 1,0 0-1,1 0 1,-1 0-1,0 0 1,0 0-1,1 0 1,-1 0-1,0 0 1,0 0-1,0 0 1,1 0-1,-1 0 0,0 0 1,0 0-1,0 0 1,1 0-1,-1 0 1,0-1-1,0 1 1,0 0-1,1 0 1,-1 0-1,0 0 1,0 0-1,0-1 1,0 1-1,1 0 1,-1 0-1,0 0 0,0 0 1,0-1-1,0 1 1,0 0-1,0 0 1,1-1-1,2-8-908,-1-16-336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30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0 11386,'-3'16'2209,"0"-1"-1,-1 23 1,2-21-1288,-5 28 1,-9 13-277,7-27-442,1 1-1,2-1 0,-5 58 1,14 14 421,-3-103-610,0 0 0,0 1 0,0-1 0,0 0 0,0 0 0,0 0 0,0 1 0,0-1 0,0 0 1,0 0-1,1 1 0,-1-1 0,0 0 0,0 0 0,0 0 0,0 1 0,0-1 0,0 0 0,1 0 0,-1 0 0,0 0 0,0 1 0,0-1 0,1 0 0,-1 0 0,0 0 0,0 0 0,0 0 1,1 0-1,-1 0 0,0 0 0,0 0 0,0 1 0,1-1 0,-1 0 0,0 0 0,0 0 0,1 0 0,-1 0 0,0 0 0,0 0 0,1-1 0,-1 1 0,0 0 0,0 0 0,0 0 0,1 0 1,-1 0-1,14-8 132,-8 4-39,10-3-31,-1 1 0,2 1 1,-1 0-1,0 1 1,1 0-1,0 2 1,0 0-1,20 0 1,-35 2-251,0 1-1,0-1 1,1 0 0,-1 0 0,0 0 0,0-1 0,0 1 0,1-1 0,-1 1 0,0-1 0,0 0-1,0 1 1,0-1 0,0 0 0,0 0 0,0-1 0,0 1 0,-1 0 0,1-1 0,0 1 0,-1-1-1,1 1 1,-1-1 0,1 0 0,-1 1 0,0-1 0,0 0 0,0 0 0,0 0 0,1-2 0,5-12-949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30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0 260 12523,'1'7'855,"0"1"1,1 0-1,0-1 1,0 0-1,0 1 1,1-1-1,0 0 1,1 0-1,6 10 1,6 12 364,-10-17-1016,-1 0 0,-1 0 0,0 1 0,4 21 0,-17-66-161,6 14-38,-2-4-175,1-1 0,1 0 0,1 0 1,2-43-1,0 66 169,0-1 1,0 1-1,0-1 0,0 1 1,0-1-1,0 0 0,0 1 1,0-1-1,0 1 1,1-1-1,-1 1 0,0-1 1,0 1-1,1-1 0,-1 1 1,0 0-1,0-1 0,1 1 1,-1-1-1,1 1 1,-1 0-1,0-1 0,1 1 1,-1 0-1,1-1 0,0 1 1,0 0-2,-1 0 1,1 0 0,0 0-1,0 0 1,0 0-1,-1 0 1,1 0 0,0 1-1,0-1 1,-1 0-1,1 0 1,0 1 0,0-1-1,-1 1 1,2 0-1,4 3-3,-1 1-1,1 0 1,4 7-1,-5-8 14,0 2 6,-4-4-9,1-1 1,-1 1-1,0-1 0,1 1 0,0-1 0,-1 0 0,1 0 0,0 0 0,-1 0 0,1 0 0,3 2 0,-4-4-3,-1 1 0,0 0 1,1 0-1,-1 0 0,1 0 0,-1 0 0,0-1 1,1 1-1,-1 0 0,0 0 0,1 0 0,-1-1 0,0 1 1,0 0-1,1-1 0,-1 1 0,0 0 0,0-1 0,0 1 1,1 0-1,-1-1 0,0 1 0,0 0 0,0-1 0,0 1 1,0 0-1,0-1 0,1 1 0,-1-1 0,0 1 0,0-1 1,1-15 86,0 16-82,-1-65 208,-1 43-192,4-43 0,-1 52-20,0 0 0,7-19 0,-7 28 0,-1-1 0,1 1 1,0 0-1,0 0 0,1-1 1,0 1-1,-1 1 0,1-1 1,0 0-1,5-3 0,-7 6 4,0 0 1,0 0-1,0 1 0,0-1 0,0 0 0,0 1 1,1-1-1,-1 1 0,0-1 0,0 1 0,1-1 1,-1 1-1,0 0 0,0 0 0,1 0 0,-1 0 0,0 0 1,1 0-1,1 0 0,0 1 10,-1 0 1,0 0-1,0 0 1,0 0-1,0 0 0,0 0 1,-1 0-1,1 0 1,0 1-1,2 2 0,3 4 59,0 0 0,-1 1 0,10 17 0,-13-20-61,8 15 100,10 30 1,-14-32-1103,2 0-1,13 24 0,-17-36-925,-3-6 650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30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0 15907,'3'4'1697,"3"3"983,-4-1-1503,-4-1-1049,-31-21-232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6T13:39:13.803"/>
    </inkml:context>
    <inkml:brush xml:id="br0">
      <inkml:brushProperty name="width" value="0.025" units="cm"/>
      <inkml:brushProperty name="height" value="0.025" units="cm"/>
      <inkml:brushProperty name="color" value="#AB008B"/>
    </inkml:brush>
  </inkml:definitions>
  <inkml:trace contextRef="#ctx0" brushRef="#br0">1 78 1976,'0'14'1641,"1"-2"319,10 9-175,-13-5-1,-2-8 232,4-3-63,-3-15-337,7-3-272,7-17-151,10-3-1337,27-35 184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46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15 402 8354,'-1'3'212,"-2"4"754,0 0 0,1 0 0,0 0 1,-1 12-1,3-16-796,0-1 0,0 1 1,0-1-1,0 1 0,0-1 0,1 0 0,0 1 0,-1-1 0,1 1 0,0-1 1,0 0-1,0 0 0,0 1 0,1-1 0,-1 0 0,1 0 0,2 3 1,31 29 1978,-32-32-1938,0 1 0,0-1-1,0 0 1,0 0 0,0 0 0,1-1-1,-1 1 1,0-1 0,1 1-1,5 0 1,-8-2-169,0 0 1,0 0-1,0 0 1,0 0-1,0-1 0,0 1 1,0 0-1,0 0 0,0-1 1,0 1-1,0-1 0,0 1 1,-1-1-1,1 1 0,0-1 1,0 0-1,1-1 1,14-16 239,-7 7-76,419-437-161,-356 382-599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7.4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 10098,'10'-28'10698,"2"27"-7594,-5 1-2199,-4 0-804,0 0 0,0 1 0,0 0 0,0 0 0,0 0 0,0 0 0,0 0 0,0 0 0,0 1 0,0 0 0,-1-1 0,4 4 0,32 29 87,-23-19 69,-1-3-99,-1 1 1,-1 1-1,0 0 1,-1 1-1,0 0 0,-2 0 1,1 1-1,-2 1 1,0-1-1,-1 2 1,-1-1-1,-1 0 0,7 34 1,-12-48-143,0 1 1,0-1-1,0 1 0,0-1 1,0 1-1,-1 0 0,1-1 1,-1 1-1,0-1 1,0 0-1,0 1 0,0-1 1,-1 0-1,-3 6 1,2-5-1,0 0 0,-1 0 1,1 0-1,-1-1 1,0 1-1,0-1 0,0 0 1,0 0-1,-7 3 1,3-2-21,1 0 1,-1-1-1,0 0 1,-1-1 0,1 1-1,0-2 1,-1 1-1,1-1 1,-1-1-1,0 1 1,1-1 0,-9-2-1,15 2-92,1 0 0,-1-1 0,1 1 0,-1-1 0,1 1 0,-1-1 0,1 0 0,0 1 0,-1-1 0,1 0 0,0 0 0,0 0 0,0 0 0,0 0 0,0 0 0,0-1 0,0 1 0,0 0 0,-1-2 0,0-2-749,0 1 0,0 0 0,1 0 0,0-1 0,-2-5-1,1-7-729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0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785 573 10986,'0'-18'1149,"1"7"-23,-1 1-1,-1-1 0,-2-16 0,2 24-904,0 0-1,1 0 0,-2 0 1,1 0-1,0 0 1,-1 0-1,1 0 0,-1 0 1,0 1-1,0-1 1,0 1-1,0-1 0,0 1 1,-1 0-1,1 0 1,-4-2-1,-115-69 3151,-182-110-1370,128 94-1937,128 67-204,37 16-50,-39-18-831,45 21 634,-1 0 0,1-1 1,-1 1-1,1-1 0,0 0 0,0 1 1,-4-7-1,7 9 192,0-1 0,0 0 0,1 0 0,-1 1 0,0-1 0,1 0 0,-1-3 0,1 5 193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1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 13651,'1'-1'165,"-1"0"-1,1 0 1,-1 0 0,1 0-1,0 1 1,-1-1-1,1 0 1,0 1 0,0-1-1,0 0 1,-1 1 0,1-1-1,0 1 1,0-1 0,0 1-1,0 0 1,0-1 0,0 1-1,0 0 1,0 0 0,0 0-1,0-1 1,0 1 0,0 0-1,2 1 1,-2-1 12,1 1 0,0 0-1,0-1 1,-1 1 0,1 0 0,-1 0 0,1 1 0,-1-1 0,1 0-1,-1 0 1,0 1 0,3 2 0,2 4 311,-1 1 0,0 0 0,8 18 0,44 149 1903,-50-151-2268,3 12-173,0 1 0,-3 0 0,6 75 0,-13-113-1,0 1-1,1-1 0,-1 1 0,0-1 1,0 1-1,0-1 0,0 1 1,0-1-1,0 1 0,0-1 1,0 1-1,0-1 0,0 1 1,0-1-1,-1 1 0,1-1 1,0 1-1,0-1 0,0 0 0,-1 1 1,1-1-1,0 1 0,-1-1 1,1 1-1,0-1 0,-1 0 1,1 1-1,0-1 0,-1 0 1,0 1-1,1-1-69,-1-1-1,1 1 1,-1-1 0,1 1 0,-1-1-1,1 1 1,-1-1 0,1 1-1,-1-1 1,1 1 0,0-1 0,-1 1-1,1-1 1,0 0 0,0 1 0,-1-1-1,1 0 1,0 1 0,0-1 0,0 0-1,0 0 1,-3-24-2070,6-7 775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1.6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1 376 12979,'22'-22'1624,"-2"-7"569,19-11-137,3-4-64,2-9-719,2 3-265,-17 2-472,-5 8-184,-10 13-296,-6 8-248,-3 16-496,-1 6-320,-4 12-913,-2 5-55,-3 6-353,-1 3 1049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2.0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0 237 11242,'2'5'1081,"3"-3"1119,8-6-23,6-10-489,4-8-72,5-13-455,1 0-209,-3-2-352,-2 4-144,-8 10-336,-3 1-208,-6 9-336,-5 11-320,4-2-1001,-4 10-135,-2 19 872</inkml:trace>
  <inkml:trace contextRef="#ctx0" brushRef="#br0" timeOffset="1">79 513 14323,'-2'22'1520,"0"-7"1065,4-8-241,9-12-631,4-13-481,12-17-560,4-7-208,8-8-800,7-3-696,0 11 528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2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3 816 11867,'0'0'92,"-1"0"1,1 0-1,-1-1 835,1 1-834,0 0-1,0 0 1,0 0-1,0 0 1,0 0 0,0 0-1,0-1 1,0 1 0,0 0-1,0 0 1,0 0 0,0 0-1,0 0 1,0 0-1,0-1 1,0 1 0,0 0-1,0 0 1,0 0 0,0 0-1,0 0 1,0-1 0,0 1-1,0 0 1,0 0 0,1-1 833,-1 1-833,0 0-1,5-8 1199,4-2-478,0 1-1,0 1 0,17-13 0,10-7 126,158-153 1703,9-9-1470,-144 140-954,104-67 0,-88 75-2530,151-64 1,-158 81-217,0 10 964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3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305 37 9466,'0'-1'314,"1"1"1,-1-1-1,1 1 1,-1-1-1,1 0 0,-1 1 1,1-1-1,-1 0 0,1 1 1,-1-1-1,0 0 0,1 1 1,-1-1-1,0 0 1,0 0-1,0 1 0,0-1 1,1 0-1,-1 0 0,0 0 1,0 1-1,-1-1 1,1 0-1,0 0 0,0 1 1,0-1-1,0 0 0,-1 0 1,1 1-1,0-1 0,0 0 1,-1 1-1,1-1 1,-2-1-1,1 1-163,0 0 1,0 0-1,0 0 0,0 1 1,0-1-1,0 0 1,0 0-1,0 1 0,-1-1 1,1 1-1,0-1 0,-1 1 1,1 0-1,0-1 0,-1 1 1,1 0-1,0 0 1,-1 0-1,1 0 0,-2 0 1,-2 1-44,0 1 0,0-1 0,1 1 0,-1 0 0,1 0 0,-1 1-1,1-1 1,0 1 0,0 0 0,-5 4 0,-6 7-43,-15 17-1,1 1-37,1 1-1,-41 65 1,65-90-31,0 0 0,-6 16 0,9-21 3,0 0 1,0 0 0,0 0-1,1 0 1,-1 0 0,1 0 0,0 0-1,0 1 1,0-1 0,1 0-1,0 4 1,-1-6-1,1 0 0,-1-1 0,0 1 0,1 0-1,-1 0 1,1-1 0,-1 1 0,1-1 0,-1 1 0,1 0 0,-1-1 0,1 1 0,0-1 0,-1 1-1,1-1 1,0 0 0,0 1 0,-1-1 0,1 1 0,0-1 0,0 0 0,0 0 0,-1 0 0,1 1-1,0-1 1,0 0 0,0 0 0,-1 0 0,1 0 0,1-1 0,30-4-79,-21 3 46,2-1 32,1 2 0,0-1 0,22 2 0,-31 0 21,1 1 1,-1 0-1,0 0 0,0 0 0,0 1 0,0-1 0,0 1 0,0 0 0,-1 1 0,1-1 0,-1 1 0,8 6 0,68 70 1283,-72-71-1092,-7-7-162,0 0-1,1 1 1,-1-1-1,0 0 0,0 1 1,0-1-1,0 1 1,0 0-1,0-1 0,0 1 1,0-1-1,-1 1 1,1 0-1,0 0 1,-1 0-1,0-1 0,1 1 1,-1 0-1,0 0 1,0 0-1,0-1 0,0 1 1,-1 0-1,1 0 1,0 0-1,-1 0 1,1-1-1,-1 1 0,1 0 1,-1-1-1,0 1 1,0 0-1,0-1 0,0 1 1,0-1-1,0 1 1,-2 1-1,-5 6 69,-1-1 0,1 0 0,-1-1 0,-1 0 0,0 0 0,-12 6 0,-70 31 182,56-28-212,13-5-549,0-1-1,0-2 1,-25 6 0,32-12-236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5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1 514 11779,'14'-10'1240,"8"-4"632,9-14-167,6-5-137,13-14-304,-1-8-176,4-6-407,-1 2-233,-12 6-384,-2 9-248,-6 9-545,-5 4-479,2 7-824,-1 4 1008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5.6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1 9698,'-6'4'675,"-1"2"0,1-1 0,1 0 1,-1 1-1,1 0 0,0 1 0,-5 8 0,-26 51 1376,31-54-1649,-4 5-1,2-1 0,0 2-1,1-1 1,1 1 0,1 0 0,-3 21 0,6-31-326,1-1 1,0 0-1,0 1 0,0-1 1,1 1-1,0-1 0,0 0 0,1 1 1,0-1-1,1 0 0,-1 0 1,1-1-1,0 1 0,1 0 0,0-1 1,0 0-1,0 0 0,7 7 1,-5-7-46,0-1 1,1-1 0,-1 1-1,1-1 1,0 0 0,0 0-1,0-1 1,0 0 0,1 0-1,-1-1 1,1 0 0,0 0-1,12 0 1,-6 0-168,1-2 0,-1 0-1,0 0 1,0-1 0,1-1 0,22-6 0,-27 5-490,-1-1 1,1 1-1,-1-1 0,0-1 1,0 0-1,12-9 1,-4-1-515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6.0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28 209 12227,'0'22'1640,"0"6"1153,8 1-905,1 4-48,5-2-679,3-3-377,1-1-400,2-3-176,-5-4-224,-2 0-184,-4-9-496,-7-9-473,2 5-871</inkml:trace>
  <inkml:trace contextRef="#ctx0" brushRef="#br0" timeOffset="1">1 211 11682,'5'-7'1513,"1"-8"1111,10-5-895,6-6-89,4-3-704,3 1-320,1 3-344,-1 1-272,-5 5-384,-2 7-488,-11 6-696,-2 13-1441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6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0 157 11114,'0'3'1417,"4"1"951,10-13-511,7-6-249,6-14-464,6 1-352,0 1-400,-2 3-216,-7 9-440,-2 2-248,-11 10-824,-4 3-512,-5 16 967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7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1 150 13859,'23'-2'1792,"3"-9"1993,13-9-2024,5-6-337,0-2-544,-3 5-592,-3 4-232,-15 7-616,-9 4-448,-23 16-2417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6.8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1 578 12219,'0'6'1496,"0"-1"856,7-5-575,6-3-121,9-8-752,7-4-280,3-3-415,2-2-137,-2-1-256,-5 1-337,-3-4-703,3 6-296,-3-8-505,-4 8 985</inkml:trace>
  <inkml:trace contextRef="#ctx0" brushRef="#br0" timeOffset="1">448 5 10898,'-4'-2'295,"-1"1"-1,1 1 0,-1-1 0,0 1 1,1-1-1,-1 1 0,0 1 0,1-1 1,-1 1-1,1-1 0,-1 1 1,1 1-1,-1-1 0,1 1 0,-1-1 1,1 1-1,0 0 0,0 1 0,0-1 1,0 1-1,-4 4 0,4-3-189,-1 0 0,1 0 1,1 1-1,-1-1 0,1 1 0,0 0 0,0 0 0,0 1 0,0-1 0,1 0 0,0 1 0,0-1 0,1 1 1,0 0-1,0 0 0,-1 7 0,2-11-93,0 0 1,0 0-1,0 0 0,1 0 1,-1 0-1,1 0 0,-1 0 1,1 0-1,-1 0 0,1 0 1,0 0-1,0 0 1,0 0-1,0-1 0,0 1 1,1 0-1,1 2 0,0-1-1,1-1 0,-1 1 0,1-1 0,-1 0 0,1 0 0,-1 0 0,1 0 0,5 2 0,5 0 44,0-1 1,0 0 0,1-1-1,14 0 1,-22-2 23,-1 1 1,1 0-1,0 0 1,-1 0-1,1 1 1,6 2-1,-12-4-40,0 1 0,0 0 0,1-1 0,-1 1-1,0 0 1,0 0 0,0 0 0,0 0-1,0 0 1,0 0 0,0 0 0,0 0-1,0 0 1,-1 0 0,1 1 0,0-1-1,-1 0 1,1 0 0,-1 1 0,1-1 0,-1 0-1,0 1 1,1-1 0,-1 1 0,0-1-1,0 0 1,0 1 0,0-1 0,0 1-1,0-1 1,-1 0 0,1 1 0,0-1-1,-1 1 1,0 1 0,-2 3 13,1-1 0,-1 0 0,0 0 1,0 0-1,-1-1 0,1 1 0,-1-1 0,0 1 0,0-1 1,-1-1-1,1 1 0,-1 0 0,-5 2 0,2-1-284,-1 0 0,1 0-1,-1-1 1,-1 0 0,1-1-1,-19 5 1,25-8-115,-1 1 0,0-1 1,0 0-1,1 1 0,-1-2 0,0 1 1,0 0-1,1-1 0,-7-1 0,-8-8-788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7.2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13411,'48'0'2016,"0"4"1241,3 7-712,-9 5-185,-3 13-816,-10 4-287,-5 15-441,-8 7-256,-12 13-208,-6 2-72,-7 5-280,-2-4-320,-2-10-1032,8 3-1105,6-24 1273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8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0 12347,'1'4'449,"-1"-1"1,0 0 0,0 1 0,0-1 0,-1 0-1,1 0 1,-1 1 0,1-1 0,-1 0 0,-3 6-1,1 2 139,-5 18 419,2 0 0,0 1 0,-1 36 0,6-48-855,1 1 0,1-1 0,1 0 0,0 0 0,1 0 0,9 28 0,-9-38-138,0-1-1,1 1 0,0-1 1,0 0-1,1 0 1,0 0-1,0-1 1,0 0-1,1 0 0,0 0 1,0 0-1,1-1 1,-1 0-1,1-1 0,0 1 1,1-1-1,9 4 1,-8-5-267,-1 0 0,1 0 0,-1-1 0,1 0 0,0-1 0,0 0 0,0 0 0,0-1 0,-1 0 0,1 0 0,0-1 0,0 0 0,0-1 0,0 0 0,16-6 0,6-7-1603,-5 0 699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8.8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111 272 13459,'11'11'1536,"7"5"793,6 5-481,2 6-136,-1 4-687,-1 2-305,-7 2-352,1-4-216,-7-1-72,-7-9-80,1-2-376,-7-3-280,-3-10-1081,-1-4-207,-5-4 976</inkml:trace>
  <inkml:trace contextRef="#ctx0" brushRef="#br0" timeOffset="1">1 274 11883,'11'-6'1232,"4"-12"1032,8-4-111,7-11-313,5-6-240,5 5-695,2-1-241,-3 4-432,-6 3-104,-13 12-312,-4 5-256,-8 11-1009,-5 5-375,-3 15 928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9.2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1 178 11250,'0'4'3233,"5"-9"-1216,14-14-537,8-3-120,4-7-664,4 1-168,-7 8-360,-4 0-232,-4 4-592,-6 3-456,-4 4-808,-1 10 903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7:59.6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4 273 11250,'-4'13'1457,"4"-6"1167,13-7-791,7-5-321,12-13-512,-1-4-336,7-8-408,1-1-232,-1-2-536,3-2-368,-7-3-760,-6-4-225,7 3 1001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00.0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1 336 9602,'0'13'950,"0"0"0,1 0 0,0-1 0,2 1 1,-1 0-1,1-1 0,1 1 0,0-1 0,1 0 0,0 0 0,13 18 0,10 12 558,-16-25-1197,-1 0 0,-1 0 0,0 1 0,10 27 0,-27-46-944,4-2 520,1 1-1,0-1 1,0 0-1,0 0 1,0 0-1,0-1 1,1 1-1,-1 0 1,1-1-1,0 1 1,-1-7 0,-2-2-69,-32-80-690,-12-32 173,43 107 644,1 0 1,0 0-1,2 0 1,-1 0 0,2-26-1,1 40 66,0 0-1,0 0 1,0 0-1,1 0 1,0 0-1,-1 0 1,1 0 0,0 1-1,0-1 1,1 0-1,-1 1 1,0-1-1,1 0 1,0 1-1,0 0 1,0-1-1,0 1 1,0 0-1,4-3 1,-4 4 19,0-1-1,0 1 1,0 0-1,1 0 1,-1 1-1,1-1 1,-1 0-1,0 1 1,1-1-1,-1 1 1,1 0-1,-1 0 1,1 0-1,-1 0 1,1 0-1,-1 1 1,1-1-1,-1 1 1,1-1-1,-1 1 1,0 0-1,1 0 1,2 2-1,0 0 66,-1 0 0,1 0-1,0 1 1,-1 0 0,0 0 0,0 0-1,0 1 1,0-1 0,-1 1-1,0 0 1,0 0 0,0 0 0,-1 0-1,1 0 1,-1 1 0,0-1 0,-1 1-1,2 6 1,0 2 78,-1 0-1,-1 0 1,0 1-1,0-1 0,-2 0 1,-2 18-1,2-17-180,-2-1 0,0 0 0,-1-1-1,0 1 1,-1-1 0,-1 1 0,0-2-1,0 1 1,-10 12 0,14-22-177,0-1 1,0 1-1,0-1 0,-1 0 1,1 1-1,-5 1 1,7-3 97,-1-1 0,1 0 0,-1 1 0,0-1 1,1 0-1,-1 1 0,1-1 0,-1 0 0,0 0 0,1 0 1,-1 1-1,0-1 0,1 0 0,-1 0 0,0 0 0,0 0 1,1 0-1,-1 0 0,0-1 0,1 1 0,-1 0 1,0 0-1,1 0 0,-1-1 0,1 1 0,-1 0 0,0 0 1,1-1-1,-1 1 0,1-1 0,-1 1 0,1 0 0,-1-1 1,1 1-1,-1-1 0,1 1 0,-1-1 0,1 0 0,-1-1-70,0 0 0,1 1 0,-1-1 0,1 0-1,-1 0 1,1 0 0,0-3 0</inkml:trace>
  <inkml:trace contextRef="#ctx0" brushRef="#br0" timeOffset="1">311 1 18524,'84'25'1848,"-5"6"1281,-10 4-480,-23 9-961,-13 6-464,-25 10-720,-8 14-224,-22 17-744,-13 12-736,-24 20-6138,-11-6 4722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02.0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 8882,'5'-8'1890,"-5"8"-1767,0 0-1,0-1 0,0 1 0,0 0 0,0 0 1,0-1-1,0 1 0,0 0 0,1 0 1,-1-1-1,0 1 0,0 0 0,0 0 0,0 0 1,0-1-1,1 1 0,-1 0 0,0 0 0,0 0 1,1 0-1,-1-1 0,0 1 0,0 0 0,0 0 1,1 0-1,-1 0 0,0 0 0,1 0 0,-1 0 1,0 0-1,0 0 0,1 0 0,-1 0 0,0 0 1,0 0-1,1 0 0,-1 0 0,0 0 0,0 0 1,1 0-1,-1 0 0,0 0 0,0 0 0,1 0 1,-1 1-1,0-1 0,1 0 0,25 6 1891,-12-2-1328,1-1 0,0 0-1,27 1 1,69-13 1480,-3 1-898,-93 8-1247,-1 1 0,0 0-1,0 1 1,0 1-1,23 7 1,-29-8-434,0 1 1,0-1-1,0 0 0,0-1 0,0 0 1,0 0-1,1-1 0,-1 0 1,0-1-1,0 1 0,1-1 1,-1-1-1,15-5 0,8-2-378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02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11290,'4'0'356,"-1"1"0,1-1-1,-1 1 1,1 0 0,-1 0-1,1 0 1,-1 1 0,0-1-1,0 1 1,1 0 0,-1-1-1,0 1 1,-1 1 0,1-1-1,0 0 1,-1 1-1,1-1 1,-1 1 0,0 0-1,0 0 1,4 6 0,50 93 2258,-37-65-2466,7 24-826,-25-60 508,-1-1 0,0 1 1,1 0-1,-1-1 0,0 1 0,0 0 0,0-1 0,1 1 0,-1 0 0,0-1 0,0 1 0,0 0 1,0 0-1,0-1 0,0 1 0,0 0 0,-1-1 0,1 1 0,0 0 0,0-1 0,0 1 1,-1 0-1,1-1 0,0 1 0,-1 0 0,1-1 0,-1 1 0,1-1 0,0 1 0,-1-1 0,1 1 1,-2 0-1,-2 7-916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02.8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25 219 10818,'-20'-3'2579,"19"3"-2497,1 0 1,0 0-1,0 0 1,0 0-1,-1 0 1,1 0-1,0 0 1,0-1-1,0 1 1,-1 0-1,1 0 1,0 0-1,0 0 1,0-1-1,0 1 1,0 0-1,-1 0 1,1 0-1,0-1 1,0 1-1,0 0 1,0 0-1,0 0 1,0-1-1,0 1 1,0 0-1,0-1 1,0 1 37,0-1 1,0 0-1,1 1 1,-1-1-1,0 1 1,1-1-1,-1 1 1,1-1-1,-1 0 1,1 1-1,-1 0 1,1-1-1,-1 1 0,1-1 1,0 0-1,18-11 1283,0 0 0,31-13 0,8-4-316,34-35-54,-7 4-1732,-87 64-919,0-1 1,0 1-1,0 0 1,0 0-1,-2 7 1,-2 13-1100</inkml:trace>
  <inkml:trace contextRef="#ctx0" brushRef="#br0" timeOffset="1">247 469 11883,'7'1'2032,"4"-1"1457,9-9-1065,6-7-255,13-6-689,1 0-176,2 5-504,0 1-167,-1 5-889,1-4-521,-13 11 369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8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4 419 14875,'-3'54'1208,"3"5"609,6 3-17,16 0-343,5-3-201,19-9-400,8-2-200,13-14-352,3-6-144,2-15-600,-3-8-264,-6-13-704,-5-9-529,-11-14-79,9-6 856</inkml:trace>
  <inkml:trace contextRef="#ctx0" brushRef="#br0" timeOffset="1">1069 1 17716,'35'49'1712,"-6"16"1161,0 12-457,-2 26-487,-13 1-593,-1 3-752,2-4-208,0-15-1296,1-5-1160,15-21 1183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06.5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19 113 7322,'0'0'112,"-1"0"0,0 0 1,0 0-1,1 0 1,-1-1-1,0 1 1,1 0-1,-1 0 1,1 0-1,-1-1 1,0 1-1,1 0 1,-1 0-1,1-1 0,-1 1 1,0-1-1,1 1 1,-1-1-1,1 1 1,-1-1-1,1 1 1,0-1-1,-1 1 1,0-1-1,1-1 72,-1 0 0,1 1 0,-1-1 0,1 1 0,-1-1 0,1 0-1,0 1 1,0-1 0,0-2 0,1-3 312,0 0 0,0 0 0,3-9 0,14-28 1309,-18 44-1791,0 0 1,0 0 0,0-1-1,0 1 1,0 0 0,0 0-1,0-1 1,0 1-1,0 0 1,0 0 0,1 0-1,-1-1 1,0 1 0,0 0-1,0 0 1,0 0-1,0 0 1,0-1 0,1 1-1,-1 0 1,0 0 0,0 0-1,0 0 1,0 0 0,1 0-1,-1 0 1,0-1-1,0 1 1,0 0 0,1 0-1,-1 0 1,0 0 0,0 0-1,0 0 1,1 0 0,-1 0-1,0 0 1,0 0-1,1 0 1,-1 0 0,0 0-1,0 0 1,0 0 0,1 1-1,1 7 196,-4 3 17,-1 0-1,-6 13 1,6-16 186,0 0 0,1 0 0,0 1 0,-2 13 0,4-19-288,0 0-1,0 0 1,0 0 0,0 0 0,1 0 0,0 0 0,-1 0-1,1 0 1,0 0 0,0 0 0,1 0 0,-1-1 0,1 1-1,-1-1 1,1 1 0,0-1 0,3 4 0,135 157 2231,-71-81-1303,94 89 0,-115-126-585,119 98 1074,-159-137-1426,0-1 1,1 0 0,-1 0-1,1 0 1,0-1 0,0-1 0,15 5-1,-20-8-127,-1 1 0,1-1 1,0 1-1,0-1 0,-1 0 0,1 0 0,0-1 0,-1 1 0,1-1 0,-1 0 0,1 0 0,0 0 1,-1 0-1,0-1 0,1 1 0,-1-1 0,0 0 0,0 0 0,0 0 0,0-1 0,0 1 0,4-5 0,-6 5-257,1 1-1,-1-1 0,1 0 1,-1 1-1,0-1 0,0 0 1,0 0-1,0 0 0,0 0 1,0 0-1,-1 0 0,2-3 1,-1-16-1186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07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47 11811,'0'-11'588,"1"8"-131,-1-1 0,0 0-1,0 1 1,0-1 0,-1 1 0,-1-6 0,2 9-406,0-1 1,0 1-1,0 0 0,0 0 1,0-1-1,0 1 1,0 0-1,0 0 1,0-1-1,-1 1 0,1 0 1,0 0-1,0 0 1,0-1-1,-1 1 1,1 0-1,0 0 0,0 0 1,0 0-1,-1-1 1,1 1-1,0 0 1,0 0-1,-1 0 0,1 0 1,0 0-1,0 0 1,-1 0-1,1 0 1,0 0-1,-1 0 0,1 0 1,0 0-1,0 0 1,-1 0-1,1 0 1,-1 0-1,-10 9 999,-7 18 53,5 0-507,1 0 0,1 0-1,-9 40 1,-12 91 598,23-75-768,8-72-378,1 0 0,1 0 0,0 0 0,0 0 0,4 15-1,-4-24-36,0 1-1,-1-1 0,1 0 0,0 1 0,0-1 0,0 0 0,1 0 1,-1 0-1,0 0 0,1 0 0,0 0 0,-1 0 0,1 0 0,0-1 1,0 1-1,2 1 0,-2-2-3,0 0 1,0 0-1,0-1 1,0 1-1,0-1 1,0 1-1,0-1 1,0 0-1,0 0 1,0 0-1,0 0 1,1 0-1,-1 0 1,0-1-1,3 0 1,1-1 2,1-1 0,0 0 0,-1 0 1,0 0-1,1-1 0,-1 0 0,-1 0 1,1-1-1,6-7 0,6-7-3,-1-1-1,-1 0 1,14-24-1,36-71-97,1-2 52,-61 108 46,-3 4-5,-1 0 1,2 0 0,-1 1-1,1-1 1,-1 1 0,1 0-1,0 0 1,1 0 0,5-4 0,-10 8-4,1 0 1,-1-1 0,1 1 0,0 0 0,-1 0 0,1-1 0,0 1 0,-1 0 0,1 0-1,0 0 1,0 0 0,-1 0 0,1 0 0,0 0 0,-1 0 0,1 0 0,0 0 0,-1 0-1,1 0 1,0 1 0,-1-1 0,1 0 0,0 0 0,0 1 0,0 0-1,1 0 0,-1 0-1,0 1 1,0-1 0,0 0 0,0 0 0,0 1 0,0-1 0,0 1 0,1 1 0,1 5 3,0 0 0,0 0 1,1 10-1,-3-14 9,2 8 5,-1-3-19,0 1 1,1-1-1,0 0 0,5 10 0,-7-17 7,1 0 0,-1 1 1,1-1-1,0 0 0,-1 0 0,1 0 0,0 0 0,0 0 0,0 0 0,1 0 0,-1-1 0,0 1 0,1-1 0,-1 0 1,1 1-1,-1-1 0,1 0 0,5 1 0,-3-2 11,0 1-1,0-1 1,0 0 0,0 0 0,0 0 0,0-1-1,0 0 1,0 0 0,-1 0 0,1-1-1,0 1 1,0-1 0,-1 0 0,1 0 0,-1-1-1,7-4 1,-9 5-3,1 0 0,-1 1-1,0-1 1,0 0 0,0-1 0,0 1-1,0 0 1,0 0 0,-1-1 0,1 1 0,-1-1-1,1 0 1,-1 1 0,0-1 0,0 0-1,0 0 1,-1 1 0,1-1 0,-1 0-1,1 0 1,-1 0 0,0 0 0,0 0-1,0 0 1,-1 0 0,1 0 0,-1 0 0,1 1-1,-3-6 1,0 1 42,-1 0 0,0 0 0,-1 0 0,1 1 0,-1 0 1,0 0-1,-1 0 0,1 0 0,-13-8 0,8 6-23,0 1 0,0 1 0,-1 0 0,0 0 0,-19-6 0,18 8-102,-1 1 0,1 0 1,-1 1-1,0 1 0,-23-1 1,23 3-902,0 0 0,1 1 0,-14 3 0,47-12-4424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08.6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1 242 10034,'2'-20'4949,"-3"19"-4733,1 0 0,1 1 0,-1-1 0,0 0 1,0 0-1,0 1 0,0-1 0,0 0 0,1 0 1,-1 1-1,0-1 0,1 0 0,-1 1 0,0-1 1,1 0-1,-1 1 0,1-1 0,-1 1 0,1-1 1,0 0-1,6 12 3121,33 28-1358,-24-23-1375,22 26 1,-31-33-491,10 13 207,20 20 0,-32-36-278,1-1-1,-1 0 0,1-1 0,0 1 0,1-1 0,-1 0 0,1-1 0,13 6 0,-18-9-34,0 1 0,0 0 0,0-1 0,0 0 0,0 0 0,0 1-1,0-1 1,0 0 0,0-1 0,0 1 0,0 0 0,0 0 0,0-1 0,0 0 0,0 1 0,0-1 0,4-2-1,-4 2 0,1-1 0,-1 0 0,1-1 0,-1 1 0,1 0 0,-1-1-1,0 1 1,0-1 0,0 0 0,1-4 0,2-2-3,-1-1-1,-1 0 1,0 0 0,0 0 0,-1 0-1,1-12 1,-1 6 4,-2-1 0,0 1 0,-1-1 0,-1 1 0,-1-1 0,0 1 0,-1 0-1,-1 0 1,0 0 0,-1 1 0,-1 0 0,0 0 0,-1 0 0,-19-26 0,20 33-127,0 1 0,-14-11 0,0 0-1727,28 15-2359,8 5 2356,7 2-290,8 2 912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09.0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15 12299,'0'0'109,"1"0"0,-1 0 0,0 0 0,0 0 0,1 0 0,-1 0 0,0 0 0,1 0 0,-1 0 0,0 0 0,0 0 0,1 0 0,-1 1 0,0-1 0,0 0 0,1 0 0,-1 0 0,0 0 0,0 0 0,1 0 0,-1 1 0,0-1 0,0 0 0,0 0 0,1 0 0,-1 1 1,0-1-1,0 0 0,0 0 0,0 1 0,0-1 0,1 0 0,-1 0 0,0 1 0,0-1 0,0 0 0,0 0 0,0 1 0,0-1 0,0 0 0,0 0 0,0 1 0,0-1 0,0 0 0,0 0 0,0 1 0,0-1 0,0 0 0,0 1 0,0-1 0,-1 0 0,1 1 0,-10 16 1397,7-12-995,-28 49 1433,3 1 0,-33 91 0,59-140-1873,0 1 0,0 0 0,1-1 0,0 1 0,0 9 0,1-15-64,0 0 0,0 0 1,0 0-1,0 0 0,0 0 0,0 0 0,1 1 0,-1-1 1,0 0-1,1 0 0,-1 0 0,1 0 0,-1 0 0,1 0 0,0 0 1,1 1-1,-2-1-8,1-1 0,0 1 1,0-1-1,0 0 0,0 1 1,0-1-1,0 0 1,0 0-1,0 1 0,0-1 1,0 0-1,0 0 0,0 0 1,0 0-1,0 0 0,0-1 1,0 1-1,0 0 1,0 0-1,0-1 0,0 1 1,1-1-1,1 0 3,0-1 0,-1 1 0,1-1 0,-1 1 1,1-1-1,-1 0 0,0 0 0,0 0 0,0-1 0,0 1 0,0 0 0,0-1 0,-1 1 0,1-1 1,-1 0-1,2-3 0,1-4 6,0-1 0,4-21 0,14-86-725,-22 112 696,-3 7 31,-2 7 33,3-3-46,0 0 1,1 0 0,-1 0 0,1 0 0,0 0 0,1 0 0,-1 0 0,1 9 0,1-12 4,-1 0-1,0 0 1,0 0-1,1 0 1,-1 0 0,1 0-1,0 0 1,-1 0-1,1 0 1,0 0-1,0 0 1,0 0-1,1 0 1,-1 0-1,0-1 1,1 1 0,-1-1-1,1 1 1,-1-1-1,1 1 1,0-1-1,3 2 1,1 0-77,0-1 0,0 0 0,1 0 1,-1 0-1,1-1 0,-1 0 0,1 0 1,-1-1-1,1 0 0,-1 0 0,1 0 0,-1-1 1,1 0-1,-1 0 0,1-1 0,-1 1 0,0-2 1,1 1-1,-1-1 0,0 1 0,-1-2 0,1 1 1,-1-1-1,1 0 0,-1 0 0,0 0 0,0 0 1,-1-1-1,1 0 0,-1 0 0,0-1 0,-1 1 1,1-1-1,-1 1 0,5-13 0,-3 2-863,-1 0 0,-1 0-1,0 0 1,1-27-1,-2 22 378,3-27-620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09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15395,'-1'2'352,"0"0"0,1 0-1,-1 1 1,0-1 0,1 0 0,0 0-1,-1 1 1,1-1 0,0 0-1,0 1 1,0-1 0,1 0 0,-1 0-1,0 1 1,2 2 0,0 1 255,1-1 1,0 1 0,0-1-1,5 7 1,4 6 286,62 107 2230,87 142-2254,-157-261-1106,-1 0 1,1-1-1,0 0 1,1 0-1,0 0 1,-1 0-1,1-1 1,7 5-1,-11-8-17,1 0 1,0 0-1,0 0 1,0 0-1,0 0 0,1-1 1,-1 1-1,0-1 0,0 1 1,0-1-1,1 0 1,-1 0-1,0 0 0,0 0 1,0 0-1,1 0 0,-1-1 1,0 1-1,0-1 0,0 0 1,0 1-1,0-1 1,0 0-1,0 0 0,0 0 1,0-1-1,0 1 0,2-2 1,16-17-1423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10.0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0 823 11474,'1'1'217,"-1"-1"-1,0 1 1,0 0-1,1 0 1,-1-1-1,1 1 1,-1-1-1,1 1 1,-1 0-1,1-1 1,-1 1-1,1-1 1,0 1-1,-1-1 1,1 1 0,-1-1-1,1 1 1,0-1-1,0 0 1,-1 1-1,1-1 1,0 0-1,0 0 1,-1 0-1,1 1 1,0-1-1,0 0 1,0 0-1,1 0 1,0-1 33,0 0 0,0 1 0,-1-1 0,1 0 0,0 0 0,0 0 1,0 0-1,-1-1 0,1 1 0,-1 0 0,3-3 0,4-4 320,-1-1-1,0 0 1,6-12-1,-10 17-471,-1 0 0,0 0 0,0 1 0,0-1 0,-1 0 0,1-1 0,-1 1 0,0 0 0,0 0 0,0-6 0,-1 10-95,0 0 0,0-1 0,0 1 0,0 0 0,0-1 0,0 1 0,-1 0 0,1-1 1,0 1-1,0 0 0,0-1 0,0 1 0,0 0 0,0 0 0,-1-1 0,1 1 0,0 0 0,0 0 1,0-1-1,-1 1 0,1 0 0,0 0 0,0 0 0,-1-1 0,1 1 0,0 0 0,0 0 1,-1 0-1,1 0 0,0 0 0,-1-1 0,1 1 0,0 0 0,0 0 0,-1 0 0,1 0 1,0 0-1,-1 0 0,1 0 0,0 0 0,-1 0 0,1 0 0,-1 1 0,-12 3 22,9-1-11,0-1 0,0 1-1,0 0 1,1 0 0,-1 0 0,1 1 0,0-1 0,0 1 0,0-1-1,0 1 1,1 0 0,0 1 0,0-1 0,0 0 0,0 0 0,0 1-1,1-1 1,0 1 0,0 0 0,0-1 0,0 9 0,1-8 24,0 0 0,0 0 0,0 0 1,1 0-1,0 0 0,0-1 0,0 1 0,1 0 0,-1 0 1,1 0-1,0-1 0,1 1 0,-1-1 0,1 0 1,0 0-1,0 0 0,0 0 0,0 0 0,1 0 1,5 4-1,-4-5 5,0 0 0,-1 0 0,1 0 0,0-1 0,1 0 0,-1 0 0,0 0 0,1-1 0,-1 1 0,8-1 0,-10 0-7,1-1 0,-1 0 0,0 0 0,1 0 0,-1-1 0,1 1 0,-1-1 0,0 0 0,1 0 0,-1 0 0,0 0 0,0-1 0,0 1 0,0-1 0,0 0 0,0 0 0,0 0 0,3-3 0,-1-1 32,1 0-1,-2 0 0,1-1 1,-1 0-1,0 1 1,6-14-1,12-46 182,-16 45-181,-5 18-64,-1 2-4,1 0 1,-1 0-1,0-1 1,1 1-1,-1 0 0,0 0 1,1 0-1,-1 1 1,1-1-1,0 0 1,-1 0-1,2-1 1,-1 2-3,-1 0 1,1 0-1,0 0 1,-1 0-1,1 0 0,0 0 1,0 0-1,-1 0 1,1 0-1,0 1 1,-1-1-1,1 0 0,0 0 1,-1 1-1,1-1 1,0 1-1,-1-1 1,1 0-1,-1 1 0,2 0 1,-2-1-16,1 1 0,-1-1-1,1 0 1,-1 1 0,1-1 0,-1 0 0,1 0 0,-1 0-1,1 0 1,-1 0 0,1 1 0,-1-1 0,1 0 0,0 0 0,-1 0-1,1 0 1,-1-1 0,1 1 0,-1 0 0,1 0 0,-1 0-1,1 0 1,0 0 0,-1-1 0,1 1 0,-1 0 0,1-1-1,-1 1 1,0 0 0,1-1 0,-1 1 0,1 0 0,-1-1 0,0 1-1,1-1 1,-1 1 0,0-1 0,1 1 0,-1-1 0,11-24-546,-10 21 493,14-47-554,-12 37 430,2-1 1,-1 0-1,2 1 0,0 0 0,12-20 0,-18 33 183,0 0-1,1 1 1,-1-1 0,1 0-1,-1 1 1,1-1 0,0 0 0,-1 1-1,1-1 1,0 1 0,-1-1-1,1 1 1,0-1 0,0 1 0,-1-1-1,1 1 1,0 0 0,0 0-1,0-1 1,0 1 0,-1 0 0,1 0-1,0 0 1,0 0 0,0 0-1,1 0 1,1 1 6,-1 0-1,1 0 0,-1 0 1,1 0-1,-1 0 1,5 4-1,1 0 8,-4-2 6,-1-1 0,1 1 0,1-1 0,-1 0 0,0 0 0,1 0 0,-1-1 0,0 0-1,1 0 1,0 0 0,-1 0 0,1-1 0,0 1 0,-1-1 0,1 0 0,0-1 0,-1 1-1,1-1 1,0 0 0,-1 0 0,1 0 0,-1-1 0,5-2 0,1 0-1,-1-1 0,1-1 0,-1 0 0,0 0 0,0-1 0,-1 0 0,0 0 0,0-1 0,12-15 0,-12 12 17,0-2 0,-1 1 0,0-1 0,-1 0 0,0 0 0,6-26-1,-7 16 4,0 1-1,-2-1 1,-1 0-1,-1 0 0,-1-1 1,-1 1-1,-1 0 1,-1 0-1,-7-26 0,6 34-11,0 0 1,-11-24-1,13 34-11,-1 0 0,0-1-1,0 1 1,-1 0 0,1 1 0,-1-1 0,0 0 0,-1 1-1,-7-6 1,11 9 9,-1 0-1,1 0 0,-1 0 1,1 0-1,-1 0 1,1 0-1,-1 0 0,0 1 1,0-1-1,1 1 1,-1 0-1,0-1 0,0 1 1,1 0-1,-1 0 1,-3 0-1,3 1 4,1-1-1,0 1 1,0-1-1,0 1 1,0 0-1,0-1 1,0 1-1,0 0 1,0 0-1,0 0 1,0 0 0,0 0-1,0 0 1,1 0-1,-1 0 1,0 0-1,1 0 1,-1 0-1,1 1 1,-1-1-1,1 0 1,0 0-1,-1 1 1,1-1 0,0 3-1,-1 6 89,0 0 1,1 0-1,0 0 0,0 0 0,5 20 0,15 50 328,-20-80-430,11 36 66,3-1 0,0 0 1,3-1-1,0 0 0,40 54 0,-44-70-538,13 18-47,-16-17-2296,-5-1-3473,-5-8 3319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10.4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13 300 11370,'-13'-6'7594,"24"1"-4865,24-15-857,13-8-632,12-12-776,4-2-168,-7-1-544,-7 5-464,-3 5-1368,5 7-3833,-1 8 3576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10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0 12611,'-4'2'306,"1"1"0,0-1 0,0 1 0,0-1 0,0 1 0,0 0 0,0 0 0,1 0 1,-1 1-1,1-1 0,0 1 0,0-1 0,0 1 0,0 0 0,1-1 0,0 1 0,0 0 0,0 0 0,0 0 1,0 0-1,1 0 0,-1 5 0,1 10 515,0 1 0,1-1 0,1 1 1,1-1-1,10 35 0,1-8 236,24 51 0,16 9-232,-10-21-567,-37-75-184,-7-10-75,0 0 0,0 0 1,0 0-1,0 0 0,1 0 0,-1 0 1,0 0-1,0 0 0,0 0 1,0 0-1,0 0 0,0 0 1,1 0-1,-1 0 0,0 0 0,0 0 1,0 0-1,0 0 0,0 0 1,0-1-1,0 1 0,1 0 1,-1 0-1,0 0 0,0 0 0,0 0 1,0 0-1,0 0 0,0 0 1,0 0-1,0 0 0,0 0 1,0-1-1,0 1 0,0 0 0,1 0 1,-1 0-1,0 0 0,0 0 1,0 0-1,0 0 0,0-1 0,0 1 1,3-23-239,-2 11 67,1 3 85,0 0 0,1 1 0,0 0-1,1-1 1,0 1 0,0 0 0,1 1 0,0-1-1,0 1 1,1 0 0,9-9 0,-12 12 79,1 1 1,0-1-1,0 1 1,0 1-1,0-1 1,0 0 0,1 1-1,-1 0 1,1 0-1,-1 0 1,1 1-1,0 0 1,0-1 0,0 2-1,0-1 1,0 0-1,0 1 1,-1 0-1,1 0 1,0 1-1,0-1 1,6 3 0,-9-3 16,1 1 0,-1-1 0,1 1 0,-1 0 0,1 0 0,-1 0 0,0 1 0,1-1 0,-1 1 0,0-1 0,0 1 0,0-1 0,0 1 0,0 0 0,-1 0 0,1 0 0,1 3 0,-2-3 6,0 1 0,0-1 0,0 0-1,-1 1 1,1-1 0,-1 1 0,0-1 0,1 1 0,-1-1 0,0 1 0,-1-1-1,1 1 1,0-1 0,-2 5 0,-1 3 31,-1 0 1,-1 0-1,1-1 0,-1 0 1,-1 0-1,0 0 0,-7 8 1,-3 2-339,0 0 0,-1-1 0,-1-1 0,-1-1-1,-1 0 1,-23 14 0,38-27-81,4-2 200,0 0 1,0 0-1,-1 0 0,1-1 1,0 1-1,-1 0 0,1 0 1,0-1-1,-1 1 1,1-1-1,-1 0 0,1 1 1,-1-1-1,1 0 0,-1 0 1,1 0-1,-3 0 1,4 0 120,0 0 0,-1 0 0,1 0 0,0-1 0,0 1 0,0 0 0,0 0 0,0 0 0,0-1 0,0 1 0,0 0 0,0 0 0,-1 0 0,1-1 0,0 1 0,0 0 0,0 0 0,0-1 0,0 1 0,0 0 0,0 0 0,1 0 0,-1-1 0,0 1 0,0 0 0,0 0 0,0-1 0,0 1 0,0 0 0,0 0 0,0 0 0,0-1 0,1 1 0,-1 0 1,0 0-1,12-22-569,9-8-48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11.4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 13731,'-3'25'2945,"-11"37"1,10-45-2152,0-1 0,1 1 0,0 0 0,2 0 0,0 23 1,1-37-761,0-1 1,0 0 0,1 0 0,-1 1 0,1-1-1,0 0 1,-1 0 0,1 0 0,0 0 0,0 0-1,1 0 1,-1 0 0,0 0 0,1 0 0,-1 0-1,1-1 1,-1 1 0,1 0 0,0-1 0,3 3 0,-2-3-15,0 1-1,0-1 1,0 0 0,1 0 0,-1 0 0,0 0 0,1-1 0,-1 1 0,0-1 0,1 0 0,-1 0 0,1 0 0,3-1 0,-3 1-31,0-1-1,1 0 1,-1 0 0,0 0-1,0-1 1,0 0-1,0 0 1,0 0-1,0 0 1,4-4-1,-5 4-16,-1 1-1,0-1 1,0 0-1,-1 0 1,1 0-1,0-1 0,-1 1 1,1 0-1,-1-1 1,0 1-1,1-1 0,-1 1 1,0-1-1,-1 0 1,1 1-1,0-6 0,-1-1-452,0 1-1,-1-1 1,0 1 0,-1 0-1,0-1 1,0 1-1,-1 0 1,0 0-1,0 1 1,0-1 0,-1 0-1,-1 1 1,1 0-1,-12-12 1,6 9-952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11.7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1 158 16131,'5'3'490,"0"0"0,0 1-1,-1 0 1,1-1 0,-1 1 0,0 1-1,0-1 1,0 0 0,0 1-1,-1 0 1,0 0 0,0 0-1,0 0 1,3 10 0,-2-2-106,0 0 0,-1 1 0,-1 0 0,0 0 0,0 14 1,-2-19-389,0 0 1,-1 0 0,0-1-1,0 1 1,-1 0 0,0-1 0,-1 1-1,1-1 1,-2 0 0,-5 10-1,5-11-290,2-6-444,1-13-816,2 4 1353,-2-9-429,3-57-1009,-1 63 1533,0 1 0,1 0 0,0 0 0,1 0-1,4-11 1,-6 19 130,0-1 1,0 1-1,0 0 0,0 0 0,0 0 0,1 1 0,-1-1 1,1 0-1,-1 0 0,1 1 0,-1-1 0,1 1 0,0-1 0,0 1 1,0 0-1,0 0 0,0 0 0,0 0 0,0 0 0,0 0 1,0 0-1,1 1 0,-1-1 0,0 1 0,0-1 0,1 1 1,-1 0-1,0 0 0,0 0 0,1 0 0,-1 1 0,4 0 1,6 2 303,0 1 1,0 1 0,0 0-1,21 12 1,-5-2 175,-12-7-274,14 7 99,-28-14-397,0-1-1,0 1 0,0 0 1,0-1-1,0 1 1,0-1-1,0 0 0,0 0 1,0 0-1,1 0 0,2 0 1,-3-1-65,-1 1-1,0-1 1,0 0 0,0 1-1,0-1 1,0 0 0,0 1 0,0-1-1,0 0 1,-1 0 0,1 0 0,0 0-1,0 0 1,-1 0 0,1 0 0,0 0-1,-1 0 1,1 0 0,-1 0-1,0 0 1,1 0 0,-1-1 0,0 1-1,1-2 1,-1-3-390,1 1-1,-1-1 1,0 1-1,-1-7 1,-3-13-415,-2 0 0,0 0 0,-17-41 0,-7-22 1849,26 77 1433,3 16-599,1 17 366,2-12-1405,0 0 1,1 0-1,0-1 1,8 19-1,23 34 520,-32-58-1183,33 49-583,-35-53 468,0 1-1,0-1 1,1 1 0,-1-1-1,0 0 1,1 1 0,-1-1-1,0 1 1,1-1 0,-1 0-1,1 1 1,-1-1 0,0 0-1,1 0 1,-1 1 0,1-1 0,-1 0-1,1 0 1,-1 0 0,1 0-1,-1 1 1,1-1 0,-1 0-1,1 0 1,-1 0 0,1 0-1,0 0 1,-1 0 0,1 0-1,-1-1 1,1 1 0,-1 0 0,1 0-1,-1 0 1,1 0 0,-1-1-1,1 1 1,-1 0 0,0 0-1,1-1 1,-1 1 0,1 0-1,-1-1 1,0 1 0,1-1-1,0 0 1,1-2-560,1-1 0,-1 1 1,1-1-1,2-6 0,-4 7 571,11-24-1465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9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12395,'5'33'8131,"7"17"-5582,21 56-1240,-16-63-1217,25 41 0,-36-68-1856,-6-16 1641,1 0 0,-1 1 0,0-1 0,0 0 0,0 1 0,0-1 0,-1 0 0,1 1 0,0-1 0,0 0 0,0 1 0,0-1 1,0 0-1,0 0 0,0 1 0,-1-1 0,1 0 0,0 1 0,0-1 0,0 0 0,-1 0 0,1 0 0,0 1 0,0-1 0,0 0 0,-1 0 0,1 0 0,0 1 0,-1-1 0,1 0 1,0 0-1,0 0 0,-1 0 0,1 0 0,0 0 0,-1 0 0,0 0 0,-5 3-1269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12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23 9722,'1'0'194,"-1"0"0,1 1 1,-1-1-1,1 1 0,-1-1 0,0 0 0,1 1 0,-1-1 0,1 1 1,-1-1-1,0 1 0,0-1 0,1 1 0,-1-1 0,0 1 0,0-1 1,1 1-1,-1 0 0,0 0 0,1 1 564,37 119 7574,-5-10-5602,35 57-2280,-62-158-1602,-4-16-390,-1-20-903,-1 24 2329,-2-31-1577,-1 0-1,-1 1 0,-2-1 0,-14-46 1,14 61 1664,-1-1 0,-1 1 0,-1 0 0,0 1 0,-1-1 0,-1 2 1,-1 0-1,-23-26 0,10 24 2389,22 18 106,15 9-809,-1-1-1029,0-2 1,1 1 0,0-1 0,0-1 0,18 5-1,65 12 1860,5 3-124,-97-24-2284,1 0 0,-1 0 0,0 0 0,0 1 0,-1 0 0,1-1 0,0 1 0,0 0 0,4 5 1,-6-6-48,0 1 1,0-1 0,0 1 0,0-1-1,0 1 1,0 0 0,0 0 0,0-1-1,-1 1 1,1 0 0,-1 0 0,1 0 0,-1 3-1,0-1-6,-1 1 0,1-1 0,-1 0 0,0 0 0,0 1 0,0-1 0,-1 0-1,0 0 1,1 0 0,-2 0 0,1-1 0,0 1 0,-6 6 0,-4 6-37,-2 0 0,-27 23 0,35-33-284,-1 0 0,-1-1 0,1 0 0,-1 0 0,1-1 0,-1 0 0,-1 0-1,-15 4 1,4-6-1476,19-2 1751,1 0-1,-1 0 1,0 0 0,1 0-1,-1 0 1,0 0-1,0 0 1,1 0 0,-1-1-1,0 1 1,1 0 0,-1 0-1,0-1 1,1 1 0,-1-1-1,1 1 1,-1 0 0,0-1-1,1 1 1,-2-2 0,2 1-11,0 0 1,0 0-1,0 0 1,0 0 0,0 0-1,0 0 1,0 0-1,1 0 1,-1 0-1,0 0 1,1 0-1,0-1 1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12.6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0 24037,'3'22'1729,"-12"4"671,-11 0-568,-9-3-1416,-3-6-680,-4-17 104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21.1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1 326 8074,'1'0'138,"0"0"0,0 1 1,0-1-1,0 0 0,0 1 1,0-1-1,0 0 0,0 1 0,0-1 1,0 1-1,0-1 0,0 1 1,-1 0-1,1-1 0,0 1 1,0 0-1,-1 0 0,2 0 1,10 19 989,-11-18-1103,10 21 672,-1 1 0,-1 1 1,8 37-1,10 25 550,61 131 2446,-63-147-3173,-20-52-410,0-1 1,2 0 0,0 0-1,1-1 1,16 24-1,-22-37-88,1 0 0,0-1 0,0 0-1,0 1 1,0-1 0,1 0 0,-1-1 0,1 1-1,0-1 1,0 1 0,0-1 0,0 0 0,0-1 0,1 1-1,-1-1 1,0 0 0,1 0 0,-1 0 0,1 0-1,-1-1 1,1 0 0,7 0 0,6-3 73,-1 0 1,0 0-1,0-2 1,26-11-1,-17 7-7,30-9 139,2 3 1,0 2-1,92-8 1,-49 14 124,128 9 1,-96 6-205,74 3-100,-151-11 46,95-11-1,86-37 209,-153 27-1,169-17 0,-176 35-104,0 4 0,118 17 1,-95-1-79,142 42-1,-51-9-90,-150-43-27,-1-1-1,73 0 1,-20-9-130,-43 0 140,1 2-1,88 11 0,-129-9 12,0 0 0,0 0-1,1-1 1,-1 0-1,0-1 1,0 0-1,0-1 1,12-3-1,-17 3-20,0 1-1,0-1 0,0-1 1,0 1-1,0-1 0,0 1 1,-1-1-1,1-1 1,-1 1-1,0 0 0,0-1 1,0 0-1,0 0 0,-1 0 1,0-1-1,6-8 0,-6 6-9,0-1 0,-1 0 0,0 1 0,2-16-1,-3 16 12,0 1 1,1-1-1,-1 0 0,1 1 0,0-1 0,1 1 0,0 0 1,4-8-1,5 0-55,0 0 0,1 1 0,1 0 0,28-19 0,-17 12-16,9-8 7,-1-1 0,-2-2-1,47-58 1,-56 61 32,-9 12 31,0 0 1,-1-1-1,-1 0 1,-1-1-1,10-22 1,-13 13 49,-6 26-51,-1 0 0,0 0-1,0 0 1,0-1 0,0 1 0,0 0-1,0 0 1,0 0 0,0 0 0,0 0-1,-1 0 1,1 0 0,0 0-1,-1 0 1,1 0 0,-1 0 0,1 0-1,-1 0 1,1 0 0,-1 0 0,0 0-1,-1-1 1,-5-1-15,0 0 0,0 0 0,0 0 0,0 1 1,-1 0-1,1 1 0,-1 0 0,-14-1 0,-18-3-111,1-3-183,1-2 0,1-2 0,0-1 0,1-2 0,-46-25 0,-3-11-241,-30-16-33,89 54 468,-1 1-1,-46-14 1,32 16 83,0 2-1,-1 2 1,-80-3 0,-128 21 272,-163 39 435,82-9-418,-2-20-151,9-34 69,3-21-35,136 13-43,60 8 323,1 5 1,-173 13-1,173 11 5,109-14-388,1 1 0,0 1 1,1 0-1,-1 1 0,1 0 0,-15 10 1,22-13-41,1 1 1,0 0 0,0 0 0,0 1-1,-6 6 1,9-9-43,1 1 1,-1-1-1,0 1 0,1 0 0,0-1 1,0 1-1,-1 0 0,2 0 0,-1 0 1,0 0-1,0-1 0,1 1 0,-1 4 1,1-5 2,0-1 1,0 1 0,0-1 0,0 1 0,1-1 0,-1 0 0,0 1 0,1-1 0,-1 1 0,0-1 0,1 0 0,0 1 0,-1-1 0,1 0 0,0 1 0,0-1-1,0 0 1,0 0 0,0 0 0,0 0 0,0 0 0,0 0 0,1 1 0,5 1-72,1 0 1,-1 0-1,0-1 0,1 0 1,10 2-1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23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90 10802,'1'-1'204,"0"1"-1,0-1 1,0 0-1,0 0 1,0 1 0,0-1-1,1 1 1,-1-1-1,0 1 1,0 0-1,1 0 1,-1-1-1,0 1 1,1 0-1,-1 0 1,0 0-1,1 0 1,-1 0-1,0 1 1,0-1-1,1 0 1,1 1 0,0 1 277,1 0 1,-1 0-1,-1 1 1,1-1-1,0 0 1,4 6-1,0 0-139,-4-5-168,0-1 0,0 1-1,0 0 1,1-1 0,-1 0 0,1 0 0,-1 0-1,1 0 1,0 0 0,0-1 0,0 0-1,0 0 1,0 0 0,0 0 0,0 0 0,0-1-1,0 0 1,0 0 0,5 0 0,3-2-1,-1 0-1,1-1 1,-1-1 0,0 0 0,14-7 0,183-86-2805,-178 84 723,-6 6 601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24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12675,'11'9'2272,"4"7"2073,8 6-2216,7 4-433,-8 0-744,2 1-304,1 4-368,-5 0-88,-3 1-400,-6-5-192,-7-7-688,-1-1-480,-5-12-937,-3-3-640,7-4 1753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24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0 216 12571,'7'-3'1920,"8"-5"1433,14-6-1041,12-6 9,8-13-657,-3 0-184,0-2-599,-11 5-201,-11 10-352,-8 6-272,-5 8-368,-2 6-376,-7 4-817,-2 7-351,-4 5-841,-3 3 225,11 10 1328</inkml:trace>
  <inkml:trace contextRef="#ctx0" brushRef="#br0" timeOffset="1">209 400 13003,'7'9'1896,"4"-2"969,10-7-353,8-2 25,11-12-785,6-1-191,7-5-593,0 2-368,-7 5-344,-4 0-448,-5-2-1288,-2 8 663,-11 0 17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37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156 122 11674,'-1'0'182,"0"0"-1,-1 1 1,1-1-1,-1 0 0,1 0 1,0 1-1,-1-1 1,1 1-1,0-1 0,-1 1 1,1 0-1,0-1 0,0 1 1,0 0-1,-1 0 1,1 0-1,0 0 0,0 0 1,0 0-1,1 0 0,-1 0 1,0 0-1,0 1 1,-1 1-1,0 3-107,-1 1 0,1-1 0,0 0 0,-1 8 0,2-6 219,-16 76 553,-13 49 169,12-63-506,2 0 1,4 1-1,-4 84 0,13 58-84,5-178-397,1 1 0,2 0 0,18 66 0,2-26-24,-8-28 100,14 65 0,-28-96-44,2 11 106,1-1 1,18 53-1,-21-73-140,0 0 0,1-1-1,-1 1 1,1-1 0,0 1 0,1-1 0,-1-1-1,1 1 1,1-1 0,-1 0 0,1 0 0,0 0 0,0-1-1,0 1 1,0-2 0,9 5 0,0-3 100,28 7 1,-26-9-25,28 11 0,1 7 35,-28-11-76,0-2-1,1-1 1,21 6-1,-36-12-37,0-1 0,0 1 0,0-1 0,0 0 0,0-1 1,0 1-1,-1-1 0,1 1 0,0-1 0,0 0 0,0-1 0,0 1 0,-1-1 0,1 1 0,-1-1 0,1 0 0,-1 0 1,0-1-1,0 1 0,1-1 0,1-2 0,7-8 180,0 0 0,-1-1 0,13-21-1,-16 23-97,21-26 455,37-40-1,-54 65-447,12-17 96,25-40 1,-23 32-122,-9 13-31,-2-1 0,-2-1 0,0 0 0,-1 0 0,-2-1 0,-1-1 0,-1 0 0,-1 0 0,-2 0-1,-1-1 1,-1 0 0,-2 0 0,-3-38 0,-4 19-35,-18-67-1,3 23-37,-62-215 28,36 152-18,43 143 3,-1-8 3,-1 0 1,-2 1-1,-11-25 1,16 39 4,0 0 1,-1 1-1,0 0 1,0 0-1,0 0 1,0 0-1,-1 0 1,0 1-1,0 0 1,0 0-1,0 0 1,-1 1-1,1 0 1,-1 0-1,-9-4 1,-5 2-12,-1 0 1,1 1 0,-1 1 0,-21 0 0,14 1 95,-36-7-1,54 6-49,0 0 0,-1 1-1,1 1 1,-1 0 0,0 0-1,1 1 1,-1 1 0,1 0-1,-1 0 1,1 1 0,-11 3-1,7 0-47,-1 0 0,1 2 0,1 0 0,0 0 0,0 2 0,0-1 0,1 1 0,-19 19-1,24-21-312,1 0 0,-1 0-1,1 1 1,1 0-1,0 0 1,0 1-1,0-1 1,1 1 0,1 0-1,-1 0 1,1 1-1,1-1 1,0 1-1,-2 15 1,5 4-1042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8:58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376 888 9330,'10'4'2883,"-2"-3"-2356,0 1 0,0-1 0,1 0-1,-1-1 1,0 0 0,0 0-1,16-3 1,1 1 270,51-1 1264,94 10 1,73 21-794,166 7-151,-244-37-836,98 2-59,2 20-4,-160-5-49,147 18 157,-188-28-333,122-5 1,-149-4-6,64-15 1,34-19 62,15-4-26,-4 12 157,38-8 201,-164 32-277,0 0 0,32-15 0,-43 17-111,0-1 0,0 0-1,0-1 1,-1 0 0,0 0 0,0-1 0,10-12 0,-9 8 14,0 0 1,-1 0 0,-1 0 0,0-1 0,0 0 0,-2-1 0,1 1 0,-2-1 0,1 0 0,-2-1 0,0 1 0,0-1 0,-1 1 0,-1-1 0,0 0 0,-1 1 0,-1-1 0,0 0 0,-1 1-1,0-1 1,-1 1 0,0-1 0,-10-21 0,0 8 15,-1 0 0,-1 2 0,-21-28 0,4 7-111,-30-34 55,44 59 31,7 8-3,0 0 1,-2 1-1,1 0 1,-2 0-1,1 2 1,-2 0-1,1 0 1,-1 1-1,-1 1 1,1 1 0,-1 0-1,-1 1 1,1 1-1,-34-7 1,4 6-18,0 2 0,-53 2 0,-96 13 73,123-5-57,-342 3-30,87-5 27,56 5-16,-203 10-36,180-7-99,-101 9 172,365-18-4,0 2 0,0 0 0,0 2 0,1 2 0,-30 12 0,39-12-29,0 1 0,1 1 0,0 1 1,1 0-1,1 1 0,0 1 0,-25 26 0,4 1 37,2 3-1,2 0 0,-37 66 1,65-100-32,1 1 0,0 0-1,1 0 1,0 1 0,0-1 0,1 1 0,1 0 0,0 0 0,1 0-1,0 0 1,1 0 0,2 23 0,0-21 15,1-1 0,0 0-1,1 1 1,1-1 0,0-1 0,1 1-1,0-1 1,1 0 0,0 0 0,1-1-1,9 12 1,-2-8 2,0 0-1,1 0 1,1-2-1,0 0 1,1 0-1,0-2 1,1 0-1,0-2 1,28 11-1,-26-12-54,0-2-1,0 0 0,1-1 0,31 3 0,-13-5-167,65-5 0,6-9-100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9:05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375 1091 10378,'12'-4'5203,"2"-6"-3461,15-15-1238,-26 22-227,8-7-77,1 0 0,1 0 1,0 2-1,0-1 0,1 2 1,14-7-1,-5 5-23,1 1 0,0 0 0,26-3 0,-8 3-112,58-19 0,-88 23-54,0-1 0,0 0 1,-1-1-1,1 0 1,-1-1-1,0 0 0,-1-1 1,0 0-1,11-12 1,-5 0 9,-1-1 0,0-1 0,-2-1 0,21-46 0,1-2-56,-30 60 96,0 1 0,-1-1 0,0 0 0,-1 0 0,0-1 0,0 1 0,-1 0 0,-1-1 0,0 0 0,0 1 0,-2-1-1,1 0 1,-1 1 0,-1-1 0,0 1 0,-1-1 0,0 1 0,-7-17 0,1 8-58,0 1 0,-2 0 0,0 0-1,-1 1 1,-1 1 0,-1 0 0,0 1 0,-1 0 0,-1 1 0,0 1 0,-1 0-1,-34-20 1,3 8 30,-1 2 0,-1 3 0,-103-30 0,139 47-4,0 0-1,-1 1 1,1 1 0,-18 0-1,23 2-13,1 0 1,-1 1-1,1 0 0,0 0 0,-1 1 1,1 0-1,0 1 0,-13 5 0,-3 3-18,1 1-1,1 1 1,0 1-1,0 1 0,2 1 1,-23 22-1,15-9 133,1 2 0,-26 39 0,42-53-58,1 1 1,0 0-1,1 1 0,1-1 1,1 2-1,-6 22 1,10-28-43,-4 12 195,-5 48 0,12-66-181,0 1 1,0-1-1,0 0 1,1 1 0,0-1-1,1 0 1,0 0-1,0 0 1,0 0 0,5 9-1,10 17 335,2 0-1,1-1 1,46 58-1,-55-78-208,1 0 0,0-1 0,1 0 0,1-1 0,0-1 0,0 0 0,1-1 0,0 0 0,0-1 0,33 11 0,-37-16-323,0 0 0,0-1 0,1-1 0,-1 0 0,0 0 0,0-1 0,1-1 0,-1 0 0,0 0 0,0-1 1,0-1-1,0 0 0,18-7 0,16-12-696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9:10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294 762 8650,'3'-5'6307,"-3"5"-6161,6 4 490,2 1-216,-1 0 0,1-1-1,1 0 1,-1 0 0,0-1 0,1 0 0,13 3-1,-8-6-191,-1 0-1,1 0 1,-1-1-1,1-1 0,-1-1 1,1 1-1,18-8 0,8-1 150,144-25 8,-173 34-366,1-1 1,0 0-1,-1-1 0,0 0 1,0-1-1,0 0 0,0 0 1,-1-1-1,0-1 0,0 0 1,0 0-1,-1-1 0,-1 0 1,1-1-1,-1 0 0,-1 0 1,1-1-1,-2 0 0,1 0 1,-1 0-1,7-20 0,-6 10 62,-1-1 0,-2 0 0,0 0 0,-1 0 0,-1 0 0,-1-1-1,-1 1 1,0-1 0,-2 1 0,-6-32 0,6 44-81,-1-1 1,0 1 0,0 0-1,0 0 1,-1 1-1,-1-1 1,1 1 0,-1 0-1,-1 0 1,1 0-1,-2 1 1,1 0 0,-1 0-1,0 0 1,0 1-1,0 0 1,-1 0-1,0 1 1,-1 0 0,1 1-1,-1 0 1,1 0-1,-1 1 1,-17-5 0,22 7-7,-92-26-6,79 21 9,-1-2-1,1 1 1,-20-14 0,27 14 109,0 1 0,0 0 0,-1 1-1,1 0 1,-1 1 0,0 0 0,0 1 0,-1 0 0,-15-2 0,6 3-99,-1 1 1,1 1-1,0 2 1,-35 5-1,42-4-2,0 0 0,-1 1 1,2 1-1,-1 1 0,0 0 0,1 0 0,-20 14 0,7 0 17,0 1-1,1 1 1,-41 48-1,58-59 8,0 1 1,1 0-1,0 0 1,1 0-1,1 1 0,0 0 1,0 0-1,2 0 1,-1 1-1,2-1 0,-2 25 1,2-4 193,2 0 1,2 1-1,8 53 1,-6-65-57,1 0 1,12 35-1,-14-50-118,-1-1 0,2-1-1,-1 1 1,1 0 0,0-1-1,0 0 1,1 0-1,0 0 1,0 0 0,0-1-1,0 0 1,9 6 0,-5-5 10,1-2 0,-1 1-1,1-1 1,0 0 0,0-1 0,1-1 0,-1 1 0,1-2 0,-1 1 0,18-1 0,2-1 14,-1-2 1,47-8-1,-28 1-903,-2-3 1,0-1-1,75-34 1,-32 3-546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49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0 361 13051,'95'-41'5083,"-40"15"-3639,24-12-224,-69 33-1387,-1-1 0,1 0 0,-2-1 0,1 0 0,14-16 0,-20 20-92,-1 0-1,0-1 1,0 0-1,0 1 1,0-1-1,-1 0 1,1 0-1,-1 0 1,0 0-1,0 0 1,-1 0-1,1 0 1,-1-1-1,0 1 1,0 0-1,0 0 1,0 0-1,-1 0 1,0 0 0,0 0-1,-2-6 1,-2-4 76,-1 0 0,0 0 1,-1 1-1,-13-20 1,19 31 341,-9-12 433,10 14-495,0-1 1,-1 1-1,1 0 1,0-1 0,-1 1-1,1-1 1,-1 1 0,1 0-1,-1-1 1,1 1 0,0 0-1,-1 0 1,1-1-1,-1 1 1,0 0 0,1 0-1,-1 0 1,1 0 0,-1-1-1,1 1 1,-1 0 0,1 0-1,-2 0 1,2 1 21,-1-1 1,1 1-1,-1 0 0,1-1 1,-1 1-1,1-1 1,0 1-1,-1 0 1,1-1-1,0 1 0,-1 0 1,1-1-1,0 1 1,0 0-1,0 0 0,-1-1 1,1 1-1,0 0 1,0 0-1,0-1 0,0 1 1,1 0-1,-1 1 1,3 24 1010,-2-21-723,28 143 3536,-23-125-3608,1-1-1,1 1 1,1-2 0,17 31-1,-21-44-313,0 0-1,0 0 0,1-1 1,0 0-1,8 7 0,-12-12-143,0 0-1,0 0 0,1 0 0,-1-1 1,0 1-1,1-1 0,-1 0 1,1 0-1,-1 0 0,1 0 1,0 0-1,-1 0 0,1-1 1,0 1-1,0-1 0,-1 1 0,1-1 1,0 0-1,0-1 0,0 1 1,4-1-1,16-10-2254,4 1 695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39:39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0 161 7818,'0'0'2112,"5"0"-262,1-1-1524,1 0 1,-1-1 0,1 0-1,-1 0 1,0-1 0,0 0-1,0 0 1,11-8-1,9-3 178,-12 7-298,1 1 0,-1 0 1,2 1-1,-1 1 0,0 1 0,1 0 0,0 1 0,-1 0 0,1 1 0,0 1 0,0 1 0,25 3 0,32 9 75,-16-1-135,0-4-1,90 3 1,91-34 340,-145 10-368,57 0 426,191 8-1,-196 9-303,259 1-68,-164-16 278,28 0 104,83 22-392,-267-7 161,91-6 1,81-23 364,-125 16-345,15-2 606,18-5 615,-137 12-1321,-6 0-104,0 1 0,0 1 0,37 2 0,-57 0-137,1 0 1,0 1-1,0-1 0,-1 1 1,1 0-1,0 0 0,-1-1 1,1 1-1,-1 0 0,1 0 0,-1 0 1,0 1-1,1-1 0,-1 0 1,0 1-1,0-1 0,2 3 1,-2-3-97,-1 0 0,1 0 0,-1-1 0,1 1 0,-1 0 1,0 0-1,1 0 0,-1 0 0,0 0 0,0 0 0,1 0 1,-1 0-1,0 0 0,0 0 0,0 0 0,0 0 0,-1 0 1,1 0-1,0 0 0,0 0 0,0 0 0,-1 0 0,1 0 1,-1 0-1,1 0 0,-1 0 0,1-1 0,-1 1 1,1 0-1,-1 0 0,0 0 0,1-1 0,-2 2 0,-13 5-1207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02.8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 6841,'0'0'50,"1"0"0,-1 0 0,0 0 0,0 0 0,0 0 0,0 0 0,0 0 0,0 0 0,0 0 0,0 0 0,0 0 0,0 0 0,1 0 1,-1 0-1,0 0 0,0 0 0,0 0 0,0 0 0,0 0 0,0 0 0,0 0 0,0 0 0,0 0 0,0 0 0,1 0 0,-1 0 0,0 0 0,0 0 0,0 0 0,0 0 0,0 0 0,0 0 0,0 0 0,0 0 0,0 0 0,0 0 0,0 0 0,1-1 0,-1 1 0,0 0 0,0 0 0,0 0 0,0 0 0,0 0 0,0 0 0,0 0 0,0 0 0,0 0 0,0 0 0,0-1 0,0 1 0,0 0 0,0 0 0,0 0 0,0 0 0,0 0 0,0 0 0,0 0 0,0 0 0,0 0 0,0-1 0,0 1 0,0 0 0,0 0 0,0 0 0,0 0 0,0 0 0,-1 0 0,1 0 0,0-1 9,0 1-1,0 0 1,0 0 0,0-1 0,0 1 0,0 0 0,-1-1 0,1 1 0,0 0 0,0-1-1,0 1 1,0 0 0,0-1 0,0 1 0,0 0 0,1-1 0,-1 1 0,0 0 0,0-1-1,0 1 1,0 0 0,0-1 0,0 1 0,1 0 0,-1-1 0,0 1 0,0 0 0,0 0 0,1-1-1,-1 1 1,0 0 0,0 0 0,1-1 0,4-3 256,7-7 561,-11 11-857,-1 0 0,1 0 0,-1 0-1,0 0 1,1 0 0,-1 0-1,1 0 1,-1 0 0,0 0-1,1 0 1,-1 0 0,1 0-1,-1 0 1,0 0 0,1 0 0,-1 0-1,0 1 1,1-1 0,-1 0-1,0 0 1,1 0 0,-1 1-1,0-1 1,1 0 0,-1 0-1,0 1 1,1-1 0,-1 0-1,0 1 1,0-1 0,0 0 0,1 1-1,-1-1 1,0 0 0,0 1-1,0-1 1,0 1 0,0-1-1,1 1 1,2 8 150,1 0-1,1 0 1,6 9-1,-8-14-126,0 0 0,0-1 0,0 0 0,0 1 0,1-1 0,0 0 0,0-1 0,-1 1 0,6 2 0,-1-1 25,1-1 1,-1 0 0,0 0 0,1-1 0,-1 0 0,1 0-1,0-1 1,17 0 0,1-2 169,43-7 1,1-1-14,-50 7-195,-1 1 0,1 1-1,0 1 1,-1 1 0,1 1-1,-1 0 1,0 2 0,0 0-1,-1 1 1,1 1 0,21 12-1,118 79 18,-1 0 186,-135-87-155,2-1 1,-1 0-1,2-2 1,-1-1-1,40 5 0,133 6 380,-173-17-413,35 2 58,128 12 108,-159-11-188,0 2 0,-1 0 0,0 2 0,40 17 0,78 54 29,-31-14 10,-67-42-18,1-3 0,89 24 0,105 4 13,-9-6-15,-12-1-47,-93-18 32,-49-8 222,89 6 1,-102-18-128,-24-3-2,-1 3 0,66 12 0,141 55 266,-161-44-158,45 17 184,82 21 303,-161-51-594,186 49 166,-174-41 227,102 47 0,-101-37-245,-2 4-1,102 71 1,-163-102-745,0-1 0,-1 1 0,1-1 0,4 7 0,3 4-438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04.1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7298,'0'0'117,"0"0"1,0 0 0,-1 0 0,1 0 0,0 0 0,0 0 0,-1 0 0,1 1-1,0-1 1,0 0 0,0 0 0,-1 0 0,1 0 0,0 0 0,0 0 0,0 1-1,-1-1 1,1 0 0,0 0 0,0 0 0,0 0 0,0 1 0,-1-1 0,1 0-1,0 0 1,0 0 0,0 1 0,0-1 0,0 0 0,0 1 0,7 82 1801,-6-75-1830,1 0 0,0 0 0,0 0 0,1-1 0,-1 1 0,2-1 1,-1 0-1,1 0 0,0 0 0,1 0 0,-1-1 0,12 12 0,-9-10-18,1-1 0,0 0 0,0 0 0,0-1 0,1 0 0,0 0 0,0-1 0,1-1 0,14 6 0,-2-5 37,0 0 0,0-2 1,45 1-1,-30-2-69,54 5 33,-1 3-1,0 4 0,0 5 1,-2 3-1,116 45 0,-191-61-50,186 64 230,95-1-100,-56-15 13,8 4 208,32 7 283,-165-32-390,147 63-1,-165-60-187,2-4-1,1-5 1,172 26-1,-270-53-75,216 40 452,-188-33-332,-1 2 0,0 1 0,-1 0-1,0 2 1,41 26 0,10 15 265,-16-10-5,81 42 0,-86-57-261,11 5 177,122 80 0,-116-53 185,-50-39-260,1-2 1,0 0-1,28 15 1,-41-29-167,0 0 0,0-1 1,1 0-1,-1-1 0,1 0 0,20 1 1,73 0 126,-67-4-119,14 1 62,-10-2-26,1 2 0,-1 2 0,46 10 0,-85-12-109,1 0 1,-1 0 0,1 0 0,-1 0-1,0 1 1,1-1 0,-1 1-1,0 0 1,3 3 0,-4-3-24,-1-1 0,1 1 0,-1-1 1,0 1-1,1 0 0,-1 0 0,0-1 1,0 1-1,0 0 0,-1 0 0,1 0 1,0 0-1,-1 0 0,1 0 0,-1 0 0,0 0 1,1 3-1,-2 8-789,-3 24-1,-1 2-397,3 20 128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08.1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1766 8394,'0'0'47,"0"1"0,0-1 0,-1 0 0,1 0 0,0 0 0,0 0 0,0 0 0,0 0 1,0 0-1,0 0 0,0 0 0,0 0 0,-1 0 0,1 0 0,0 0 0,0 0 0,0 0 0,0 0 0,0 0 0,0 0 1,0 0-1,-1 0 0,1 0 0,0 0 0,0 0 0,0 0 0,0 0 0,0 0 0,0 0 0,0-1 0,0 1 0,0 0 1,-1 0-1,1 0 0,0 0 0,0 0 0,0 0 0,0 0 0,0 0 0,0 0 0,0 0 0,0-1 0,0 1 0,0 0 1,0 0-1,0 0 0,0 0 0,0 0 0,0 0 0,0 0 0,0-1 0,-5 11 854,0 5-630,2-1 1,0 0 0,0 1-1,1 0 1,1 0 0,2 28-1,19 118 936,6 75-645,-27-5-55,0 17-30,5-208-303,2-1 0,1 1 0,17 49 0,-11-41 89,6 43-19,-11-52-45,15 49 1,-19-75-125,1-1 1,1 1 0,0-1-1,8 12 1,-10-17-31,1-1 1,0 0-1,1 0 0,0 0 0,0 0 0,0-1 1,0 0-1,8 4 0,31 18 102,0-2 0,2-2 0,57 19 0,-81-35-153,0-2 0,0 0 0,1-2 0,0 0 0,0-2 0,-1-1 0,1 0 0,0-2 0,0-1 0,-1-1 0,1 0 0,-1-2 0,26-10 0,-45 14 6,310-94 107,-271 86-109,207-48-130,444-130 82,-649 173 85,0-3 0,75-41 1,-30 14-146,52-21 69,263-136-230,-305 134 251,3 0 54,-5 5 42,34-18 62,121-42-289,-237 116 154,-1-1 0,0 0 0,0-1 0,0-1 0,-2 0 0,1-1-1,-1-1 1,-1 0 0,0 0 0,12-17 0,28-54 44,-44 70-50,-2 2-35,-1 0-1,0 0 1,0-1 0,-2 0-1,1 0 1,-1 0-1,-1 0 1,0 0 0,-1-1-1,0 1 1,-1-1 0,-3-23-1,1-8 111,5-51 1,-1 58 90,-2 1 1,-5-54 0,1 69-161,-2 1-1,0-1 1,-13-27-1,-2-9-25,2 3 285,-3 0 0,-2 1-1,-37-60 1,-140-276 1266,124 207-1389,59 144-113,2-1 0,1-1 0,-16-68 0,-26-133 137,53 230-141,0 1 0,0 0-1,-1 0 1,-1 0 0,0 0 0,-12-15 0,12 19-12,1 0 0,-1 0 0,0 0 0,0 1-1,-1 0 1,0 1 0,1-1 0,-1 1 0,-14-6 0,20 10-24,0 0 1,0-1-1,0 1 0,1 0 1,-1-1-1,0 1 1,0 0-1,0 0 0,0-1 1,0 1-1,1 0 1,-1 0-1,0 0 0,0 0 1,0 0-1,0 1 1,0-1-1,0 0 0,1 0 1,-1 1-1,0-1 1,0 0-1,0 1 1,1-1-1,-1 0 0,0 1 1,0-1-1,1 1 1,-1 0-1,0-1 0,1 1 1,-1 0-1,1-1 1,-1 1-1,1 0 0,-1-1 1,1 1-1,-1 1 1,0 1-163,1 0 1,-1-1 0,1 1 0,0-1 0,0 1 0,0 0 0,0-1 0,0 1-1,0 0 1,1-1 0,-1 1 0,1-1 0,1 4 0,11 21-524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26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495 1695 2312,'-14'12'724,"-24"19"1790,35-29-2184,1-1 0,-1 1-1,0 0 1,0-1 0,0 1 0,0-1-1,-1 0 1,1 0 0,0 0 0,0-1 0,-4 1-1,14-9 1148,71-41 342,-11 6-935,34-25 70,345-213 59,-159 117-1066,-217 119 118,124-108-1,-99 62 157,-37 34 239,96-73 1,-25 46-144,37-28 44,-145 95-305,-2 0-1,0-2 0,-1 0 0,-1-1 0,-1 0 0,0-2 0,-2 0 0,22-43 1,-34 58-6,0 1 0,0-1 0,-1 1 1,0-1-1,0 0 0,0 1 0,-1-1 1,0 0-1,0 0 0,-1 0 1,0 1-1,0-1 0,0 0 0,-1 1 1,0-1-1,0 1 0,-1-1 0,0 1 1,0 0-1,0 0 0,-1 1 1,0-1-1,0 1 0,-1-1 0,1 1 1,-1 1-1,0-1 0,0 1 0,-1-1 1,1 2-1,-1-1 0,-8-4 1,-2 1 5,-1 0-1,0 0 1,0 2 0,-1 0 0,0 1 0,-27-3 0,-113 2 170,99 5-213,21-2 59,0 2-1,0 2 0,0 2 0,-49 11 0,-394 139 43,407-125-106,1 3 1,2 4 0,-93 62-1,-58 46 29,67-44-168,124-79 79,1 1 0,1 1 1,2 1-1,0 2 0,2 1 0,0 1 1,2 1-1,-27 44 0,-51 123-78,45-81 54,38-80 66,-26 72 0,38-89-5,2 0 1,0 0-1,1 1 1,0-1-1,2 1 1,1 25-1,1-23 29,2 0-1,1 1 1,0-1 0,2-1-1,0 1 1,10 19-1,-2-8 160,2-1-1,39 56 0,-48-78-151,0 0 0,1 0-1,0-1 1,1 0 0,-1 0-1,1-1 1,1 0 0,0-1-1,16 9 1,-11-9-169,0 0 1,1 0-1,0-2 0,-1 0 1,1-1-1,23 2 1,7-2-876,83-4 0,-17-14 359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27.6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147 249 6529,'-12'13'1202,"6"-7"-598,0 0 0,1 1 0,0 0 1,0 0-1,0 0 0,-4 10 0,1 3-93,2 1 0,0-1 0,-5 33 1,-2 64 467,6-46-341,-8 191 708,16 1-723,0-179-410,6 412 791,22 291 952,-22-644-1726,1 17-53,16 226 54,-23-375-239,26 178 77,-22-164-51,2 0 0,0 0 0,2-1 0,0 0 0,18 32 0,-23-49-20,1 0 1,-1-1-1,1 1 0,0-1 0,0 0 0,1 0 0,0-1 0,0 1 0,0-1 1,0-1-1,1 1 0,0-1 0,0 0 0,0-1 0,1 0 0,-1 0 1,1 0-1,-1-1 0,13 2 0,-6-3 3,1 0-1,-1-1 1,0-1 0,0 0-1,0-1 1,1-1-1,-2 0 1,1-1 0,0 0-1,-1-1 1,0-1 0,23-12-1,5-8-21,-1-2-1,51-45 0,-85 68 23,18-17 12,-1-1 0,0 0 0,-2-2 0,-1-1 0,-1-1 0,16-29 0,-10 8 3,-2 0 0,33-98 0,-24 14-16,-12 43 4,39-161 33,-20-4 51,-37 227-73,20-279 50,-21 230-88,-3 1 1,-12-80-1,-11 0 10,-8-56 89,-56-325-580,75 484 484,-3 1 1,-2 1 0,-2 0 0,-2 2-1,-2 1 1,-50-71 0,38 70 19,-55-56 1,78 89 1,-5-4-10,-1 0 1,0 2-1,-1 0 1,-1 2-1,-1 0 1,0 1-1,-1 2 1,-26-11-1,17 11 2,0 1 0,0 2 1,-1 1-1,0 2 0,-61-3 0,82 8 8,-1 1 1,1 1 0,0 0-1,-17 4 1,23-3-152,0 0-1,-1 0 1,1 1-1,0 0 1,0 0-1,1 1 1,-1 0-1,-8 6 1,13-8-14,0 0 1,0-1-1,0 1 1,0 0 0,1 1-1,-1-1 1,-2 3 0,4-3 65,-1-1 0,1 0 1,-1 1-1,1-1 0,0 1 0,0-1 1,-1 1-1,1-1 0,0 3 1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29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333 876 8090,'-11'5'1050,"0"1"-1,0 1 1,0 0 0,-11 10 0,22-17-1007,-1 0 0,1 0 1,0 0-1,0 0 0,0 0 0,-1 0 1,1 1-1,0-1 0,0 0 0,0 0 1,0 0-1,0 0 0,-1 1 0,1-1 1,0 0-1,0 0 0,0 0 0,0 0 1,0 1-1,0-1 0,0 0 0,0 0 1,0 1-1,-1-1 0,1 0 0,0 0 1,0 0-1,0 1 0,0-1 0,0 0 1,1 0-1,-1 0 0,0 1 0,0-1 1,0 0-1,0 0 0,0 1 0,0-1 1,0 0-1,0 0 0,0 0 0,0 0 1,1 1-1,-1-1 0,0 0 0,0 0 1,0 0-1,0 0 0,1 1 0,-1-1 1,0 0-1,0 0 0,0 0 0,0 0 1,1 0-1,-1 0 0,0 0 0,0 0 1,1 0-1,-1 0 0,0 0 0,0 0 1,1 0-1,15 3 570,-2-3-235,0-1 0,0-1 0,0 0 0,0-1 0,21-7 0,-10 3-151,32-10 60,-1-3-1,-1-2 1,68-38 0,-89 40-156,-1-2 1,-1-2 0,47-43-1,75-93 276,-145 150-385,17-19 37,-1-1 0,39-60 0,-61 85-56,-1-1 0,1 1 0,-1 0 0,0-1 0,0 1 0,-1-1 0,1 1 0,-1-1 0,-1 0 0,1-6 0,-1 8 5,0 0-1,-1 1 1,0-1-1,1 1 0,-1-1 1,-1 1-1,1-1 1,0 1-1,-1 0 0,0 0 1,1 0-1,-1 0 1,-1 0-1,1 0 0,0 0 1,-1 0-1,-2-2 1,-16-12 58,0 0 1,-1 2 0,-29-16 0,-74-32 50,98 51-116,-2 0 1,0 2-1,-35-7 0,45 13-14,0 1 0,0 1 0,0 0 0,-1 2 0,1 0 0,-23 4 0,17 0 23,0 2-1,0 0 0,1 2 0,0 0 1,-41 21-1,35-12-14,1 1 1,1 1-1,-47 42 1,38-28 7,0-1 33,-45 51-1,71-70 13,1 0 0,1 1 0,0 0 0,0 0 0,1 1 0,1 0-1,1 0 1,-5 17 0,4-2 123,2-1 0,1 1 1,2-1-1,0 1 0,5 52 0,-1-65-112,0-1 0,1 0 0,1 0 0,0-1 0,1 1 0,1-1 0,0 0 0,9 15 0,-11-23-57,1 1-1,0-1 0,0 0 1,1 0-1,0-1 0,0 1 0,1-1 1,-1-1-1,1 1 0,1-1 1,-1 0-1,1-1 0,-1 0 1,1 0-1,1-1 0,10 4 0,-5-4-122,0-1-1,-1 0 0,1-1 0,0-1 0,0 0 0,0-1 1,0 0-1,-1-1 0,1-1 0,14-4 0,0-2-595,0-1 1,-1-2-1,44-25 0,-54 28 148,0-2 0,0 0-1,-2-1 1,1-1 0,-1 0 0,-1-1 0,0 0 0,19-29-1,-1-16-299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29.5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310 181 6289,'-40'-29'709,"-3"-3"1286,-2 2 0,-93-47 0,110 67-684,28 9-1274,0 1 0,-1 0 0,1 0 0,-1 0 0,1-1 0,0 1 1,-1 0-1,1 0 0,-1 0 0,1 0 0,0 0 0,-1 0 0,1 0 0,-1 0 1,1 0-1,-1 0 0,1 0 0,-1 0 0,1 0 0,0 0 0,-1 0 0,1 0 1,-1 0-1,1 1 0,0-1 0,-1 0 0,1 0 0,-1 1 0,1-1 0,0 0 1,-1 0-1,1 1 0,0-1 0,0 0 0,-1 1 0,1-1 0,0 0 0,0 1 1,-1-1-1,1 1 0,0-1 0,0 0 0,0 1 0,0-1 0,-1 1 0,1-1 0,0 1 1,5 21 672,-5-21-679,6 14 316,0-1 1,1 0-1,0 0 1,10 13-1,42 51 1106,-38-51-965,12 17 226,-1 1 0,-2 2 1,24 53-1,-3 17 51,-23-52-413,49 86 0,-71-140-341,1-1 0,0 0 0,1 0 0,0-1 0,1 0 0,-1 0 0,2-1 0,-1 0 0,1-1 0,0 0 0,12 6 0,20 6 161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30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6 13731,'0'0'51,"0"0"0,0 0 0,0 0 1,0-1-1,0 1 0,-1 0 0,1 0 0,0 0 0,0 0 0,0 0 1,0 0-1,0 0 0,0-1 0,0 1 0,0 0 0,0 0 0,0 0 1,0 0-1,0 0 0,0-1 0,0 1 0,0 0 0,0 0 1,0 0-1,0 0 0,0 0 0,0-1 0,0 1 0,0 0 0,0 0 1,0 0-1,0 0 0,0 0 0,0 0 0,0-1 0,1 1 0,-1 0 1,0 0-1,0 0 0,0 0 0,0 0 0,0 0 0,0 0 1,0 0-1,0 0 0,1-1 0,-1 1 0,0 0 0,0 0 0,7 9 1878,8 20-581,-1 1 0,10 36 0,-9-27-816,81 282 1576,-90-296-2046,17 54 1,8 33-1543,-31-112 1434,0 0-1,0 0 0,0 0 1,0-1-1,-1 1 1,1 0-1,0 0 0,0 0 1,0 0-1,0 0 0,-1 0 1,1 0-1,0 0 0,0 0 1,0-1-1,0 1 1,-1 0-1,1 0 0,0 0 1,0 0-1,0 0 0,0 0 1,-1 0-1,1 0 0,0 0 1,0 0-1,0 0 1,0 0-1,-1 1 0,1-1 1,0 0-1,0 0 0,0 0 1,0 0-1,-1 0 0,1 0 1,0 0-1,0 0 1,0 0-1,0 1 0,0-1 1,-1 0-1,1 0 0,0 0 1,0 0-1,0 0 1,0 1-1,0-1 0,0 0 1,0 0-1,0 0 0,0 0 1,0 1-1,0-1 0,0 0 1,0 0-1,-1 0 1,1 0-1,0 1 0,1-1 1,-1 0-1,0 0 0,0 0 1,0 1-1,-32-37-5114,-1 11 3386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30.4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1 345 14755,'159'35'8983,"-91"-17"-7751,95 38 0,-140-47-1210,61 23-82,-75-29-225,1 0 0,0-1 1,0-1-1,0 1 0,0-2 0,18 0 0,-25 0 54,0 0-1,0-1 0,0 0 0,-1 1 0,1-1 0,0 0 0,0 0 0,0-1 0,-1 1 0,1 0 0,-1-1 0,1 0 0,-1 0 0,0 1 1,1-1-1,-1-1 0,0 1 0,0 0 0,0 0 0,-1-1 0,4-5 0,8-18-672</inkml:trace>
  <inkml:trace contextRef="#ctx0" brushRef="#br0" timeOffset="1">550 244 16492,'13'-14'1352,"4"-8"328,10-9-39,3-1-305,-3 1-688,4 2-216,-3 3-480,-3 2-256,-1 8-672,-5 3-897,-3 8 1009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50.3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23 15331,'0'-1'314,"0"-1"-1,0 1 0,0 0 0,0 0 0,0-1 1,-1 1-1,1 0 0,0 0 0,-1-1 1,1 1-1,-1 0 0,1 0 0,-1 0 0,1 0 1,-2-2-1,1 3-212,1 0 0,-1-1 1,0 1-1,1 0 0,-1 0 0,0 0 1,1-1-1,-1 1 0,0 0 0,0 0 0,1 0 1,-1 0-1,0 0 0,1 0 0,-1 1 1,0-1-1,0 0 0,1 0 0,-1 0 1,0 1-1,1-1 0,-1 0 0,1 1 0,-1-1 1,0 0-1,1 1 0,-1-1 0,1 1 1,-1-1-1,1 1 0,-1 0 0,-7 6 102,1 0 0,0 0 0,0 1 0,1 0 0,0 0 0,1 0 0,0 1 0,0 0 0,1 0 0,0 0 0,0 1 0,1-1 0,-2 12 0,2-9-55,1 0 1,0 1-1,1-1 0,0 1 0,1-1 0,0 1 0,1-1 1,1 1-1,0-1 0,5 16 0,-6-23-82,1 1 1,1-1-1,-1 1 1,1-1-1,0 0 1,0 0-1,0 0 1,1 0-1,0-1 1,0 0-1,0 1 1,0-1-1,1-1 1,0 1-1,-1-1 1,8 4-1,-5-4-24,1 0-1,-1 0 0,1 0 1,0-1-1,0-1 0,0 1 0,0-1 1,0-1-1,0 0 0,0 0 0,10-1 1,-3-1-94,0 0 0,-1-1 1,1-1-1,-1 0 0,0-1 1,0-1-1,23-13 0,-26 13-1142,-1-1 0,-1 0 0,1 0 0,-1-1-1,0-1 1,8-10 0,-1-6-1525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31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174 945 13187,'0'-1'149,"-1"-1"0,1 1 0,-1 0 0,1-1 0,-1 1 0,1-1 0,-1 1 0,1-1 0,0 1 0,0 0 0,0-1 0,0 1 0,0-1 0,0 1 0,1-2 0,-1-3 185,2-22 719,1 1 1,9-38 0,21-52 542,-22 80-1239,-4 9-193,0-1 0,-3-1 0,0 1 0,-2-1 0,-2-55 1,-4 36-126,-3 2 1,-22-86-1,24 115-52,-1-1 0,0 1 0,-2 1 0,-12-24-1,17 36 17,0 1-1,0-1 1,0 1-1,0-1 0,-1 1 1,0 0-1,0 1 1,0-1-1,0 1 1,-1-1-1,1 1 0,-1 0 1,0 1-1,0-1 1,0 1-1,0 0 0,0 0 1,0 1-1,-9-2 1,11 2 16,0 1 1,1 0 0,-1 0 0,0 0-1,1 0 1,-1 1 0,1-1-1,-1 1 1,0-1 0,1 1 0,-1 0-1,1 0 1,-1 0 0,1 0-1,0 0 1,0 1 0,-1-1 0,1 1-1,0 0 1,0-1 0,0 1 0,0 0-1,1 0 1,-1 0 0,1 0-1,-1 1 1,1-1 0,0 0 0,-1 1-1,1-1 1,0 1 0,1-1-1,-2 3 1,0 6 50,0 0 0,0-1 1,1 1-1,1 0 0,0 0 0,2 20 0,2-8 25,0 0-1,2 0 1,0-1-1,1 0 1,2 0-1,11 22 0,-5-16 136,1-1 0,1-1 0,1 0 0,23 23 0,-32-39-155,0-1-1,1 1 0,0-2 0,0 1 1,1-2-1,0 1 0,1-1 0,24 10 0,-28-14-52,-1-1 0,1 0 0,0 0 0,1 0 0,-1-1 0,0-1 0,0 1 0,0-1 0,1-1 0,-1 0 0,0 0 0,0 0-1,0-1 1,0 0 0,13-5 0,-12 3-7,0 0-1,-1-1 1,1 0-1,-1 0 0,0-1 1,0 0-1,-1-1 1,0 1-1,0-1 1,0-1-1,9-13 0,-10 10-13,1 0 0,-2 0 0,0-1-1,0 1 1,-1-1 0,0-1 0,-1 1 0,3-21-1,-5 22-29,1 0-1,-1 0 1,-1 0-1,0 0 1,-1 0-1,0 0 1,-3-12-1,4 23 29,0-1-1,0 0 1,0 1 0,0-1-1,0 0 1,0 1-1,-1-1 1,1 0 0,0 1-1,-1-1 1,1 1-1,0-1 1,-1 1 0,1-1-1,0 0 1,-1 1-1,1-1 1,-1 1 0,1 0-1,-1-1 1,1 1-1,-1-1 1,0 1 0,1 0-1,-1 0 1,1-1-1,-1 1 1,0 0 0,1 0-1,-1 0 1,0-1-1,1 1 1,-1 0 0,0 0-1,1 0 1,-1 0-1,0 0 1,1 0 0,-2 1-1,1-1 0,-1 1 0,1 0 0,0 0 0,0-1 0,-1 1 0,1 0 0,0 0 0,0 0 0,0 0 0,0 0 0,0 1 0,0-1 0,1 0 0,-1 0 0,-1 3 0,1 0 3,0 1 0,0-1 0,0 0 0,0 1 0,1-1-1,0 0 1,0 1 0,0-1 0,0 1 0,1-1 0,0 0 0,0 1-1,0-1 1,0 0 0,0 0 0,1 0 0,0 0 0,3 6 0,-1-3-2,0-1 1,1 1 0,0-1 0,0 0 0,0 0 0,0-1-1,1 0 1,0 0 0,10 7 0,-14-11-52,0 1 0,0-1 0,0 0 0,0 0-1,1 0 1,-1 0 0,0-1 0,0 1 0,1-1 0,-1 1 0,0-1 0,1 0 0,-1 0 0,1 0 0,2 0-1,-3-1-80,-1 1 0,1-1 0,0 0 0,-1 0 0,1 0 1,-1 1-1,1-2 0,-1 1 0,0 0 0,1 0 0,-1 0 0,0-1 0,0 1 0,0 0 0,0-1 0,0 1 0,0-1 0,0 0 0,0 1 0,1-4 0,1-4-968,-1 0 0,4-16 1,-3 10 174,5-22-447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31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6 14595,'-23'4'1352,"-3"0"369,11-2-505,4-1-408,6-1-736,7-3-216,10-3-640,7 1-376,5 3 600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31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1 198 11058,'9'73'3720,"-6"-42"-2235,2 0 0,8 32 0,4-11-319,-22-80-961,-5 0-259,3-1-1,0 1 1,1-1 0,2 0-1,-1-41 1,5 69 46,0 0 1,0 0 0,0-1-1,0 1 1,0 0-1,0-1 1,0 1 0,1 0-1,-1 0 1,0-1-1,1 1 1,-1 0 0,1 0-1,-1 0 1,1 0 0,0 0-1,-1-1 1,1 1-1,0 0 1,1-1 0,0 1 6,0 1 0,0-1 0,-1 0 0,1 1 0,0 0 0,0-1 0,0 1 0,0 0 0,-1 0 0,1 0 0,0 0 0,0 1 1,3 0-1,50 10 137,-36-6 124,31 4 0,-48-9-254,4 1 3,0 0 1,0-1-1,1 0 1,-1 0 0,0-1-1,0 0 1,7-1-1,-12 2-70,-1-1 0,1 1 0,0 0 0,-1-1 0,1 1 0,-1 0 0,1-1 0,-1 1 0,1-1 0,-1 1 0,0-1-1,1 1 1,-1-1 0,1 1 0,-1-1 0,0 1 0,0-1 0,1 0 0,-1 1 0,0-1 0,0 0 0,0 1 0,1-1 0,-1 1-1,0-1 1,0-1 0,-3-18-2677,-2 6 1536</inkml:trace>
  <inkml:trace contextRef="#ctx0" brushRef="#br0" timeOffset="1">171 1 13835,'0'5'1080,"6"6"697,1-2-313,11 6-424,3 3-232,-1 1-472,-2 1-72,-5 0-376,-4 0-224,-2-4-632,-3-1-448,0-6 736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32.2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14243,'-3'20'1224,"1"6"785,6 3-65,12 0-255,8 1-241,2-5-512,1 3-328,-3-3-384,0 3-80,0-6-416,-1 0-200,-1-4-632,2-7-713,-2-9-607,0-2 5008,6-4-2391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32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169 0 14795,'-29'26'1216,"-8"3"769,2 4-65,4 8-167,7-1-209,15-3-408,5-6-176,15-2-479,6-5-169,14-6-136,7 1-136,8-10-40,6-2-32,-7-7-512,-1-5-297,2-8-879,-9-5-713,11-1 1353</inkml:trace>
  <inkml:trace contextRef="#ctx0" brushRef="#br0" timeOffset="1">558 237 18532,'-10'22'2264,"1"0"1857,9-9-2776,0-4-625,8-9-2817,12 5 1553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47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64 8786,'-1'0'50,"1"0"0,-1 0 0,0 0-1,0 0 1,1 0 0,-1 0 0,0 0 0,0 1 0,1-1 0,-1 0 0,0 1 0,1-1-1,-1 0 1,0 1 0,1-1 0,-1 1 0,1-1 0,-1 1 0,1-1 0,-1 1-1,1-1 1,-1 1 0,1 0 0,-1-1 0,1 1 0,0 0 0,-1-1 0,1 1 0,0 0-1,0-1 1,-1 1 0,1 1 0,0-1 37,1 0 0,-1 0 0,0 0 0,1 0 0,-1 0 1,1 0-1,-1 0 0,1 0 0,-1 0 0,1 0 0,0 0 0,0 0 0,-1 0 0,1-1 0,0 1 0,0 0 0,0 0 0,0-1 0,0 1 0,0-1 1,0 1-1,1 0 0,6 3 123,0-1 0,1 0 1,-1 0-1,1-1 1,0 0-1,-1-1 0,1 1 1,0-2-1,0 1 1,0-1-1,0-1 0,0 0 1,11-2-1,9-4 379,-1-1-1,47-21 1,-44 16 113,53-15 1,-44 20-411,0 2 0,0 2 0,1 1 0,-1 3 0,61 5 0,198 46 1007,-223-36-980,-30-7-28,1-3 0,-1-1 1,54-3-1,137-24 930,-141 10-869,-48 9-183,-1-3 0,65-18 1,-93 16-180,-12 2-541,-7 6 503,0 1 0,0 0 0,0-1 0,0 1 0,0 0 0,0-1 0,0 1 0,0 0 0,0 0 0,0-1 0,0 1 0,0 0 0,-1-1 1,1 1-1,0 0 0,0 0 0,0-1 0,0 1 0,-1 0 0,1 0 0,0 0 0,0-1 0,0 1 0,-1 0 0,1 0 0,0 0 0,0 0 0,-1-1 0,1 1 1,-1 0-1,1 0-129,-1-1 1,0 1 0,1 0 0,-1 0 0,1-1 0,-1 1 0,0 0-1,1 0 1,-1 0 0,0 0 0,1 0 0,-1 0 0,0 0 0,1 0-1,-1 0 1,0 0 0,1 1 0,-1-1 0,0 0 0,1 0 0,-1 1-1,1-1 1,-1 0 0,-1 1 0,-4 10-1224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47.7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10674,'25'11'912,"12"2"353,9-2 167,14-4 72,8-2-191,2-5-73,0-1-120,1-3-312,2-5-176,1 3-247,1-1-161,0 5-184,-7 2 48,-4 2-1041,2-2-487,-9-11 760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0:51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188 871 4777,'-19'-17'2650,"-12"-13"1085,29 28-3565,0 0 1,1 0-1,-1 0 1,1-1-1,-1 1 1,1 0 0,0-1-1,0 1 1,0-1-1,0 0 1,0 1-1,0-5 1,1 6-108,0-1 0,1 1 0,-1-1 0,0 1 0,0 0 0,1-1 0,-1 1 0,1-1-1,0 1 1,-1 0 0,1-1 0,0 1 0,0 0 0,-1 0 0,1 0 0,0 0 0,0 0 0,0 0 0,1 0 0,0-1 0,31-18 503,-18 11-244,-6 5-193,-1-1 0,0 2 0,1-1 0,0 1 0,0 0 0,0 1 0,0 0 0,0 0 0,18 0 0,7 2 180,46 5-1,-59-4-231,1 3 17,1 0 0,-1 2-1,0 0 1,0 2 0,31 15 0,19 6 377,199 85 1133,-178-71-1372,15 7 30,-87-39-201,-1 1 0,0 1 0,19 17-1,82 65 112,-92-75-79,0-2 0,47 21 0,264 95 1492,-283-116-1535,1-3 0,0-2 1,64 5-1,53 14-50,-127-22 112,-39-9-109,-1 0 0,1 0 0,-1-1 0,1-1 0,-1 1 0,1-1 0,-1-1 1,0 1-1,1-2 0,-1 1 0,0-1 0,0 0 0,14-8 0,0-2 39,-1-1-1,0-1 1,26-23-1,-38 29-49,0 0-1,-1 0 0,0-1 0,-1 0 0,0-1 1,0 1-1,6-17 0,29-83 51,-37 93-71,-3 11 24,5-12 8,-1 0 0,-1 0 0,-1-1-1,-1 1 1,2-20 0,-4 9-5,5-28 0,1-26 15,-7 58 11,-2 0-1,-1 0 0,0 1 0,-2-1 1,-1 1-1,-17-45 0,14 43-7,-8-37 0,10 36-15,-12-35 0,15 53-13,0 1 0,0-1 0,-1 1 0,0 0 0,0 0 1,-1 1-1,-12-13 0,9 12 21,0 1 0,0 0 1,-1 0-1,0 1 0,-15-7 1,-57-19-4,56 24-7,1-2 0,-32-17 1,14 2 4,-1 2 0,-63-24 0,19 20 8,-133-25 1,97 24 41,-59-10-144,159 35 116,0 1 0,-1 1-1,1 1 1,0 1 0,-42 7 0,53-5 8,-19 4-14,0-1 0,-43 1 0,57-7-34,-193 12 26,177-8-14,1 1-1,0 2 0,0 1 0,-43 18 0,39-11 3,-80 31 32,98-40-26,-1-1-1,1-1 0,-1-1 1,-28 1-1,4-3-6,20-2-4,1 2 1,-1 0-1,0 2 0,0 0 0,-30 10 1,29-5-32,2 1 1,-31 16 0,45-19 38,1-1 0,-1 1 0,1 1 0,0-1 1,0 1-1,1 1 0,0 0 0,-9 12 0,-11 27 35,17-28-33,4-6 10,0 1-1,0 0 1,1 0 0,1 1-1,1-1 1,0 1 0,1-1-1,-1 28 1,3-17 28,1 0-1,2 0 1,1 0 0,9 35-1,-9-45-3,0-1-1,1 0 1,14 26-1,-16-35-38,0 0 0,0 0 0,0 0 0,1-1-1,0 0 1,-1 0 0,2 0 0,-1 0-1,0 0 1,1-1 0,0 0 0,0 0-1,9 4 1,-7-4-85,1-1 0,-1 0 0,1-1 0,-1 0-1,1 0 1,-1-1 0,12 0 0,-6-1-199,1-1 0,-1 0 1,25-8-1,65-34-412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03.8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393 1 6657,'-4'0'167,"0"0"0,0 0 0,0 0 0,0 1 0,0-1 0,0 1 0,0 0 0,0 0-1,0 1 1,0-1 0,0 1 0,1 0 0,-1 0 0,1 0 0,-1 0 0,1 1 0,0-1-1,0 1 1,0 0 0,-3 3 0,-14 17 34,0 1 1,2 0-1,1 1 0,-23 47 1,18-27 18,3 2 0,-15 51 0,16-29-161,2 1 0,-5 71 0,-1 144-28,22-284-31,-8 130-12,-25 459 47,29-424-8,21 227 1,-12-337-36,29 202-20,-27-222 78,2 1 0,2-1 1,1-1-1,32 65 1,-26-68 11,1-2 0,2 0 0,25 28 0,-32-41-68,1-1 1,1-1 0,1-1-1,0 0 1,1-1 0,23 13-1,-34-22 7,0-1 0,0 0 0,0 0 0,0-1 0,0 0 0,1 0 0,-1 0 0,1-1 0,-1 0 0,1-1 0,-1 0 0,1 0 0,-1 0 0,1-1 0,-1 0 0,1-1 0,-1 1 0,0-2 0,8-2 0,1-3 14,0 0 0,-1-1 0,24-19 0,41-40 21,-44 36-21,151-143 30,-164 150-41,0-1-1,-2-2 1,-2 0 0,0-1-1,21-46 1,-14 12 213,-3-1 0,-2-1 0,-4 0 0,-2-2 0,10-117 0,-19 84 182,-4-1 0,-5 0 0,-19-123 0,8 142-263,-4 2-1,-3 0 1,-4 1 0,-3 1 0,-3 1 0,-4 2 0,-2 2 0,-5 1 0,-2 2 0,-54-64 0,76 106-126,-1 1 1,-43-36-1,52 51-2,-1 1 1,0 1-1,-1 0 0,0 1 0,0 1 1,-32-11-1,18 10-12,-1 2-1,-59-7 1,-66 4-494,101 8 51,-19-1 67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0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11674,'3'19'4648,"7"30"-3381,36 181 2709,30 191-1049,-38 106-3317,-38-515-456,-2-9-1481,1-5 2026,0 1 0,0 0 0,1 0-1,-1 0 1,1 0 0,-1 0 0,1-1-1,-1 1 1,1 0 0,-1-3 0,-4-18-935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50.7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 21261,'16'3'1824,"-5"-1"528,-1-6-415,-7-4-2113,9 0 1504,4-20-1128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0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 82 13083,'0'0'28,"-3"-4"390,0 1 1,-1 0 0,0 0-1,-4-3 1,7 6-341,0-1 0,1 1 0,-1-1 0,0 1 0,0 0 0,1-1 1,-1 1-1,0 0 0,0 0 0,0 0 0,1-1 0,-1 1 0,0 0 0,0 0 0,0 0 0,0 0 0,1 0 0,-1 1 0,0-1 0,0 0 0,0 0 0,1 0 0,-1 1 0,0-1 0,0 0 0,0 1 1,1-1-1,-1 1 0,0-1 0,1 1 0,-1-1 0,0 2 0,-5 7 177,1-1 1,1 1 0,0 0-1,0 1 1,1-1 0,-3 12-1,-1 2 86,6-20-295,0 0 0,0 0 0,0 0 1,0 0-1,1 0 0,0 0 1,-1 1-1,1-1 0,1 5 0,-1-8-44,0 0 1,0 0-1,0 0 0,0 0 0,0 0 0,1 0 0,-1 0 0,0 0 1,0 0-1,0 0 0,0 0 0,1 0 0,-1 0 0,0 0 0,0 0 0,0 0 1,0 0-1,1 0 0,-1 0 0,0 0 0,0 0 0,0 0 0,0 0 0,1 0 1,-1 0-1,0 0 0,0 0 0,0 0 0,0-1 0,0 1 0,1 0 1,-1 0-1,0 0 0,0 0 0,0 0 0,0 0 0,0-1 0,0 1 0,0 0 1,0 0-1,1 0 0,-1-1 0,6-7 36,21-41 101,11-18-29,-33 60-97,0 0-1,0 0 1,1 0 0,0 1 0,0 0 0,12-9-1,-15 13 13,0 0 0,0 0 0,0 0 0,1 1-1,-1-1 1,0 1 0,1 0 0,-1 0-1,1 0 1,-1 0 0,1 1 0,-1-1-1,1 1 1,0 0 0,-1 0 0,1 0-1,-1 1 1,1-1 0,-1 1 0,1 0-1,-1 0 1,1 0 0,-1 0 0,7 4-1,2 2 5,-1 1 0,0 1 0,0 0 0,0 1 0,10 12 0,15 14-871,-3-9-393,3 5 371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1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31 10346,'-2'-5'603,"1"4"-384,1 0 1,-1 0-1,1 0 1,-1 0-1,1 0 1,-1 0-1,1 0 1,-1-1-1,1 1 1,0 0-1,0 0 1,0 0-1,0-1 1,0 1-1,0 0 1,0 0-1,0 0 1,0-1-1,0 1 1,1-1-1,4 13 2075,3 16-1324,-1 0 0,5 47 0,-3 57-429,-3-38-398,-5-82-170,1 11-230,0 0 0,-1 1 1,-2-1-1,-6 44 0,7-64 113,-6 17-1136,6-18 1209,0-1-1,-1 0 0,1 1 1,0-1-1,0 0 1,0 1-1,-1-1 0,1 0 1,0 1-1,0-1 1,-1 0-1,1 0 0,0 1 1,-1-1-1,1 0 1,0 0-1,-1 0 0,1 1 1,0-1-1,-1 0 1,1 0-1,-1 0 0,1 0 1,0 0-1,-1 0 1,1 0-1,0 0 0,-1 0 1,1 0-1,-1 0 1,1 0-1,0 0 0,-1 0 1,1 0-1,-1 0 1,1 0-1,0 0 0,-1 0 1,1-1-1,0 1 1,-1 0-1,1 0 0,0-1 1,-1 1-1,1 0 1,-1-1-1,-12-14-1071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1.8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12059,'9'0'1288,"6"0"624,16 4-135,5 1-49,12 3-392,11-1-311,3 4-473,0 2-168,-5 5-320,-9 2-24,-8-1-128,1 1-152,-8-6-480,-10-3-673,-1-5-711,0-4 1008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2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70 13619,'16'-11'832,"4"0"344,-1-2-199,1 6-353,0-2-240,-2 1-680,1 3-192,-5-1-689,1 6 569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3.1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39 740 9722,'-1'12'3191,"7"-16"-1011,8-22-227,61-166 2476,-64 158-4255,-2-1 1,-2 1-1,6-67 1,-11 64-157,-2 0 0,-5-53 0,4 79-16,-1 1-1,0 0 1,-1-1 0,1 1 0,-2 0 0,0 0 0,0 1 0,-1-1-1,0 1 1,0 0 0,-1 0 0,0 1 0,-11-11 0,16 17-2,-1 1 1,1-1-1,-1 1 1,0-1-1,0 1 1,0 0-1,0 0 1,0 0-1,0 0 0,0 0 1,0 1-1,0-1 1,0 1-1,0-1 1,-1 1-1,1 0 1,0 0-1,0 0 1,-1 0-1,1 0 1,0 0-1,0 0 1,0 1-1,0-1 1,-1 1-1,1 0 1,0 0-1,0 0 0,0 0 1,-2 1-1,1 0 1,0 0 0,0 0 0,1 1 0,-1-1-1,1 1 1,-1 0 0,1 0 0,0 0-1,0 0 1,0 0 0,0 0 0,1 0-1,-1 1 1,1-1 0,0 0 0,0 1 0,0 0-1,0 4 1,0 7 6,1-1-1,0 1 1,1 0 0,1-1-1,0 1 1,6 20 0,35 83 205,-36-100-175,1 0 1,1-1-1,1 0 0,22 29 1,-26-38-21,1-1 0,0 1 0,1-1 1,-1-1-1,2 1 0,-1-1 0,0-1 0,1 1 1,0-2-1,1 1 0,9 3 0,-15-7-18,-1 0 0,1 0 1,-1 0-1,1-1 0,0 1 0,0-1 0,-1 0 0,1 0 0,0 0 0,0-1 1,-1 1-1,1-1 0,0 0 0,-1 0 0,7-3 0,-5 2 8,0-1-1,0 0 1,0-1 0,-1 1-1,0-1 1,0 0 0,0 0-1,0 0 1,5-8 0,0-3-9,0 0 1,-1 0 0,-1-1 0,0-1 0,7-28 0,-10 36 11,-2 8 10,0 14 30,2 7-20,-2-17-32,0 0-1,0 1 1,1-1-1,-1 0 1,1 0-1,-1 0 1,1-1 0,0 1-1,0 0 1,0-1-1,1 0 1,-1 0-1,0 0 1,6 2-1,0 0-22,1 0-1,1-1 0,20 4 0,-29-6-144,0 0 0,0-1-1,0 0 1,0 0 0,0 1 0,0-1-1,0 0 1,0-1 0,0 1-1,1 0 1,-1-1 0,0 1 0,0-1-1,0 1 1,0-1 0,0 0-1,-1 0 1,1 0 0,0 0 0,0 0-1,-1-1 1,1 1 0,0 0-1,-1-1 1,1 1 0,-1-1 0,0 0-1,1 1 1,-1-1 0,0 0-1,2-3 1,6-13-943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3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11963,'0'0'528,"2"0"32,-1 0-128,3 2-368,3-1-208,4 1-560,10-2 456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3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10058,'2'5'840,"0"1"433,7 3-49,2 6-256,0 1-200,2 4-264,-4 1-48,0-3-192,0 0-55,0-5-57,1-2-80,-1 0-176,-6-4-152,-1-1-393,-5-12-3944,-3-6 3641</inkml:trace>
  <inkml:trace contextRef="#ctx0" brushRef="#br0" timeOffset="1">26 39 6745,'2'-7'1457,"1"-2"1687,14 7-1895,1 2-153,6 6-424,2-1-152,3 2-152,-2-1-80,-3-4-104,-4 1-64,1-1-120,-5 0-120,-5-2-520,6-4-280,-12-7 416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4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2 102 9194,'-1'1'1008,"1"5"953,0 5-617,12 7-176,3 1-160,2 1-215,5-2-97,0 2-344,-2-3-120,5 1-120,-6-3-200,-3-8-560,-1-3-273,-10-8 1722,8-5-985</inkml:trace>
  <inkml:trace contextRef="#ctx0" brushRef="#br0" timeOffset="1">166 1 11955,'3'11'1144,"5"2"488,4 1-176,5 3-71,-1 1-305,5 0-272,-1 3-256,0-1-176,-4-2-232,-1-1 8,-4-5-280,0-2-240,-4-7-640,-1-1-288,1-6 296,2-3 279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4.6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 11875,'3'27'4232,"-2"-21"-3702,0 0 0,-1-1-1,0 1 1,0 0 0,-1 7-1,-10 41 1276,7-41-1621,0 1-1,2-1 0,-1 1 0,2-1 0,0 1 0,0-1 0,3 22 0,-2-33-179,1 0 0,-1 0-1,1 0 1,0 0-1,-1 0 1,1 0-1,0-1 1,0 1-1,0 0 1,0 0 0,1-1-1,-1 1 1,0-1-1,1 1 1,-1-1-1,1 0 1,-1 0-1,4 2 1,-2-1 4,0 0 1,1-1-1,-1 0 0,1 0 1,0 0-1,-1 0 0,1-1 1,-1 1-1,7-1 0,4-1-45,-1 0-1,1-1 0,-1-1 0,18-5 0,68-23-4726,-75 22 3767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5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0 21077,'5'11'1400,"-5"0"376,-4 4-632,-3-2-743,-6-2-762,2-4-1767,13 8-3753,4-10 3344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55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2 309 12411,'0'-10'977,"-1"7"-211,1 1 0,0-1 0,0 0 1,0 0-1,0 1 0,1-1 0,1-5 0,-2 8-628,0-1 0,0 1 1,1-1-1,-1 1 0,0-1 0,0 1 0,1 0 0,-1-1 0,1 1 0,-1 0 0,0-1 0,1 1 0,-1 0 1,1-1-1,-1 1 0,1 0 0,-1 0 0,0 0 0,2-1 0,-1 1-55,0 0 1,0 0-1,1 0 0,-1 0 0,0 0 1,0 0-1,1 0 0,-1 1 1,0-1-1,0 0 0,2 1 0,3 3 144,-1-1 0,1 1 0,-1 0-1,0 0 1,0 1 0,0 0 0,-1 0 0,0 0-1,5 7 1,-2-4-38,6 8 74,1 0 0,0-1 0,1-1 0,1 0 0,0-2 0,26 17 0,-34-25-192,-1 0 0,1 0 0,0 0 0,1-1 0,-1 0 0,1-1 0,-1 0 0,1 0 0,0-1 0,-1 0 0,1 0 0,0-1 0,0 0 0,0-1 0,0 0 0,-1 0 0,15-5 0,-20 5-63,-1 0-1,0 0 1,0 0-1,0 0 1,0 0-1,0-1 1,0 1-1,0-1 1,0 0-1,0 1 1,-1-1 0,1 0-1,-1 0 1,0 0-1,1 0 1,-1 0-1,0 0 1,0-1-1,0 1 1,0 0-1,-1 0 1,1-1-1,0 1 1,-1-1-1,1-4 1,-1-4 15,0-1 0,-1 1 0,0-1 1,-2-12-1,1 14-5,-25-142 134,8 54-4,16 81-263,-1 0 0,-10-26 1,14 43 41,0-1 0,0 1 1,0 0-1,0 0 1,0 0-1,0 0 0,0-1 1,0 1-1,1 0 0,-1 0 1,0 0-1,0 0 1,0 0-1,0-1 0,0 1 1,0 0-1,0 0 1,0 0-1,0 0 0,0 0 1,1-1-1,-1 1 1,0 0-1,0 0 0,0 0 1,0 0-1,0 0 1,0 0-1,1 0 0,-1 0 1,0 0-1,0 0 0,0-1 1,0 1-1,1 0 1,-1 0-1,0 0 0,0 0 1,0 0-1,0 0 1,1 0-1,-1 0 0,0 0 1,10 0-1004,-9 0 554,20 2-2151,15 8 955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18.1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1612 2103 8890,'74'-2'3704,"-44"0"-3019,47-9-1,-46 4-428,0 2 1,0 1-1,1 1 0,-1 2 0,46 4 1,-42 1-134,-1-2 1,1-2 0,-1-1 0,0-2 0,1-1 0,37-9-1,143-54 838,-127 37-515,94-19 0,-168 46-393,-1 0 0,0-1-1,0 0 1,0-1 0,0-1 0,-1 0 0,0-1 0,0 0 0,0-1-1,11-9 1,-1-2-19,45-37 212,-2-3 0,57-67 1,-121 125-238,7-7 95,-1 0 0,-1 0 0,0-1 0,0 0 0,0 0 0,-1 0 0,-1-1 0,1 1 0,3-16 0,-6 15-12,-1 0-1,0 0 0,0 0 1,-1 0-1,-2-16 1,-13-49 131,5 25-159,4 25-20,-1-1 1,0 1-1,-3 1 0,0 0 0,-1 0 0,-1 1 0,-28-40 1,34 54-4,-1 0 0,0 1 0,-1 0 0,1 1 0,-15-11 1,4 6 21,-35-19 1,40 24-43,1 0 0,0-2 0,1 1-1,0-1 1,0-1 0,-12-14-1,-51-72 26,51 63 6,-38-41 0,-21-2-83,47 44 43,-42-47 0,6-21 91,0 2 47,62 87-106,-1 1 0,-1 1 1,1-1-1,-1 2 1,-20-13-1,-66-29 291,52 29-262,-35-17-7,-115-35-1,174 66-81,0 2 1,-1 1-1,0 0 1,1 1-1,-38 1 1,16 4 23,1 2 1,-45 11-1,-31 12-30,-48 8 36,130-31 9,0-2-1,-65-3 1,-71-17 59,100 8-29,49 8-54,-93-9-88,98 11 93,0 0 0,-1 2 1,1 0-1,-24 6 1,-60 22 169,-26 6-96,-16 6-126,66-17 62,65-21-20,0 1 0,0 0 0,1 0 0,0 2 0,0-1-1,0 1 1,-16 14 0,21-15-3,1 0 0,0 1-1,0-1 1,0 1 0,1 1 0,0-1-1,1 1 1,0-1 0,0 1 0,0 0 0,1 1-1,-4 15 1,2 7 26,2 0 0,1 0-1,1 0 1,5 46 0,-1-24-104,-2-16 124,11 61-1,-10-85-43,1-1-1,1 0 1,0 1 0,0-2-1,2 1 1,-1-1 0,1 1-1,15 18 1,-7-13 33,1 0 0,1-1 0,1-1-1,0 0 1,29 18 0,-4-8 76,67 30 0,-45-25 101,-17-7 127,50 17 1,-69-33-219,0-1 0,0-1 0,40 1 0,6 2-9,2 4-119,147 45 1,-175-39 230,47 25 0,19 7-45,-99-44-132,0 0 0,0 1 0,0 1-1,-1 0 1,16 11 0,-16-8-47,2 1-14,-1 0 0,22 21 0,-33-28 20,0 0 1,0 1 0,0-1 0,0 1-1,-1 0 1,0 0 0,0 0 0,-1 0-1,1 1 1,-1-1 0,1 9 0,1 17 22,-2 0 0,-1 1 1,-2-1-1,-5 37 1,0 20 137,6-76-153,0 0 0,1 0 0,1-1 0,0 1 0,1 0 0,0-1 0,1 1 0,0-1 0,1 0 0,0-1 0,1 1 0,0-1 0,1 0 0,1 0 0,-1-1 0,2 0 1,-1 0-1,12 9 0,-17-17-3,1 1 0,-1 0 0,1-1 0,0 0 0,0 0 0,-1 0 0,1 0 0,0-1 0,1 0 0,-1 1 0,0-2 0,0 1 0,0 0 0,1-1 0,-1 0 0,0 0 0,1 0 0,-1 0 0,0-1 0,1 1 0,-1-1 0,0-1 0,0 1 0,6-3-1,4-2 11,0-1 0,-1 0 0,1-1-1,-2 0 1,19-17 0,48-35-982,-60 38 695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55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240 1172 8602,'2'-4'458,"0"1"1,0 0 0,0 0-1,1 0 1,-1 0-1,1 0 1,-1 0-1,7-4 1,25-16 1906,-26 20-2056,1-1 0,-1 2 0,1-1 0,0 1 0,0 1 0,0-1 0,0 1 0,0 1 0,12 0 0,17-1 410,339-60 2641,-30 2-1649,-74 47-676,-123 7-757,329-22-37,-3-32-256,-434 51 35,31-6-17,0 3 0,90-2-1,-96 13 122,65 10-1,-122-9-143,0 0-1,-1 0 1,1-2-1,0 1 0,0-1 1,0-1-1,-1 1 1,1-2-1,18-6 1,-27 9 27,-1-1 0,1 1 1,0-1-1,0 0 0,0 0 1,0 1-1,-1-1 0,1 0 0,0 0 1,-1 0-1,1 0 0,0 1 1,-1-1-1,1 0 0,-1 0 1,0 0-1,1 0 0,-1 0 0,0-1 1,0 1-1,1 0 0,-1 0 1,0 0-1,0-1 0,-2-32 56,0 20-119,1-11 36,3-39-1,0 53 27,-1 0 1,1 1-1,1-1 1,0 0-1,9-19 1,9-8-22,2 2 0,48-62 0,-7 13 56,-56 74-37,-1 0 0,0-1 1,0 1-1,-1-1 0,-1-1 1,0 1-1,5-20 0,-9 29-4,-1 1-1,0 0 0,0-1 1,0 1-1,0-1 1,-1 1-1,1 0 1,-1-1-1,1 1 0,-1 0 1,0 0-1,0-1 1,0 1-1,0 0 0,0 0 1,0 0-1,-1 0 1,1 0-1,-1 1 1,1-1-1,-1 0 0,0 1 1,0-1-1,1 1 1,-1-1-1,-3-1 0,-6-3 7,-1 0-1,1 1 1,-22-7-1,21 7-16,-25-7-130,-1 2 0,-1 1 0,-44-5 0,-120-1-190,112 9 292,-378-13-158,35 2 293,387 14-105,-250-11-15,208 14 3,-120 16 0,-261 78-120,239-42 244,162-38-124,-1-4 0,1-3 0,-1-2 0,-99-8 1,161 3 27,0 0 1,0 1-1,1 0 0,-1 0 1,1 1-1,-1 0 1,1 0-1,0 0 1,-1 1-1,1 0 1,0 1-1,1-1 1,-1 2-1,-9 6 1,10-6-12,1-1 0,0 1 1,0 0-1,1 0 0,-1 0 1,1 1-1,0 0 0,0 0 0,1 0 1,0 0-1,0 0 0,0 1 1,1-1-1,0 1 0,0 0 1,-1 9-1,3 8-2,0 1-1,2-1 1,0 1-1,9 32 1,-3-10-31,13 129-4,-4-23 252,-11-111-100,19 62 1,-22-93-80,0 0 1,1-1-1,1 0 1,0 0-1,0 0 1,1 0-1,7 9 1,-10-15-14,1-1 0,0 1 0,-1-1 0,1 1 0,0-1 0,0 0 0,1-1 0,-1 1 0,1-1 0,-1 0 0,1 0 0,0 0 0,0-1 1,0 1-1,0-1 0,0 0 0,7 0 0,1-2-70,-1 0 1,1 0-1,-1-1 1,1-1-1,-1 0 1,0-1-1,13-6 1,51-19-124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00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424 15 9338,'-8'-3'569,"0"0"-1,0 1 1,-1 0 0,1 0-1,-12-1 1,15 3-399,0 0-1,0 1 1,0-1 0,1 1-1,-1 0 1,0 0 0,1 1-1,-1-1 1,1 1 0,-1 0-1,-4 3 1,-3 3 113,0 0 1,0 1-1,0 0 1,-14 16-1,-35 46 658,54-63-843,-7 8-32,0 1-1,2 0 1,0 1-1,0 1 1,2 0-1,1 0 1,-8 22-1,-27 125 212,38-136-123,2 0 0,1 1 1,1 48-1,3-65-122,1-1 1,0 0-1,2 1 0,-1-1 1,1 0-1,1 0 1,11 21-1,57 82 130,-35-59-24,-13-18-38,50 59 1,-60-81-12,1 0 0,1-2 1,0 0-1,1-1 1,29 17-1,12 3 563,1-2 0,87 32-1,-115-53-484,130 42 336,-128-44-437,0-2-1,68 6 1,-57-11 5,60-4 1,-87 0-58,-1 0-1,-1-1 1,1-1 0,0-1-1,-1 0 1,29-13 0,-37 13 57,0-1 1,1 1-1,-2-1 1,1-1-1,8-8 1,33-42 344,-16 17-292,-13 18-43,-1-2-1,-1 0 1,17-30-1,-27 41-20,-2-1-1,1 0 1,-2 0 0,0-1 0,-1 0-1,0 0 1,-1 0 0,1-16-1,-3 11-26,-1-1-1,-2 1 1,0-1-1,0 1 1,-9-29-1,-37-95 93,41 129-106,1 1-1,-2 0 0,0 0 1,0 1-1,-1 0 0,-1 1 1,0 0-1,-1 0 0,0 1 0,-13-10 1,10 9-6,1 0 1,0-1 0,1-1-1,-13-19 1,-4-9 47,-61-69 0,72 92-63,0 1 0,-2 1 0,0 1-1,0 1 1,-34-19 0,40 27-17,1 1 0,-1 1 0,0 0 0,-1 1 0,1 0 0,-22-2 0,-88 1 124,67 4 129,7 0 23,-162-11 514,176 9-738,34 3-166,0 0 0,0 0 0,0 0 0,0 0 0,0 0-1,0 1 1,0-1 0,0 1 0,0-1 0,0 1 0,0 0 0,0 0 0,0-1 0,-2 3 0,4-3 52,0 0-1,0 1 1,-1-1 0,1 0 0,0 1 0,0-1 0,0 0 0,0 1 0,0-1 0,0 0-1,0 1 1,0-1 0,0 1 0,0-1 0,0 0 0,0 1 0,0-1 0,0 0-1,0 1 1,0-1 0,0 0 0,0 1 0,0-1 0,0 0 0,1 1 0,-1-1 0,0 1-1,11 14-1417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07.7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295 873 9314,'0'0'160,"0"1"0,1-1 1,-1 1-1,0-1 0,0 1 0,0-1 1,0 1-1,0-1 0,0 1 0,1-1 1,-1 1-1,0-1 0,0 1 0,1-1 1,-1 1-1,0-1 0,1 0 0,-1 1 1,0-1-1,1 1 0,-1-1 0,1 0 1,-1 0-1,1 1 0,-1-1 0,1 0 1,-1 0-1,1 1 0,-1-1 0,1 0 1,-1 0-1,1 0 0,-1 0 0,1 0 1,-1 0-1,1 0 0,-1 0 0,1 0 1,-1 0-1,1 0 0,-1 0 0,1 0 1,0-1-1,30-8 1199,-18 5-439,50-8 669,-41 9-1142,1-1 1,35-12-1,27-25 386,-37 16-332,-33 19-322,1 1 0,-1 0 0,1 1 1,24-3-1,-17 4-48,28-10 1,-44 11-114,1-1 0,-1 0 1,0 0-1,-1 0 0,1-1 1,-1 0-1,12-10 1,3-5 41,-1-2 1,-1 0 0,26-36-1,-30 36 83,-11 17-130,-1 0 0,0 0 0,0 0 0,0 0 0,-1-1 0,1 1 0,-1-1 0,0 1 0,-1-1 0,3-9 0,-3 0 51,-1 0 0,-1 0 0,0 1 1,-5-26-1,1 8 84,4 26-132,-1 1 0,1-1 0,-1 1 0,0-1 0,0 1 0,0 0 1,0 0-1,-1 0 0,0 0 0,-3-4 0,-8-7 16,-15-15 0,12 15-26,-1-4-1,1 1-37,-1 1 0,0 0 0,-41-26 0,36 30 31,-47-19 1,63 29 47,1 0 0,0-1 1,0 0-1,0 0 1,1 0-1,-1-1 0,1 1 1,-6-8-1,-17-14 536,24 23-560,-1-1-1,1 1 1,-1 0-1,0 0 1,0 1-1,0 0 1,-1-1-1,1 2 1,0-1-1,-1 1 1,1-1-1,-1 2 1,-9-2-1,-15 3 19,0 2 0,1 0 0,-1 2 0,-31 9 0,-3 1-10,52-12-22,-1 0 0,1 2-1,0-1 1,0 2 0,0-1 0,1 2 0,-16 11 0,-69 62 67,60-48-30,30-26-49,0 1-1,0 0 1,0 0-1,1 1 1,0-1-1,0 1 1,1 0-1,0 1 1,0-1-1,1 1 1,0 0-1,-2 10 1,2 2-4,0-1 0,0 0 0,2 0 0,2 31 0,0-38 7,1 0 1,1 0-1,0 0 0,1 0 0,0-1 0,0 1 0,2-1 0,10 18 0,-8-16-7,2 1 0,0-2-1,1 1 1,0-1 0,1-1 0,16 13 0,-14-14 133,2 0-1,-1-2 1,1 0 0,0 0-1,1-2 1,0 0-1,0-1 1,1-1 0,-1 0-1,1-1 1,37 2-1,-37-5-172,0-1-1,0-1 0,0 0 0,0-2 1,0 0-1,26-8 0,-29 6-715,0-1 1,-1 0-1,0-1 0,21-14 1,-12 4-864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11.3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0 14403,'-14'0'872,"-1"0"297,9 4-345,3 9-1040,21-10 224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21.79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149 225 5121,'1'-4'240,"0"0"0,-1 1 0,1-1-1,-1 0 1,0 0 0,0 1 0,0-1 0,0 0-1,-1 1 1,0-1 0,0 0 0,0 1 0,0-1-1,0 1 1,-1-1 0,1 1 0,-1 0 0,0-1-1,0 1 1,0 0 0,-4-3 0,0-6 461,-5-8 489,10 20-1158,1 0 0,0-1 0,-1 1 1,1 0-1,-1-1 0,1 1 0,0 0 1,-1 0-1,1-1 0,-1 1 0,1 0 0,-1 0 1,1 0-1,0-1 0,-1 1 0,1 0 1,-1 0-1,1 0 0,-1 0 0,1 0 0,-1 0 1,1 0-1,-1 0 0,1 0 0,-1 0 1,1 0-1,-1 1 0,1-1 0,-1 0 0,1 0 1,-1 0-1,1 1 0,0-1 0,-1 0 1,1 0-1,-1 1 0,1 0 0,-1 1 0,0 0-1,0 0 1,0 1-1,0-1 1,1 0-1,-1 1 1,1-1-1,0 1 1,0-1-1,0 1 1,0-1 0,0 0-1,1 5 1,0 3 49,-2 7 32,-1-1 1,0 0-1,-8 24 0,-1 15-35,-3 9-93,9-48 23,1 0 0,1 0 1,1 0-1,-1 18 0,3 10 44,1-15-54,-1-1-1,-1 1 0,-7 35 1,-1-28-14,-5 37 28,13-65-19,0-1 0,1 1 0,0-1 1,0 1-1,1-1 0,0 1 0,4 11 0,-2-8 31,0 0 0,0 0 0,-1 1-1,0-1 1,-1 1 0,0 0 0,-1 15 0,-1-24-22,0 39 49,1-40-40,0 1-1,0-1 1,0 1 0,1-1-1,-1 1 1,1-1 0,0 0-1,0 1 1,0-1 0,0 0-1,0 0 1,0 0 0,1 0 0,1 3-1,-2-5 2,0 1 0,-1 0 0,1-1 0,0 1 0,0-1 0,0 1-1,0-1 1,1 0 0,-1 1 0,0-1 0,0 0 0,0 0 0,0 1 0,0-1 0,0 0 0,0 0-1,0 0 1,3-1 0,23-6 159,-10 2-100,-10 4-50,0 1 0,1 0-1,-1 0 1,0 0 0,1 1-1,-1 0 1,10 3 0,-2 1 41,1 0 1,16 9 0,-28-12-49,0-1-1,0 0 1,0 0 0,0 0 0,0 0 0,-1 0 0,1-1 0,1 0 0,-1 0 0,0 0-1,0 0 1,0-1 0,7-1 0,2-2 93,0 0 0,22-12 0,9-3 130,-27 13-200,1 1-1,0 0 1,1 2 0,-1 0-1,29-1 1,-35 4-24,0-1-1,-1-1 1,1 0 0,-1 0 0,1-1-1,-1-1 1,0 0 0,0 0-1,-1-1 1,20-12 0,-26 15-11,0 0 1,1 0-1,-1 1 1,1-1-1,-1 1 1,1 0-1,-1 1 0,7-1 1,16-4 10,-22 4-10,-1 0-1,1 0 1,0-1 0,-1 0 0,1 0 0,-1 0 0,1-1 0,-1 1 0,0-1 0,0 0 0,0 0-1,-1-1 1,1 1 0,-1-1 0,0 0 0,5-7 0,-5 9-6,-1-1 0,0 0 1,1 1-1,0-1 0,-1 1 0,1 0 1,6-3-1,7-7 18,21-19-169,-30 15 143,-6 15 10,0 0 1,-1-1-1,1 1 0,0-1 1,-1 1-1,1-1 0,-1 1 1,0-1-1,1 1 0,-1-1 1,0 1-1,0-1 0,0 1 1,0-1-1,0 0 0,-1 1 1,1-1-1,0 1 0,-1-1 1,0-2-1,-2-3 6,0 0 1,-7-12 0,5 9-5,-1 0 1,2 0-1,-1-1 0,1 0 1,1 0-1,0 0 1,0 0-1,1 0 1,1 0-1,-1-20 1,6-129-17,-4 153 15,-1 1 0,0-1 0,0 1 0,-1 0 0,0-1 0,0 1 1,-4-10-1,-26-42 9,20 39-6,8 12-3,0 0-1,0 0 1,1-1-1,0 1 1,0-1-1,1 0 1,0 0 0,0 0-1,1 0 1,0 0-1,0 0 1,1 0-1,0 0 1,0 0-1,1 0 1,4-16-1,-2 14-6,-2 8 9,0 0 0,0 0 0,-1-1 0,1 1 0,-1 0 0,1 0 0,-1 0 0,0-3 0,2-15 1,-1 18-2,-1-1 0,1 0 0,-1 0 0,1 0 0,-1 0 0,0 0 0,0 0 0,0 0 0,-1 0 1,1 0-1,-1 1 0,0-1 0,1 0 0,-1 0 0,-3-4 0,4 6-1,-1 1 0,0-1 0,1 1 1,-1-1-1,1 1 0,-1-1 0,0 1 0,0 0 0,1-1 0,-1 1 1,0 0-1,0 0 0,1-1 0,-1 1 0,0 0 0,0 0 1,1 0-1,-1 0 0,-1 0 0,-20 3 8,19-3-6,0 1 0,-1-1 0,1 1 0,0-1-1,0 0 1,0 0 0,0 0 0,-5-1 0,-24-15 15,27 13-16,0 0 0,0 0-1,-1 0 1,1 1-1,-1 0 1,0 0-1,1 1 1,-8-1 0,7 1-6,0 1 1,0 0 0,0 0-1,1 1 1,-1 0 0,0 0 0,1 0-1,-1 0 1,0 1 0,1 0-1,-6 3 1,-3 3 0,1 0 0,-22 19-1,22-17 38,11-8-32,-1 0 1,0 0-1,1-1 1,-1 1-1,0-1 1,0 0-1,0 0 1,0 0 0,0 0-1,0 0 1,0-1-1,0 1 1,-4-1-1,-2 0 96,0-1 0,0 0 0,-11-3 0,15 3-8,-1-1-1,1 1 1,-1 0-1,1 1 0,-1 0 1,0-1-1,1 2 1,-1-1-1,0 1 1,1 0-1,-10 2 1,7 0-75,-1-1 0,0 0 0,-10 1 0,-1 0-9,20-3-2,-1 1 0,0-1 1,1 0-1,-1 1 0,1-1 1,-1 1-1,1-1 0,-1 0 0,1 1 1,-1-1-1,1 1 0,-1 0 0,1-1 1,0 1-1,-1-1 0,1 1 1,0 0-1,0-1 0,-1 1 0,1-1 1,0 1-1,0 0 0,0-1 0,0 1 1,0 0-1,0 0 0,0 0 0,0 25 80,1-16-65,5 97-34,0 12 75,-7-72-58,-1-18 146,1 0 0,2 0 0,6 46 0,-6-71-128,4 12 70,-5-16-84,0 1 0,1-1 0,-1 0 0,0 1 0,0-1 0,1 0 0,-1 1 0,0-1 0,1 0 0,-1 1 0,1-1 0,-1 0 0,0 1 0,1-1 0,-1 0 0,1 0-1,-1 0 1,1 0 0,-1 1 0,1-1 0,-1 0 0,1 0 0,-1 0 0,1 0 0,-1 0 0,1 0 0,0 0 0,0-1 8,0 1-1,-1 0 1,1-1 0,0 1-1,0-1 1,-1 1 0,1-1 0,0 1-1,0-1 1,-1 1 0,1-1-1,-1 0 1,1 0 0,-1 1 0,1-1-1,-1 0 1,1 0 0,-1 1 0,1-1-1,-1 0 1,0 0 0,0 0-1,1-1 1,1-4 50,11-28 60,-1-1 0,13-58 0,-24 69-272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43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93 3729,'0'-1'16,"0"-4"627,1 0 0,0-1-1,0 1 1,1 0 0,-1-1-1,1 1 1,0 0-1,1 0 1,-1 0 0,6-8-1,-7 13-556,0-1 0,-1 1-1,1-1 1,0 1-1,-1 0 1,1-1 0,0 1-1,0 0 1,-1-1 0,1 1-1,0 0 1,0 0-1,-1 0 1,1 0 0,0 0-1,0 0 1,0 0-1,-1 0 1,1 0 0,0 0-1,0 0 1,1 1 0,22 6 1068,-10-2-692,-6-4-260,1 1 0,-1-1 1,1-1-1,0 0 0,0 0 0,11-2 0,53-13 1042,-3 0-374,-31 11-649,0 1 1,0 2-1,0 2 0,77 12 0,-54 0-62,0 2 0,79 30 0,-79-22 176,2-3-1,0-3 0,109 15 1,65-14 489,66 9-389,-148-1-453,118 15 22,-205-34 64,138-5 0,-143-6 168,168-8 544,-170 12-600,108 14-1,-87-1-163,1-4-1,162-3 1,-186-12 42,84-20 0,-16 1 37,-34 12-14,219-44-16,-246 41 89,0 3-1,1 4 1,108-3-1,-91 8 809,1-4 1,-1-4 0,90-24-1,-33 7 632,-128 27-1515,-1 0-242,1 0-1,19-7 0,-30 9 3,-1-1 1,1 0 0,-1 1 0,1 0 0,0-1 0,-1 1-1,1 0 1,0 1 0,4-1 0,8 4-448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46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1425 9 10042,'4'-7'548,"-3"6"513,-7 10-247,-263 364 1941,53-79-2302,61-65-204,-208 290-145,74-152-136,270-344-39,-4 4-233,1 1-1,1 1 1,-21 40 0,37-59-175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46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2127 1 12187,'-96'136'1661,"50"-75"-1342,-407 632 1175,-33 122-821,337-583-650,-133 203-6,-107 114-57,230-331-525,115-150 161,21-21 66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46.7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1478 12 11626,'1'-1'100,"-1"0"0,1 0-1,-1 0 1,1 0 0,0 0-1,0 1 1,-1-1 0,1 0-1,0 1 1,0-1-1,0 0 1,2 0 0,-3 1-76,1 0 1,-1 0 0,0-1 0,1 1-1,-1 0 1,1 0 0,-1 0 0,0 0 0,1 0-1,-1 1 1,1-1 0,-1 0 0,0 0-1,1 0 1,-1 0 0,1 0 0,-1 0-1,0 1 1,1-1 0,-1 0 0,0 0-1,1 1 1,-1-1 0,2 2-12,-1-1 1,0 0-1,-1 1 1,1 0 0,0-1-1,0 1 1,-1-1-1,1 1 1,0 0-1,-1-1 1,0 1-1,1 0 1,-1 0-1,0 2 1,0 15 72,-1-1 0,-1 0 0,-1 1 0,-8 29 0,-28 72 515,31-100-509,-225 515 1755,139-359-1434,-226 312 288,230-356-616,-250 393-211,162-245-506,34-39-481,110-171 519,31-60 481,0 0 0,-3 14-1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56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2 8362,'-4'-1'835,"1"1"1,-1-1-1,0 1 1,0 0-1,0 0 1,1 1 0,-6 0-1,-11 1 3643,21-1-4285,-1 1-1,0-1 1,1 1 0,-1-1-1,1 0 1,0 1 0,-1-1-1,2 3 1,8 8 160,0 0 0,1-1 1,0 0-1,1-1 0,0 0 1,16 9-1,-11-6-209,0-1 0,20 22 0,-31-28-96,-1 0 0,-1 0 1,1 0-1,-1 0 1,0 1-1,0 0 1,-1 0-1,0 0 1,0 0-1,-1 0 1,0 0-1,2 12 1,-4-14-5,1 0-1,-1 0 1,-1 0 0,1 0-1,-1-1 1,1 1-1,-1 0 1,-1 0 0,1-1-1,-1 1 1,0-1 0,0 1-1,0-1 1,0 0 0,-1 1-1,0-1 1,0-1 0,0 1-1,0 0 1,-6 4-1,3-3-5,0-1 0,-1 1-1,1-2 1,-1 1 0,0-1-1,0 0 1,0 0 0,-1-1-1,1 1 1,-14 0 0,-3 1 247,-50-1 0,53-3-174,11 1-94,0-1 1,1 0-1,-1 0 1,0-1-1,0-1 1,-16-4-1,26 6-35,0 0 0,0 0-1,0-1 1,0 1 0,0 0 0,0 0 0,0-1-1,0 1 1,0 0 0,0 0 0,0 0 0,0-1-1,0 1 1,0 0 0,0 0 0,0-1 0,0 1-1,0 0 1,0 0 0,0 0 0,0-1 0,0 1-1,0 0 1,1 0 0,-1 0 0,0-1 0,0 1-1,0 0 1,0 0 0,0 0 0,1 0 0,-1-1-1,0 1 1,5-4-540,0 0 0,0 1 0,10-6 0,14-10-2116,4-12-1135,-14 13 2684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47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1496 1 12443,'-113'239'1614,"-16"-8"-708,107-193-827,-168 310 479,-77 132-181,102-215-288,-156 266 38,82-50 29,204-392 2626,30-68-2069,-5 24-1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47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1275 1 10034,'5'3'250,"-1"0"0,0 1 0,0-1 0,0 1 0,0 0 0,-1 0-1,0 1 1,0-1 0,0 1 0,0-1 0,-1 1 0,1 0 0,-1 0 0,-1 0 0,2 7 0,0 0-196,-1 0 0,-1 1 0,0-1 0,0 0 1,-3 21-1,-1-9-26,-1 0-1,0 1 1,-2-1 0,-13 33 0,-50 95 3,-170 300 438,121-235 100,-490 881 1263,505-918-1757,25-37-18,62-114-82,4-7-159,1 0 1,0 1-1,2 0 1,-9 31 0,17-51 97,0 0 0,1 0 0,-1 0 0,1-1 0,0 1 0,-1 0 0,1 0 0,0 0 0,1 0 0,-1 0 1,1 3-1,0-6 51,-1 1 0,1 0 0,-1-1 1,1 1-1,0-1 0,-1 1 1,1-1-1,0 0 0,0 1 0,-1-1 1,1 1-1,0-1 0,0 0 0,-1 0 1,1 1-1,0-1 0,0 0 1,0 0-1,0 0 0,-1 0 0,1 0 1,0 0-1,1-1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47.8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842 0 11498,'7'31'132,"-2"-1"-1,-1 1 0,-1 0 0,-1 0 0,-2 0 0,-1 0 0,-6 35 1,-6 13 309,-38 119 0,-10-11 1094,-120 254-1,-128 159 490,116-249-1882,149-263-804,42-84 1492,4-5 147,12-10-255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48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347 0 12139,'-18'57'616,"7"22"520,5 20-960,-3 20-112,2 10 8,-21 14-8,-1 1-8,-13 1 8,-2-5 8,-4-23-32,4-14 8,11-30-392,7-18-424,24-37 424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1:48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355 820 11626,'-10'-4'79,"2"0"86,-1 0 0,1 1 0,-1 0 0,-16-2 0,22 4-144,0 1 0,0 0 0,0 0 0,0 1 0,0-1 0,0 0 0,0 1 0,1 0 0,-1-1 1,0 1-1,0 1 0,0-1 0,1 0 0,-1 1 0,1-1 0,-1 1 0,1 0 0,-1-1 0,-1 4 0,-2 0-13,1 1 0,0 1 1,0-1-1,0 1 0,1-1 1,-5 12-1,1 0 65,-8 31 0,5-4 135,3 1 1,1 0-1,0 57 0,-1 233 1126,-3 53-255,-59 214-796,40-388-766,16-66-1263,15-128 586,-1-21 1141,0 0 1,0 0-1,0 0 1,0 0-1,0 0 0,0 0 1,1 0-1,-1 0 1,0 0-1,0 0 1,0 0-1,0 0 0,0 0 1,0 0-1,1 0 1,-1 0-1,0 0 0,0 0 1,0 0-1,0 0 1,0 0-1,1 0 1,-1 0-1,0 0 0,0 0 1,0 0-1,0 0 1,0 0-1,0-1 1,0 1-1,0 0 0,1 0 1,-1 0-1,0 0 1,0 0-1,0 0 1,0 0-1,0 0 0,0-1 1,0 1-1,0 0 1</inkml:trace>
  <inkml:trace contextRef="#ctx0" brushRef="#br0" timeOffset="1">289 34 12355,'-13'-26'656,"12"19"-168,32 69 440,20 30 240,22 69 33,4 33 55,-11 19-248,-22 3-176,-14 8-320,-17-8-104,-15-1-384,0 3-1032,-7-13 656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30.9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848 1817 10330,'5'0'751,"0"0"0,-1-1-1,1 0 1,-1 0 0,7-1-1,0-3-435,1 0 0,11-7 0,-3 1 156,277-161 1723,58-29-1026,-276 164-928,163-82 394,-191 90-422,-1-2 0,73-60 0,136-146 569,-248 227-765,142-141 337,-113 107-21,55-78 0,-80 100-235,-1-1 0,-1-1 0,10-27 0,-17 35-44,0 0-1,-2-1 1,0 0-1,0 0 1,1-32 0,-5 42-43,-1 0 0,0 0 1,0 0-1,-1 0 0,0 1 0,0-1 1,0 0-1,-1 1 0,0 0 0,0-1 1,-1 1-1,0 1 0,0-1 0,0 0 1,0 1-1,-9-8 0,-4-3 7,0 2 0,-1 0-1,-36-21 1,30 21-14,0 2 0,-1 1 0,0 1 0,-1 1 0,0 1 0,0 1 0,-38-5 1,26 9-12,-1 1 0,1 1 1,0 3-1,-64 9 1,55-3 51,-1-3 0,-93-2 0,-171-6 455,258 6-512,1 2 1,0 3 0,-95 27-1,-88 55 101,8 18-185,224-106 92,-39 19 21,1 2 1,1 2 0,1 1-1,1 2 1,-38 37 0,14-4-50,2 3 0,4 3 0,2 2 0,-49 82 1,92-132 24,-74 131 1,63-106 8,-25 70 1,41-94 3,2 1 0,0 0 0,1 1 0,1-1 0,1 1 1,1 0-1,1-1 0,1 1 0,0 0 0,2-1 0,6 25 0,-5-31 28,0 0 0,1 0 0,1-1 0,0 1 0,1-2 0,1 1 0,0-1 0,0 0 0,1-1 0,1 0 0,0 0 0,1-1 0,0 0 0,1-1 0,0 0 0,21 12 0,-16-13 64,0-1-1,1-1 0,0-1 0,0 0 1,1-1-1,-1-1 0,1-1 0,0 0 1,0-2-1,0 0 0,0-1 0,28-4 1,8-4 37,0-3 1,-1-2-1,55-21 1,-5-4-1601,-2-4-1,165-96 0,-171 80-76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33.0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 9898,'6'-2'1016,"3"1"1209,6 6-1753,-1-12-400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47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8207 6785 11995,'0'-1'236,"-1"0"0,1 0-1,-1 0 1,1 0 0,-1 0 0,1 0 0,-1 1 0,0-1 0,1 0 0,-1 0 0,0 1 0,-1-2 0,0 6 2169,3 10-973,4 12-7,1-1 1,17 45 0,30 48 166,-53-118-1591,2 6 80,-17-14-5,-129-105 60,-1057-888 89,-3580-3030 68,4018 3387-248,-449-377 80,1042 879-20,171 144-74,0 0 0,1-1 1,-1 1-1,0-1 0,0 1 1,1-1-1,-1 1 0,1-1 0,-1 0 1,1 0-1,2 2 0,-3-3-49,0 0 0,0 0-1,0 0 1,0 0 0,0-1 0,-1 1-1,1 0 1,0 0 0,0 0-1,0-1 1,-1 1 0,1-1 0,0 1-1,0 0 1,-1-1 0,1 0 0,0 1-1,-1-1 1,1 1 0,0-1-1,-1 0 1,1 1 0,-1-1 0,1 0-1,-1 1 1,0-1 0,1 0-1,0-1 1,0 0-177,3-4-54,0 0 0,0 1 0,0 0 0,6-6 0,-10 10 252,1 1 0,-1-1-1,1 1 1,0-1-1,-1 1 1,1-1 0,-1 1-1,1-1 1,0 1-1,-1 0 1,1-1 0,0 1-1,-1 0 1,1-1-1,0 1 1,0 0 0,-1 0-1,1 0 1,0 0-1,0 0 1,-1 0 0,1 0-1,0 0 1,0 0-1,-1 0 1,1 0 0,0 0-1,0 1 1,-1-1-1,1 0 1,0 0 0,-1 1-1,1-1 1,0 1-1,-1-1 1,1 0 0,-1 1-1,1-1 1,0 1-1,-1 0 1,1-1 0,-1 1-1,0-1 1,1 1-1,-1 0 1,1-1 0,-1 1-1,1 1 1,-1 0 28,1-1 0,-1 1 0,1 0 0,-1 0 0,0-1 0,0 1 0,0 0 0,0 0 0,0-1 0,0 1 0,0 0 0,0-1 0,-1 1-1,1 0 1,-1 0 0,1-1 0,-1 1 0,0-1 0,1 1 0,-1 0 0,0-1 0,-2 3 0,2-3-15,0 0-1,0 1 1,0-1 0,0 0-1,0 0 1,0 0-1,-1 1 1,1-1-1,0-1 1,-1 1-1,1 0 1,-1 0 0,1 0-1,-1-1 1,1 1-1,-1-1 1,1 1-1,-1-1 1,0 0 0,1 1-1,-1-1 1,0 0-1,1 0 1,-3-1-1,4 1-15,0 1-1,0-1 0,0 0 0,0 0 0,0-1 0,0 1 0,-1 0 0,1 0 0,0 0 0,0 0 0,0 0 0,0 0 0,0 0 0,0 0 0,-1 0 0,1 0 0,0 0 1,0 0-1,0 0 0,0 0 0,0 0 0,0 0 0,0-1 0,0 1 0,0 0 0,0 0 0,0 0 0,-1 0 0,1 0 0,0 0 0,0 0 0,0-1 0,0 1 1,0 0-1,0 0 0,0 0 0,0 0 0,0 0 0,0 0 0,0 0 0,0-1 0,0 1 0,0 0 0,0 0 0,0 0 0,0 0 0,6-6-28,9-4 14,-15 10 15,10-6 4,1 1-29,-1-1 0,12-10-1,-19 15 37,-1-1 0,0 0 0,0 0 0,0 0 0,0 0 0,-1 0 0,1 0 0,0 0 0,-1-1 0,0 1 0,0-1 0,1 1 0,-1-1 0,-1 1 0,2-5 0,-4-4 148,2 11-152,0-1-1,0 1 1,-1 0-1,1-1 1,0 1-1,0 0 1,0 0-1,0-1 1,0 1-1,0 0 0,-1 0 1,1-1-1,0 1 1,0 0-1,0 0 1,0 0-1,-1-1 1,1 1-1,0 0 1,0 0-1,-1 0 1,1 0-1,0-1 1,0 1-1,-1 0 1,1 0-1,0 0 1,-1 0-1,1 0 1,0 0-1,0 0 1,-1 0-1,1 0 1,0 0-1,-1 0 1,1 0-1,5 12-3128,-3-12 1985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40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226 1 5673,'1'0'633,"1"0"0,-1 0 0,1 0 1,0 1-1,-1-1 0,1 1 0,-1-1 0,0 1 0,1 0 0,-1-1 0,2 2 0,15 15 1147,-13-11-1741,0 1 1,0 0-1,5 12 0,31 66 707,-4 2 0,39 135 0,-14 104-151,-27 5-44,-22 283-7,-17-447-358,21 202 0,0 121-160,-56-3 51,5-69-152,9-81-29,1-70 98,-38 306-430,-83 199 814,143-765-368,-35 136 309,30-121-246,-1-1 0,0 0 0,-2 0-1,-19 29 1,25-44-66,-41 56 51,38-54-170,1 0 1,-2-1-1,1 0 0,-1-1 1,-10 8-1,-2-5-690,19-9 756,1 0 0,-1 0 0,0 0 0,0 0 0,0 0 0,1 0 0,-1 0 1,0 0-1,0 0 0,0 0 0,1 0 0,-1-1 0,0 1 0,0 0 0,1-1 0,-1 1 0,0 0 1,0-1-1,1 1 0,-1-1 0,1 1 0,-2-2 0,0 0-47,1-1 1,-1 0-1,1 0 0,0 0 0,-1 0 0,0-4 1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41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0 6681,'-5'7'4144,"-1"-1"-3210,3 0-525,1-1 1,0 0-1,0 1 1,1-1 0,0 1-1,-2 9 1,1 39 282,1-34-468,1-4-65,-2 15 76,2 0 1,1-1 0,1 1 0,7 33 0,-4-53-112,-5-11-123,1 0 0,-1 1 1,0-1-1,0 0 0,0 0 1,1 0-1,-1 0 0,0 0 0,0 0 1,0 0-1,0 0 0,1 0 1,-1 0-1,0 0 0,0 0 1,0 0-1,1-1 0,-1 1 1,0 0-1,0 0 0,0 0 0,0 0 1,0 0-1,1 0 0,-1 0 1,0 0-1,0-1 0,0 1 1,0 0-1,0 0 0,1 0 1,-1 0-1,0 0 0,0-1 1,0 1-1,9-22 0,-7 18 5,2-7-10,-1 0 0,0 0 0,-1 0 0,-1 0 0,2-20 0,-8-56-57,0 7-27,5 77 88,0 0 0,0 0 1,0 0-1,1 0 0,-1 0 0,1 0 0,0-1 1,0 1-1,0 1 0,0-1 0,3-5 0,-3 7 15,0 0-1,0 0 0,0 0 0,0 0 0,0 0 0,0 0 1,0 1-1,0-1 0,1 1 0,-1-1 0,0 0 0,0 1 1,1 0-1,-1-1 0,0 1 0,1 0 0,-1 0 0,0 0 0,1 0 1,-1 0-1,0 0 0,1 0 0,-1 0 0,0 0 0,1 0 1,-1 1-1,0-1 0,0 1 0,1-1 0,1 2 0,7 2 176,0 1-1,0 1 1,0 0-1,-1 0 0,1 1 1,-1 0-1,8 8 1,-6-3 81,0 0 1,0 1-1,-1 0 0,11 19 1,-19-29-203,-1 0-1,1-1 1,-1 1-1,0 0 1,0 0-1,0 0 1,0 0-1,0 0 1,-1 0 0,1 0-1,-1 4 1,0-6-44,0 1 0,-1-1 0,1 1 0,-1-1 0,1 1 0,-1-1 0,1 1 0,-1-1 0,0 1 0,0-1 0,0 0 0,0 1 1,0-1-1,0 0 0,0 0 0,0 0 0,-1 0 0,1 0 0,0 0 0,-1 0 0,1 0 0,0-1 0,-3 2 0,-14 6 132,-27 8-1,31-12-507,1 0 0,0 2 1,0-1-1,-17 11 0,28-15 233,1 0-1,0 0 1,0-1 0,0 1 0,0 0 0,0 0 0,0 0 0,0 0-1,0 0 1,0 1 0,-1 1 0,2-2 39,-1 1 1,1-1-1,0 0 0,0 0 1,0 1-1,0-1 0,1 0 1,-1 1-1,0-1 0,0 0 0,2 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2:44.8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271 938 7930,'-11'5'-61,"0"1"1,0-1 0,-13 12-1,21-16-138,1 1-1,0-1 0,0 0 1,0 0-1,-1 0 0,1 0 1,0 0-1,-1 0 0,1-1 1,-1 1-1,1-1 1,-1 1-1,1-1 0,-4 0 1,4 0 293,1 0 1,0-1 0,0 1 0,0 0-1,0-1 1,0 1 0,0 0 0,0-1-1,0 1 1,0-1 0,0 0 0,0 1-1,0-1 1,0 0 0,0 1 0,0-1-1,1 0 1,-1 0 0,0 0 0,0 0-1,1 0 1,-1 0 0,1 0 0,-1 0-1,1 0 1,-1 0 0,1 0 0,0 0-1,0 0 1,-1 0 0,1-1 0,0 0-1,0 1-31,0 1 0,0 0 0,0-1 0,-1 1-1,1-1 1,0 1 0,0-1 0,0 1 0,0 0 0,0-1-1,0 1 1,0-1 0,1 1 0,-1-1 0,0 1-1,0-1 1,0 1 0,0 0 0,0-1 0,1 1 0,-1-1-1,0 1 1,0 0 0,1-1 0,-1 1 0,0 0-1,1-1 1,-1 1 0,0 0 0,1 0 0,0-1 0,12 3 9,0 0-18,2-2 84,1 0 1,-1-2 0,0 0 0,0-1-1,27-8 1,8-2 225,4 3-107,1 2-1,0 2 1,1 3 0,-1 2 0,90 11-1,14 25 576,-114-23-655,0-2 0,73 7 0,-63-15-96,1-3 1,75-11-1,108-29 104,69-9 347,-144 38-424,0 8 0,274 27 0,-292-9-5,196-5 0,-262-12 66,136-2 261,-161 7-290,106 17 0,146 33 33,-220-42-162,138-2 0,-41-16 17,74-1 138,2 20 103,182 41 328,-364-42-518,28 3-22,213 23 4,1-25-70,-66-29 16,-59 3 22,614-11 102,-493 5-97,-91 3-27,1 17 9,370 39 88,-443-29-93,191 37 0,-251-32-8,0-3 0,1-5 1,0-3-1,117-13 1,20-6 17,299-31-67,-111-33-265,-237 40 101,254-53 113,-367 78 77,89-32-1,-131 38 15,-1-2-1,-1-1 0,0-1 0,-1-2 1,0 0-1,26-23 0,-44 33 0,0 0 0,0-1 1,-1 0-1,0 0 0,0 0 0,-1-1 0,1 1 1,-2-1-1,1 0 0,-1 0 0,0-1 0,0 1 1,-1-1-1,0 1 0,0-1 0,-1 0 0,0 0 1,0 0-1,-1-14 0,-1-2-96,0-1 0,-7-36 1,6 49 82,-1 0 0,-1 0 0,0 0 1,0 1-1,-1-1 0,-13-19 0,8 15 19,3 5-6,0 0-1,0 0 0,-1 1 1,0 0-1,-1 0 1,0 1-1,-1 0 1,-14-10-1,-1 4 1,-1 1 1,-1 2-1,-29-10 1,-88-23 16,72 27 4,-1 2 0,-1 4 0,0 4 0,-75 0-1,-300 34-11,206 3-6,-211 22 6,-2-34 50,184-39 70,3-18 96,60 7-55,-198-10-72,-5 42-71,-105 45-54,209-16 20,-378 49 21,124-12 2,410-50-8,-495 42 6,-268 6-6,333-54 14,30-46 6,68 2 75,458 34-75,-328-8 257,2 15-187,114 2-63,-210 20-42,351-13 13,4-1 18,-171 6 1,182-23-11,-97-15 0,117 11-5,0 1 0,0 4-1,-72 5 1,85 2-24,0 2 1,0 2-1,-49 16 0,91-22 18,0-1 0,1 1 0,-1 0 0,1 1 0,0 0 1,0 0-1,0 0 0,0 1 0,1-1 0,-10 12 0,8-7 3,0 0 0,1 0 0,0 0 0,1 1 0,0 0 0,-5 15 0,8-21 1,1 1 1,0 0-1,0 0 0,0 0 1,1 0-1,-1 0 1,1 0-1,0 0 1,1 0-1,-1 0 1,1 0-1,2 7 1,3 4 18,0-1 1,12 22 0,-4-8 9,15 38 13,-6-16 74,36 63 0,-49-98-233,1 0 1,1-1-1,0 0 0,1-1 0,0-1 1,1 0-1,27 20 0,14 0-839,-1-7 302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51.0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92 11707,'1'0'248,"0"-1"1,1 1 0,-1-1-1,1 1 1,-1 0 0,0-1-1,1 1 1,-1 0 0,1 0-1,-1 0 1,0 0 0,1 1-1,-1-1 1,1 0 0,-1 0-1,0 1 1,1-1 0,-1 1-1,0 0 1,0-1 0,1 1-1,-1 0 1,0-1 0,0 1-1,0 0 1,0 0 0,0 0-1,0 0 1,0 0 0,1 2-1,2 4 24,-1-1-1,0 1 1,0-1-1,-1 1 0,3 8 1,-4-9-216,1 0 1,-1-1 0,1 0 0,1 1 0,5 8 0,-8-13-56,0 0 1,0-1 0,1 0 0,-1 1 0,0-1 0,1 1 0,-1-1 0,1 1 0,-1-1 0,1 0-1,-1 1 1,1-1 0,-1 0 0,1 1 0,-1-1 0,1 0 0,-1 0 0,1 1 0,-1-1 0,1 0-1,-1 0 1,1 0 0,0 0 0,-1 0 0,1 0 0,-1 0 0,1 0 0,-1 0 0,1 0 0,0 0-1,0-1 3,0 0-1,0 1 0,0-1 0,-1 0 0,1 0 1,0 0-1,0 1 0,-1-1 0,1 0 0,0 0 0,-1 0 1,1 0-1,-1 0 0,1-2 0,1-4 11,0-1-1,0 0 0,1-9 1,-2-34-33,-1 38 3,0-1 0,1 1 0,3-17 0,-4 29 16,1 0 1,-1 0-1,0 0 0,1-1 0,0 1 1,-1 0-1,1 0 0,-1 0 1,1 0-1,0 0 0,0 0 1,0 0-1,0 0 0,-1 0 1,1 1-1,0-1 0,0 0 1,1 1-1,-1-1 0,0 0 0,2 0 1,0 0-2,1 0 0,-1 0 0,1 1 0,-1-1 0,1 1 0,-1 0 0,8 0 0,0 2 42,1 0 0,0 1 0,19 6 0,-25-7 77,0 0 1,0 1-1,-1 0 1,1 0 0,0 0-1,-1 1 1,0 0 0,0 0-1,0 0 1,0 1-1,7 8 1,-11-10-40,1 0 0,0 0 0,0 0 0,-1 1 0,0-1 0,0 0 0,0 1 0,0-1 0,0 1 0,-1-1 0,1 1-1,-1 0 1,0-1 0,0 1 0,0-1 0,-1 1 0,1 0 0,-1-1 0,0 1 0,0-1 0,0 0 0,-3 5 0,3-4-47,-1 0 1,-1 0-1,1 0 1,0-1-1,-1 1 0,0-1 1,0 1-1,0-1 0,0 0 1,0 0-1,-1-1 1,-4 4-1,2-3-42,-1 0 0,1 0 0,-1 0 0,0 0 0,0-1 0,0 0 0,-7 0 0,4 0-424,0-1 0,0-1 0,0 0-1,-1 0 1,1-1 0,0 0 0,0 0-1,0-2 1,0 1 0,-14-6-1,-3-5-1085</inkml:trace>
  <inkml:trace contextRef="#ctx0" brushRef="#br0" timeOffset="1">262 58 21237,'4'3'1472,"-4"0"456,-5-3-511,-7-6-1778,-1-2-1663,-15-9 1144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57.2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48 162 12667,'-19'0'1272,"4"2"992,2-2 2497,24-6-3624,14-4-57,21-7-24,12-4-56,16-3-239,-4-1-193,4 2-352,-9 0-352,-8 9-2169,4 14 1641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43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60 237 12587,'2'-27'1414,"-1"21"-875,0 0 0,-1-1 0,0 1 0,0 0-1,0 0 1,-2-8 0,2 14-503,0 0-1,0-1 1,0 1-1,-1 0 1,1-1 0,0 1-1,0 0 1,0-1-1,0 1 1,0 0-1,-1 0 1,1-1-1,0 1 1,0 0 0,-1 0-1,1-1 1,0 1-1,0 0 1,-1 0-1,1 0 1,0-1 0,-1 1-1,1 0 1,0 0-1,0 0 1,-1 0-1,1 0 1,0 0-1,-1 0 1,1 0 0,0 0-1,-1 0 1,0 0 0,0 0 0,1 0 0,-1 0 0,1 1 0,-1-1 0,1 0 0,-1 1 0,1-1 0,-1 0 1,1 1-1,-1-1 0,1 1 0,-1-1 0,1 1 0,-1-1 0,1 1 0,0-1 0,-1 1 0,-3 8 220,0 0 0,0 0 0,1 0 0,-4 18 0,-3 43 298,8-59-462,-3 33 93,2 1 0,2-1-1,1 0 1,10 68 0,-9-106-157,1 0 0,-1 0 1,1 0-1,0 0 0,0-1 0,1 1 0,-1-1 0,5 7 0,-6-10-22,1-1 0,-1 1 0,0-1 0,1 1 0,-1-1 0,1 0 0,-1 1 0,1-1 0,0 0 0,0 0 0,-1 0 0,1 0 0,0-1 0,0 1 0,0 0 0,0-1 0,0 1 0,0-1 0,0 0 0,0 0 0,0 0 0,0 0 0,0 0 0,0 0 0,0 0 0,0 0 0,0-1 0,2 0 0,2-1 1,0-1 1,0 1-1,-1-1 1,1 0 0,-1-1-1,1 1 1,-1-1-1,0 0 1,5-5-1,6-9 12,16-20 1,-27 32-15,15-21-53,-2-1 0,0-1 0,-2-1 0,-1 0 0,-1-1 1,-2 0-1,9-37 0,37-133 29,-54 189 115,-3 17-92,-2 9-13,2-9 15,0 0-1,0 0 1,1-1 0,-1 1 0,1-1 0,0 1 0,0-1-1,0 0 1,1 0 0,0 0 0,-1 0 0,1 0-1,1 0 1,-1-1 0,0 0 0,1 1 0,0-1-1,0 0 1,7 3 0,-7-4-6,-1 0 1,1 0-1,0 0 1,0-1-1,0 0 0,1 0 1,-1 0-1,0 0 1,0-1-1,0 1 0,1-1 1,-1 0-1,0 0 1,0-1-1,1 1 0,-1-1 1,0 0-1,0 0 1,0-1-1,0 1 0,0-1 1,5-2-1,-7 2-1,3 0 9,0-1-1,-1-1 1,1 1-1,7-8 1,-11 10-7,-1 1 0,1-1 1,-1 1-1,1-1 0,-1 0 1,1 1-1,-1-1 1,0 0-1,1 0 0,-1 1 1,0-1-1,1 0 0,-1 0 1,0 0-1,0 1 0,0-1 1,0 0-1,0 0 0,0 0 1,0 1-1,0-1 0,0 0 1,0 0-1,0 0 1,0 1-1,-1-1 0,1 0 1,0 0-1,-1 1 0,1-1 1,0 0-1,-1 0 0,1 1 1,-1-1-1,1 0 0,-1 1 1,0-1-1,1 1 0,-1-1 1,1 1-1,-1-1 1,-1 0-1,-10-7 43,-1 1 0,0 0 0,0 1 1,-21-7-1,-26-12 57,53 22-139,1-1 0,1 1-1,-1-1 1,0 0 0,1-1 0,0 0-1,-5-5 1,9 10-22,1-1 0,-1 1 0,1-1 0,-1 1 0,1-1 1,0 1-1,-1-1 0,1 0 0,0 1 0,-1-1 0,1 0 0,0 1 0,0-1 1,-1 0-1,1 1 0,0-1 0,0 0 0,0 0 0,0 1 0,0-1 0,0 0 0,0 1 1,0-1-1,1-1 0,-1 1-93,1 0 0,0 1 0,-1-1 0,1 0 0,0 1 0,0-1 0,-1 1 1,1-1-1,0 1 0,0-1 0,0 1 0,0 0 0,0-1 0,0 1 0,-1 0 0,1 0 0,0 0 0,0 0 1,0 0-1,0 0 0,1 0 0,18 1-1782,6 7 725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44.1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14 342 7714,'-1'0'150,"1"0"0,0 0-1,-1 0 1,1 0 0,0 0 0,-1 0 0,1 0 0,0 0 0,-1 0 0,1 0 0,0 0 0,-1-1 0,1 1 0,0 0 0,-1 0 0,1 0 0,0-1-1,-1 1 1,1 0 0,0 0 0,0-1 0,-1 1 0,1 0 0,0 0 0,0-1 0,0 1 0,0 0 0,-1-1 0,1 1 0,0-1 0,-1-12 3612,1 11-3473,0 1 1,0 0-1,0 0 1,0 0-1,0 0 1,0 0-1,0 0 1,-1-1-1,1 1 0,0 0 1,-1 0-1,1 0 1,0 0-1,-2-1 1,33 38 1587,-24-29-1782,1-1 0,1 1 0,-1-1 0,1 0 0,0-1 0,0 0 0,1-1 0,16 6 0,-20-8-76,0-1 0,0 1 0,0-1 0,-1-1 0,1 1 0,0-1 0,0 0 0,0 0 0,0-1 0,0 0 0,0 0 0,0 0 0,-1-1 0,1 0 0,0 0 0,8-5 0,-9 4 41,0-1 0,0 1 0,-1-1 0,0 0-1,0 0 1,0-1 0,0 1 0,-1-1 0,1 0 0,-1 1 0,0-2 0,-1 1-1,1 0 1,-1 0 0,0-1 0,-1 0 0,1 1 0,-1-1 0,0 0 0,0 1 0,-1-9-1,0 4 33,0 0 0,0-1 0,-1 1 0,-1 0-1,0 0 1,0 0 0,-1 0 0,0 0 0,-1 1 0,0-1-1,-7-10 1,2 7-110,0 0-1,-1 1 1,0 0 0,-1 1-1,-1 0 1,0 1 0,0 1-1,-1 0 1,0 0 0,0 1-1,-1 1 1,-24-10-1,51 16-5819,12 1 3700,7 2 752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45.3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1060 10482,'2'-7'929,"0"-5"4634,-7 14-3965,-15 14-871,1 1 0,0 0 0,1 2 0,1 0 0,-20 30 0,33-43-699,0 1 0,1 0 0,-1 0 0,-3 14 1,6-18-28,0 1 1,1-1-1,-1 1 1,0-1 0,1 1-1,0-1 1,0 1-1,0-1 1,0 1 0,1-1-1,-1 1 1,1-1-1,1 4 1,-1-6-5,-1 0 1,1 0-1,-1 0 1,1 0-1,0 0 0,0 0 1,-1 0-1,1 0 1,0 0-1,0 0 0,0 0 1,0-1-1,0 1 1,0 0-1,0-1 0,0 1 1,0-1-1,0 1 1,2 0-1,-1-1-3,1 0 1,-1 1 0,0-1-1,0 0 1,1 0-1,-1 0 1,0-1-1,0 1 1,0-1 0,3 0-1,1-1-10,0 0-1,0-1 1,0 0-1,-1 0 1,1 0 0,9-9-1,-10 7-7,1-1-1,-1 0 0,0 0 1,-1 0-1,1-1 0,-1 1 1,5-12-1,-9 18 23,0 0 1,0 0-1,0-1 0,0 1 1,1 0-1,-1 0 1,0 0-1,0 0 0,0 0 1,1 0-1,-1 0 1,0 0-1,0-1 0,0 1 1,1 0-1,-1 0 1,0 0-1,0 0 0,0 0 1,1 0-1,-1 0 1,0 0-1,0 0 0,1 0 1,-1 1-1,0-1 1,0 0-1,0 0 0,1 0 1,-1 0-1,0 0 1,0 0-1,0 0 0,1 0 1,-1 1-1,0-1 1,0 0-1,0 0 0,0 0 1,0 0-1,1 1 1,10 10-4,-4-5-3,-6-5 4,1 0 1,-1 0-1,1 0 0,0 0 1,0 0-1,0 0 0,0-1 1,-1 1-1,1-1 0,0 1 1,0-1-1,0 0 0,0 0 1,0 1-1,0-2 0,2 1 1,0 0-3,-1-1 1,1 0 0,-1 0-1,0-1 1,1 1 0,-1 0-1,0-1 1,4-2 0,1-2-5,0-1 1,0 1-1,0-1 1,-1-1 0,8-10-1,-4 2 11,0 0 0,-2-1 1,0 0-1,0-1 0,-2 0 0,0 0 0,-1 0 0,-1-1 0,-1 0 0,0 0 1,-2-1-1,1-19 0,-2 9 9,-2 0 1,-2 0 0,0 0-1,-2 0 1,-1 1 0,-1 0-1,-13-32 1,20 61-10,-46-111 37,40 98-22,-1 0 0,0 0 0,-1 1 1,-1 0-1,-18-21 0,26 32-1,0 0 0,0-1-1,-1 1 1,1 0 0,0 0 0,0 0 0,0 1-1,-1-1 1,1 0 0,0 0 0,-1 1-1,1-1 1,-1 1 0,1-1 0,-1 1 0,1-1-1,-1 1 1,1 0 0,-1 0 0,-2 0-1,3 0 13,0 1 0,-1 0 0,1-1-1,0 1 1,0 0 0,0-1 0,0 1-1,0 0 1,0 0 0,0 0-1,0 0 1,0 0 0,1 0 0,-1 0-1,0 0 1,1 0 0,-1 0 0,0 3-1,-2 5 159,0 0-1,1 1 1,0 0-1,-1 16 1,1-11-12,1 1 0,1 0 0,1-1 1,4 26-1,-3-33-137,0 1 0,0 0 0,1-1 0,1 0 0,-1 1-1,1-1 1,1-1 0,0 1 0,9 11 0,3 2 54,2-2-1,0-1 1,1 0 0,0-1-1,26 15 1,-33-24-80,1 0-1,1 0 1,-1-2-1,1 0 1,0 0-1,1-1 1,-1-1-1,1-1 1,27 3 0,-36-6 5,0 0-1,0-1 1,0 0 0,-1 0 0,1 0 0,0-1 0,0 0 0,-1 0 0,0-1 0,1 0 0,-1 0 0,0 0-1,0-1 1,0 0 0,-1 0 0,1 0 0,8-10 0,-10 10-4,-1-1 1,1 1-1,-1-1 0,1 0 1,-1 0-1,-1 0 0,1 0 1,-1-1-1,0 1 0,0-1 1,-1 1-1,1-1 0,-1 0 1,0 0-1,-1 0 0,0 1 0,0-1 1,0 0-1,0 0 0,-1 0 1,-1-6-1,1 9-16,-1 0 0,1 0-1,0 0 1,-1 0 0,0 0-1,1 0 1,-1 1 0,0-1 0,0 1-1,-1-1 1,1 1 0,-1 0 0,1 0-1,-1 0 1,1 0 0,-1 0 0,0 1-1,0-1 1,0 1 0,0 0 0,0 0-1,-6-2 1,7 3 3,0 0 0,0 0-1,1 0 1,-1-1 0,0 2 0,0-1 0,1 0-1,-1 0 1,0 0 0,0 1 0,1-1 0,-1 1-1,0 0 1,1-1 0,-1 1 0,1 0-1,-3 1 1,2 0 11,1-1 0,0 1 0,-1 0 0,1-1 0,0 1 0,0 0-1,0-1 1,0 1 0,0 0 0,1 0 0,-1 0 0,0 0 0,1 0 0,0 0 0,-1 0-1,1 0 1,0 0 0,0 4 0,0-4-1,0 1 0,1 0 0,-1 0 1,1 0-1,-1-1 0,1 1 0,0 0 0,0-1 0,0 1 0,0 0 0,1-1 1,-1 0-1,1 1 0,-1-1 0,1 0 0,0 0 0,0 0 0,0 0 0,0 0 1,0 0-1,1 0 0,-1-1 0,0 1 0,1-1 0,-1 0 0,1 1 0,-1-1 0,1 0 1,0-1-1,0 1 0,2 0 0,2 0 12,1 0 1,-1 0-1,0 0 0,0-1 1,0 0-1,1-1 0,-1 0 1,0 0-1,0 0 0,0-1 1,9-3-1,17-11 13,49-31-1,-33 18 207,-45 26-245,1-1 0,0 1 1,-1-1-1,0 0 0,0-1 0,0 1 0,0-1 0,3-5 0,15-17-478,-11 15 128,-10 10 322,1 0 0,-1 0 0,0 1 0,1-1 0,0 0 0,-1 1 0,1-1 0,0 1 0,0 0 0,0 0 0,-1 0 0,1 0 0,1 0 0,-1 0 0,0 0 0,0 0 0,0 1 0,0-1 0,3 1 0,13-1 10,-10 1 23,0 0 0,0 0 0,0-1 0,0 0 0,-1-1 0,1 1 0,0-1 0,-1-1 0,0 0 0,1 0 0,11-7 0,-11 4-14,-1 0 0,0-1 0,0 1 0,0-1 0,-1-1 0,-1 1 0,1-1 0,-1 0 0,5-10 0,-3 3-3,0-1 0,-1 1 0,-1-1 0,5-24 0,-7 20 26,-1-1 0,-1 1 1,-1-1-1,-1 1 1,0 0-1,-9-38 1,-1 10-116,-29-74 0,39 117 305,4 8-122,9 14 31,40 73 379,62 97 64,-75-138-1045,-28-37-746,-1 0-1,12 20 1,-19-20-1053,-3-3 683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45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35 183 11731,'-20'-3'2128,"7"-3"2337,11-1-2153,20-4-983,8-7-553,22-10-664,5 1-192,7-6-424,8 1-352,-7 14 439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46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15875,'-2'12'1666,"0"0"-1,1 18 1,7 51 125,-3-51-1264,30 246 2008,-33-275-2523,1 6 85,0 0 0,0-1 0,1 1 0,2 7 0,-4-13-89,1 0-1,-1 0 0,0 0 1,1 0-1,-1 0 1,0 0-1,1 0 0,-1-1 1,1 1-1,0 0 1,-1 0-1,1-1 1,-1 1-1,1 0 0,0-1 1,0 1-1,-1-1 1,1 1-1,0-1 1,0 1-1,0-1 0,0 1 1,0-1-1,0 0 1,-1 0-1,1 1 0,0-1 1,0 0-1,0 0 1,0 0-1,0 0 1,0 0-1,0 0 0,0 0 1,0 0-1,0-1 1,0 1-1,0 0 1,1-1-1,9-5-14,0-1-1,-1 0 1,0 0-1,-1-1 1,10-9 0,-5 4-4,18-12 1,-10 10 22,0 2 0,35-16 0,-47 24-7,0 2 0,0-1 0,0 1 0,0 1 0,1 0 0,-1 0 0,1 1 0,-1 1 0,12 0 0,-18 0-7,1 1 1,-1 0-1,1 0 0,-1 0 0,1 0 0,-1 1 0,0-1 0,0 1 0,6 4 1,-8-5-2,0 1 1,0-1 0,0 1 0,-1-1 0,1 1 0,0 0 0,-1 0 0,0 0 0,1 0 0,-1 0 0,0 0 0,0 0 0,0 0 0,0 0 0,0 0 0,-1 1 0,1-1 0,-1 0 0,1 1 0,-1 2 0,0 3 21,-1 0 0,0 0 0,0 0 0,-1 0 0,0-1 0,-1 1 0,0-1 0,0 1 0,-7 11 0,3-7-7,0-1 1,-1 1-1,0-2 0,0 1 1,-12 8-1,13-11-90,-2-1 0,1 0 1,-1-1-1,0 0 0,0 0 0,-1-1 0,0-1 0,0 1 1,0-1-1,0-1 0,-1 0 0,1-1 0,-21 3 0,28-5-78,1 0 0,-1 0 0,0 0 0,1 0 0,-1-1 0,1 1 0,-1-1 0,1 0-1,-1 0 1,1 0 0,-1 0 0,-2-2 0,4 2 0,-1 0 0,1 0-1,0 0 1,0 0 0,0 0 0,0-1-1,0 1 1,0 0 0,0-1 0,0 1 0,1-1-1,-1 1 1,0-1 0,1 0 0,-1 1-1,1-1 1,0 1 0,0-1 0,-1 0-1,1 1 1,0-3 0,1 1-138,-1-1 0,1 0 0,-1 1 0,1-1 0,0 1 0,0-1 0,3-4-1,17-29-1312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46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71 928 11947,'-10'6'4665,"3"3"-3881,-1 0 0,1 0 1,1 1-1,0-1 1,0 2-1,1-1 1,0 0-1,-5 18 1,10-25-740,0-1 1,0 1 0,0 0 0,0 0-1,0-1 1,1 1 0,-1 0 0,1 0-1,0-1 1,0 1 0,0 0 0,0-1-1,0 1 1,1-1 0,-1 0 0,1 1-1,0-1 1,2 3 0,-2-2-49,0-1 0,0 0-1,1 1 1,-1-1 0,0 0 0,1 0 0,-1-1-1,1 1 1,0 0 0,-1-1 0,1 0 0,0 0-1,0 0 1,0 0 0,0 0 0,4 0 0,-6-1-28,1 0 1,0 0-1,-1-1 1,1 1-1,-1-1 1,1 1-1,-1-1 1,1 0-1,-1 0 1,1 1-1,-1-1 1,0 0 0,0 0-1,1 0 1,-1 0-1,0-1 1,0 1-1,0 0 1,2-3-1,1-3-106,1-1-1,4-12 1,-4 10 88,7-17 0,-4 11 102,-1 0-1,17-23 1,-22 35 22,0 1 1,1 0-1,0-1 0,-1 2 0,1-1 0,0 0 1,1 0-1,-1 1 0,0 0 0,1-1 1,-1 1-1,1 1 0,0-1 0,-1 0 1,1 1-1,6-2 0,-9 3-46,0 0 0,0 0 0,0 0-1,0 0 1,0 0 0,0 0 0,0 0 0,-1 0 0,1 0 0,0 0-1,0 0 1,0 1 0,0-1 0,0 0 0,0 1 0,-1-1 0,1 0-1,0 1 1,0-1 0,0 1 0,-1-1 0,1 1 0,0 0 0,-1-1-1,2 2 1,-1 1 14,1 0-1,-1-1 1,0 1-1,0 0 1,0 0-1,1 4 1,-2-5-40,0 1 1,1-1 0,-1 0 0,1 0-1,0 0 1,0 1 0,0-1 0,0 0-1,0 0 1,0-1 0,1 1-1,1 2 1,-3-3-5,0-1-1,1 0 1,-1 0-1,0 0 1,0 0-1,1 0 1,-1 0-1,0 0 1,0 0-1,1 0 1,-1 0-1,0 0 1,1 0-1,-1 0 1,0 0-1,0 0 1,1 0-1,-1 0 1,0 0-1,0 0 1,1 0-1,-1 0 1,0 0-1,0 0 1,1 0-1,-1-1 1,0 1-1,0 0 1,1 0-1,-1 0 1,0 0-1,0-1 1,0 1-1,0 0 1,1 0-1,-1-1 1,0 1-1,0 0 1,0 0-1,0-1 1,0 1-1,7-14-44,-7 12 46,7-15-43,0-6 77,2 1 0,23-41 0,-29 58-63,1-1 0,0 1 0,0-1-1,0 1 1,1 0 0,0 1-1,0-1 1,0 1 0,0 0-1,1 0 1,-1 1 0,1 0-1,0 0 1,0 0 0,9-3-1,3 2-434,25-2-1,-32 5 142,0 0-1,0-1 1,0 0 0,-1-1-1,1 0 1,-1-1-1,14-6 1,-14 4-77,0-1 0,-1 0 0,0-1 0,0 0 0,0-1 0,-1 1 0,0-2 0,-1 1 0,12-20 1,0-7-338,23-60 1,-18 40 1265,-24 56-526,5-10 466,-1-1 0,0 1 0,0-1 1,2-14-1,-6 25-450,0 0 1,0 0 0,0 0 0,0 0-1,0 0 1,0 0 0,0-1-1,0 1 1,0 0 0,-1 0-1,1 0 1,0 0 0,0 0-1,0 0 1,0 0 0,0 0-1,0 0 1,0 0 0,0 0-1,0 0 1,0 0 0,0 0-1,0 0 1,0 0 0,0 0-1,0 0 1,-1 0 0,1 0-1,0 0 1,0 0 0,0 0 0,0 0-1,0 0 1,0 0 0,0 0-1,0 0 1,0 0 0,0 0-1,0 0 1,0 0 0,-1 0-1,1 0 1,0 0 0,0 0-1,0 0 1,0 0 0,0 0-1,0 0 1,0 0 0,0 0-1,0 0 1,0 0 0,0 0-1,0 0 1,0 0 0,0 0-1,0 1 1,0-1 0,0 0 0,0 0-1,0 0 1,0 0 0,0 0-1,-1 0 1,1 0 0,-5 6 396,2 1-252,0 1 1,0-1-1,1 0 1,0 1-1,1 0 1,-1-1-1,1 11 1,-1 57 434,3-59-444,0 0 0,4 20-1,-4-31-128,0-1-1,0 0 1,0 0 0,1 1-1,-1-1 1,1 0-1,0 0 1,0 0-1,1-1 1,-1 1-1,1-1 1,5 7-1,-7-9-23,0-1 0,0 1 1,0 0-1,0-1 0,1 1 0,-1-1 1,0 1-1,0-1 0,0 1 0,0-1 0,1 0 1,-1 0-1,0 1 0,0-1 0,1 0 1,-1 0-1,0 0 0,0-1 0,0 1 0,1 0 1,-1 0-1,0-1 0,0 1 0,0 0 0,1-1 1,-1 1-1,0-1 0,0 0 0,0 1 1,0-1-1,0 0 0,0 0 0,0 1 0,0-1 1,-1 0-1,2-2 0,3-2 6,-1-1 0,0 0 0,0 0 1,0 0-1,2-8 0,5-13 3,-1 0 0,-1 0 0,-2-1 1,6-40-1,-8 17-9,0-84 0,-7 88 140,-2 0 1,-17-80 0,18 116 138,2 10 95,0 16 339,2-3-520,-2 41 322,3-1 0,2 0 0,12 54 0,-9-73-436,1 0 1,2-1-1,1 0 1,1-1-1,31 54 0,-36-74-239,0 0 0,1-1 0,0 0 0,1 0 0,0-1-1,1 0 1,-1 0 0,16 9 0,-17-13-444,1 0-1,0-1 1,-1 0 0,2 0-1,-1-1 1,16 4 0,-20-6 265,1-1 0,-1 1 1,0-1-1,7-1 1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3.5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3 799 15347,'-2'-8'2873,"3"10"-1342,8 21-725,1 3-92,73 152 1804,-67-150-2307,1 0-1,1-2 1,1 0-1,27 28 0,-37-45-183,4 5 29,28 22 0,-41-36-57,0 0 0,0 1 0,1-1 0,-1 0 0,0 0 0,0 0 0,0 0 0,0 0 0,1 1 0,-1-1 0,0 0 0,0 0 0,0 0 0,1 0 0,-1 0 0,0 0 0,0 0 0,1 0 0,-1 0 0,0 0 0,0 0-1,0 0 1,1 0 0,-1 0 0,0 0 0,0 0 0,1 0 0,-1 0 0,0 0 0,0 0 0,0 0 0,1 0 0,-1-1 0,0 1 0,0 0 0,0 0 0,0 0 0,1 0 0,-1 0 0,0 0 0,0-1 0,0 1 0,0 0 0,1 0 0,-1 0 0,0-1 0,0 1 0,0 0 0,0 0 0,0 0 0,0-1 0,0 1 0,0 0 0,0 0 0,0-1 0,0 1 0,0 0 0,0 0 0,0 0 0,0-1 0,0-16-5,0 14 13,-4-32 84,2 13-85,0 1-1,1-1 1,5-40-1,-3 56-10,0 0 0,0-1 0,1 1 0,0 1 0,0-1-1,1 0 1,-1 1 0,1-1 0,1 1 0,-1 0 0,1 0 0,0 0 0,0 0-1,0 0 1,0 1 0,1 0 0,0 0 0,6-4 0,-4 4 9,0 0 0,0 1 0,0 0 0,1 0-1,-1 0 1,1 1 0,-1 0 0,1 1 0,0 0 0,0 0 0,0 0 0,0 1 0,11 1 0,-15 0 2,1 0-1,0-1 0,-1 2 1,1-1-1,-1 0 1,0 1-1,1 0 0,-1 0 1,0 0-1,0 1 1,0-1-1,0 1 1,-1 0-1,1 0 0,-1 0 1,1 1-1,-1-1 1,0 1-1,-1 0 0,1 0 1,-1 0-1,1 0 1,2 7-1,-3-6-9,-1 0 1,1 1-1,-1-1 0,0 0 0,0 1 0,0-1 1,-1 0-1,0 1 0,0-1 0,0 1 1,-1-1-1,0 1 0,0-1 0,0 0 1,-3 7-1,2-6 16,-1 0 1,-1 0-1,1 0 1,-1-1-1,0 1 1,0-1 0,0 0-1,-1 0 1,0-1-1,0 1 1,0-1-1,-8 5 1,-6 3 0,0-1-1,-2 0 1,1-2 0,-1 0 0,-23 6 0,41-14-11,0-1-1,0 1 1,0 0-1,0-1 0,-1 0 1,1 0-1,0 0 1,-5-1-1,7 1-3,1 0-1,-1 0 1,1 0-1,-1 0 0,1-1 1,-1 1-1,1 0 1,-1 0-1,1-1 0,-1 1 1,1 0-1,-1-1 1,1 1-1,0-1 1,-1 1-1,1 0 0,0-1 1,-1 1-1,1-1 1,0 1-1,-1-1 0,1 0-9,0-1-1,0 1 1,0 0-1,0 0 1,0 0-1,0 0 1,0 0-1,0 0 0,0 0 1,0 0-1,1 0 1,-1-1-1,0 1 1,2-1-1,2-7-166,1 1 0,0 0 1,0 0-1,1 0 0,0 1 0,10-9 0,1-1-582,28-19 0,-27 24 357,1 0 1,0 1-1,1 0 0,21-6 1,87-25 114,-116 39 433,0-2-1,0 1 1,-1-1 0,1-1-1,-1 0 1,-1-1 0,1 0 0,-1-1-1,0 0 1,-1 0 0,0-1-1,0 0 1,-1 0 0,0-1 0,0-1-1,-2 1 1,1-1 0,-1 0-1,-1-1 1,0 1 0,0-1 0,-1 0-1,-1 0 1,3-13 0,-6 21-82,3-9 122,-1-1 1,0-14-1,-2 25-165,0 1 0,0-1 0,0 1 0,0-1 0,0 0-1,-1 1 1,1-1 0,-1 1 0,0-1 0,0 1 0,0 0-1,0-1 1,0 1 0,0 0 0,-1 0 0,1 0 0,-1 0-1,-2-3 1,3 4-12,0 0-1,0 1 1,0-1-1,1 1 1,-1-1-1,0 1 1,0-1-1,0 1 0,0 0 1,-1-1-1,1 1 1,0 0-1,0 0 1,0 0-1,0-1 1,0 1-1,0 1 1,0-1-1,0 0 1,0 0-1,-2 1 1,1-1-3,0 1 1,0 0-1,1 0 1,-1 0-1,1 1 1,-1-1-1,1 0 1,-1 0-1,1 1 1,0-1-1,-2 3 1,-1 1-5,2 0-1,-1 0 1,0 0-1,1 0 1,0 1-1,0-1 1,-1 10 0,2-12 6,0 1 0,1 0 0,0 0 1,0-1-1,0 1 0,0 0 0,1 0 1,0-1-1,-1 1 0,1 0 1,0-1-1,1 1 0,-1-1 0,1 1 1,0-1-1,-1 1 0,5 3 0,-4-4-3,0-1 0,0 0 0,1 0 0,-1 0 0,1-1 0,-1 1 0,1 0 0,0-1 0,0 0 0,0 0 0,-1 1 0,1-2 0,0 1 0,0 0 0,0-1 0,0 1 0,1-1 0,-1 0 0,0 0 0,0 0 0,0 0 0,4-2 0,1 1-3,-1-1 0,1-1-1,0 1 1,-1-1 0,0-1 0,0 1 0,0-1 0,0-1-1,0 1 1,9-10 0,2-2-35,-2 0-1,21-28 1,-25 28-20,0-1-1,0-1 1,-2 0 0,0 0-1,-1-1 1,-1 0-1,6-24 1,-10 28 40,-1 0 1,0 1-1,-2-1 0,1 0 1,-2 0-1,0 0 0,-1 0 1,0 0-1,-1 0 1,-8-26-1,2 14 0,-2 1 0,-1 1 1,-16-28-1,-50-66-90,70 109 99,3 4 24,-1-1 1,1 1-1,-1 0 1,0 1-1,-1-1 0,1 1 1,-9-5-1,14 9-6,0 1 1,-1 0-1,1-1 0,-1 1 0,1 0 0,0-1 1,-1 1-1,1 0 0,-1-1 0,1 1 0,-1 0 1,1 0-1,-1 0 0,1 0 0,-1-1 0,1 1 1,-1 0-1,1 0 0,-1 0 0,1 0 0,-1 0 1,1 0-1,-1 0 0,1 1 0,-1-1 0,1 0 1,-1 0-1,1 0 0,-1 0 0,1 1 0,-1-1 1,1 0-1,-1 0 0,1 1 0,-1-1 0,1 0 1,0 1-1,-1-1 0,1 1 0,0-1 0,-1 0 1,1 1-1,0-1 0,-1 1 0,1-1 0,0 1 1,0-1-1,0 1 0,-1-1 0,1 1 0,0-1 1,0 1-1,0-1 0,0 1 0,0-1 0,0 2 0,0 3 92,0 0 0,0 1 0,0-1 0,1 1 0,0 4 0,5 17 155,1-1 1,1-1-1,2 1 0,0-1 1,1-1-1,24 37 0,-23-42-148,2 0-1,0-1 1,1-1 0,1 0 0,0-1-1,1-1 1,1 0 0,23 14-1,-22-17-242,1-1-1,0-1 0,0 0 0,1-2 0,0 0 1,25 5-1,-31-14-1350,-12-3-306,-8-4-220,-2 3 1003,-1 0 0,0 0 0,0 1 0,-13-5 1,-23-10-508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3.9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33 273 14083,'-17'4'1680,"6"-1"1185,7 3-481,15-8-879,8-7-385,17-12-600,13-9-64,-4-6-200,6 0-304,-5 6-696,-11 0-352,3 3-1305,-11 1-271,-3 5 599,-1 4 617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4.3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2 297 9514,'0'0'95,"0"-1"0,0 1 0,0 0 0,0 0 0,-1 0 0,1 0-1,0 0 1,0-1 0,0 1 0,0 0 0,0 0 0,0 0 0,0 0 0,0-1 0,0 1 0,0 0 0,0 0 0,0 0-1,0 0 1,0 0 0,0-1 0,0 1 0,0 0 0,0 0 0,0 0 0,0 0 0,0-1 0,0 1 0,0 0-1,0 0 1,0 0 0,1 0 0,-1 0 0,0-1 0,0 1 0,0 0 0,0 0 0,0 0 0,0 0 0,0 0 0,1 0-1,-1 0 1,0 0 0,0-1 0,0 1 0,0 0 0,0 0 0,1 0 0,-1 0 0,0 0 0,0 0 0,0 0 0,0 0-1,1 0 1,-1 0 0,0 0 0,0 0 0,1 0 0,11 0 2499,-7 2-2153,0 0 0,-1 0 0,0 1 0,0 0-1,0 0 1,0 0 0,0 0 0,0 0 0,-1 1 0,1 0 0,-1-1 0,5 9 0,4 7 838,14 31-1,-23-43-1119,3 7 55,9 19-8,-14-32-202,0 1 1,0-1-1,0 0 0,0 1 0,0-1 0,0 0 0,0 0 0,0 0 0,1 0 0,-1 1 0,0-2 0,1 1 0,-1 0 0,1 0 1,-1 0-1,3 0 0,-4-1-1,1 0 1,0 0 0,-1 0-1,1 0 1,0 0 0,-1 0-1,1 0 1,0 0 0,-1 0-1,1 0 1,0-1 0,-1 1 0,1 0-1,-1-1 1,1 1 0,0 0-1,-1-1 1,1 1 0,-1 0-1,1-1 1,-1 1 0,1-1-1,-1 1 1,1-1 0,-1 1-1,0-1 1,1 0 0,-1 1-1,0-1 1,1 0 0,6-24 63,-6 21-59,5-21-42,-2 9-81,0-1-1,1-23 1,-4 24 24,5-57-235,-6 72 322,0 0 0,0 0 0,1 0 0,-1 0 1,0 0-1,1 0 0,-1 0 0,0 0 0,1 0 1,-1 0-1,1 1 0,-1-1 0,1 0 0,0 0 1,-1 0-1,1 0 0,0 1 0,0-1 0,-1 0 1,1 1-1,0-1 0,0 1 0,0-1 0,0 1 1,0-1-1,0 1 0,0 0 0,0-1 0,0 1 1,0 0-1,0 0 0,0 0 0,0 0 0,0 0 1,0 0-1,0 0 0,2 0 0,4 1-26,-1 1-1,1 0 1,0 0-1,10 4 1,-5-1 14,-5-2 28,0-1-1,0 0 1,1 0-1,10 0 1,-17-1-10,0-1 0,1 0 0,-1 0 0,0 0 0,0 0 0,0 0 0,1 0 0,-1-1 0,0 1 0,0 0 0,0 0 0,1-1 0,-1 1 0,0-1 0,0 1 0,0-1 0,0 0 0,0 1 0,0-1-1,0 0 1,0 0 0,0 1 0,-1-1 0,1 0 0,0 0 0,0 0 0,-1 0 0,1 0 0,-1 0 0,1 0 0,-1-1 0,1 1 0,-1 0 0,1 0 0,-1 0 0,0-2 0,1-2 25,-1 1 1,0-1-1,-1 1 0,1 0 0,-1-1 0,0 1 0,0 0 1,0 0-1,0-1 0,-3-3 0,-2-6 46,-14-20 0,5 8-75,4 6-527,-1-1-1,-16-19 1,28 39 536,-10-15-2768,10 15 2736,-1 1 1,1 0-1,0-1 0,0 1 0,0 0 0,0-1 0,0 1 0,0 0 0,0-1 0,0 1 0,0 0 0,0-1 1,0 1-1,0-1 0,0 1 0,0 0 0,0-1 0,1 1 0,-1 0 0,0 0 0,0-1 0,0 1 0,0 0 1,1-1-1,-1 1 0,0 0 0,0 0 0,1-1 0,-1 1 0,0 0 0,0 0 0,1-1 0,-1 1 0,0 0 1,1 0-1,-1 0 0,0 0 0,1 0 0,-1-1 0,0 1 0,1 0 0,-1 0 0,0 0 0,1 0 1,-1 0-1,0 0 0,1 0 0,-1 0 0,1 0 0,-1 0 0,0 0 0,1 1 0,-1-1 0,21 1 233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4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0 544 12803,'8'-3'684,"0"-1"0,-1-1 0,0 0 0,0 0-1,0 0 1,-1 0 0,1-1 0,-1-1 0,8-10 0,-10 12-431,-1 1 0,0-1 0,-1 1 0,1-1 0,-1 0 0,0 0 0,0 0 0,0-1 1,-1 1-1,0 0 0,0-1 0,0 1 0,-1 0 0,0-1 0,0 1 0,-1-8 0,1 13-243,0-1-1,0 0 1,0 1 0,0-1 0,0 1 0,0-1 0,0 1-1,0-1 1,0 0 0,-1 1 0,1-1 0,0 1-1,0-1 1,-1 1 0,1-1 0,0 1 0,-1-1 0,1 1-1,0-1 1,-1 1 0,1-1 0,-1 1 0,1 0 0,-1-1-1,1 1 1,-1 0 0,1-1 0,-1 1 0,1 0-1,-1 0 1,1 0 0,-1-1 0,0 1 0,1 0 0,-1 0-1,1 0 1,-1 0 0,1 0 0,-1 0 0,0 0-1,1 0 1,-1 0 0,1 0 0,-1 0 0,0 1 0,1-1-1,-1 0 1,-2 2-3,0-1 0,0 1-1,1 0 1,-1-1 0,1 1 0,0 0-1,-1 0 1,-2 5 0,-2 1 3,1 1 1,0 0-1,0 0 0,1 1 0,0 0 1,-4 11-1,8-16 3,-1 1 0,0-1 1,1 1-1,0-1 0,0 1 0,1 0 0,0-1 0,-1 1 0,2 0 0,-1-1 1,1 1-1,0-1 0,3 10 0,-4-13-4,1 1-1,1-1 1,-1 0 0,0 1 0,1-1-1,-1 0 1,1 0 0,-1 0-1,1 0 1,0 0 0,0-1 0,0 1-1,0 0 1,0-1 0,4 2-1,-3-1-9,1-1 0,0 1 0,0-1 0,0 0 0,0 0 0,0 0 0,0-1 0,0 0 0,5 0-1,-1 0 7,0-1 0,-1 0 0,1 0-1,0-1 1,-1 0 0,1 0 0,-1-1-1,0 0 1,14-7 0,-13 4 39,1-1-1,-1 0 1,0 0-1,0 0 1,-1-1-1,0-1 1,0 1 0,-1-1-1,0 0 1,-1 0-1,8-18 1,-8 15-26,-1 0 1,0 0 0,-1-1-1,0 1 1,-1-1 0,-1 1-1,0-1 1,0 0 0,-3-19-1,2 28-24,-1 0 0,0 0 0,0 0 0,0 0 0,-4-7 0,5 10 6,0 1 0,0-1 1,-1 1-1,1-1 0,0 1 1,0-1-1,-1 1 0,1 0 0,0-1 1,0 1-1,-1-1 0,1 1 1,0 0-1,-1-1 0,1 1 0,-1 0 1,1-1-1,-1 1 0,1 0 1,0-1-1,-1 1 0,1 0 1,-1 0-1,1 0 0,-1-1 0,1 1 1,-1 0-1,1 0 0,-1 0 1,1 0-1,-1 0 0,0 0 0,1 0 1,-1 0-1,1 0 0,-1 0 1,1 1-1,-1-1 0,1 0 0,-1 0 1,1 0-1,-1 1 0,1-1 1,0 0-1,-1 0 0,1 1 0,-1-1 1,1 0-1,0 1 0,-1-1 1,1 1-1,-1 0 0,-1 2 24,0-1-1,0 1 0,0 0 1,0 1-1,1-1 1,0 0-1,-1 0 1,1 1-1,0-1 1,1 1-1,-1-1 0,0 1 1,1-1-1,0 1 1,0-1-1,0 1 1,1 5-1,-1-7-12,1 0 1,-1 0-1,1 1 0,-1-1 1,1 0-1,0 0 0,0 1 1,0-1-1,0 0 0,1 0 1,-1 0-1,0 0 1,1-1-1,-1 1 0,1 0 1,0-1-1,-1 1 0,1-1 1,0 1-1,0-1 0,0 0 1,0 0-1,0 1 0,1-2 1,-1 1-1,4 1 0,1-1 67,0 0-1,0 0 1,-1-1-1,1 0 1,0-1-1,0 1 0,0-1 1,-1-1-1,1 1 1,0-1-1,-1 0 1,1-1-1,-1 1 1,0-1-1,0 0 1,0-1-1,0 0 1,-1 0-1,1 0 0,-1 0 1,0-1-1,0 0 1,-1 0-1,8-11 1,-8 10-26,5-8 88,15-16-1,-21 27-111,0 0-1,0 0 1,0 0-1,1 0 1,-1 1-1,1-1 0,-1 1 1,1 0-1,0 0 1,7-2-1,-10 4-18,0 0-1,1 0 1,-1 0-1,1 0 1,-1 0-1,0 0 1,1 0-1,-1 1 1,1-1-1,-1 1 1,0-1-1,0 1 1,1-1-1,-1 1 1,0 0-1,0-1 1,1 1-1,-1 0 1,0 0-1,0 0 1,0 0 0,0 0-1,1 2 1,4 4-18,-1 1 1,7 11-1,-6-10 14,-4-6 2,1 4-9,1-1 0,0 0 0,1 0 0,0-1-1,10 10 1,-15-14 1,1 0-1,0-1 0,0 1 0,0-1 1,0 1-1,0-1 0,0 1 1,0-1-1,0 0 0,0 0 0,0 1 1,0-1-1,0 0 0,0 0 1,0 0-1,0 0 0,0 0 0,0 0 1,0 0-1,1-1 0,0 1 1,-1-1 1,1 0-1,0 0 0,-1 0 1,0 0-1,1-1 0,-1 1 0,0 0 1,0-1-1,0 1 0,1 0 0,-1-1 1,-1 1-1,1-1 0,0 0 0,1-1 1,5-17 8,0 1 1,-1-1 0,4-22 0,8-29 68,-14 60-23,0-1 0,1 1 0,1 0 0,11-19 0,-13 25-17,0 0 1,0 1-1,0-1 1,1 1-1,-1 0 1,1 0-1,0 0 1,1 1-1,-1-1 1,0 1-1,9-3 1,10-4-304,-7 3-2478,30-9 0,-27 14 855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1:59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 7338,'3'-4'427,"-1"1"209,-1-1-1,1 1 1,-1-1 0,1 0 0,-1 1-1,0-1 1,1-7 1673,-2 11-2275,0 0 0,0 0 0,0 0 0,0 0-1,1 0 1,-1 0 0,0 0 0,0 0-1,0 0 1,0 0 0,0 0 0,0 0 0,0 0-1,0-1 1,0 1 0,0 0 0,1 0-1,-1 0 1,0 0 0,0 0 0,0 0-1,0 0 1,0 0 0,0 0 0,0 0 0,0 0-1,0 0 1,0 0 0,0 0 0,0 0-1,0-1 1,0 1 0,0 0 0,0 0 0,0 0-1,0 0 1,0 0 0,0 0 0,0 0-1,0 0 1,0 0 0,0 0 0,0-1 0,0 1-1,0 0 1,0 0 0,0 0 0,0 0-1,0 0 1,0 0 0,0 0 0,0 0-1,0 0 1,0 0 0,0-1 0,0 1 0,0 0-1,0 0 1,0 0 0,0 0 0,0 0-1,0 0 1,0 0 0,-1 0 0,1 0 0,0 0-1,0 0 1,0 0 0,0 0 0,4-3 1981,-3 3-1928,-1 0 0,0 0-1,0 0 1,1 0 0,-1 0 0,0 0 0,0 0 0,1 0-1,-1 0 1,0 0 0,1 0 0,-1 0 0,0 1-1,0-1 1,0 0 0,1 0 0,-1 0 0,0 0-1,0 1 1,1-1 0,-1 0 0,0 0 0,0 0-1,0 1 1,0-1 0,1 0 0,-1 0 0,0 1-1,0-1 1,0 1 0,7 10-118,-6-9 200,11 21 143,-2 1 1,0 0-1,-2 1 0,-1 0 1,0 1-1,2 30 1,-7-42-109,-2-1 1,0 1-1,-2 22 1,-1-11 6,3-24-206,0 0-1,0 0 0,0 0 0,0 0 1,0 0-1,0 1 0,0-1 1,0 0-1,1 0 0,-1 0 0,0 0 1,1 0-1,-1 0 0,1 0 1,0 1-1,-1-1 0,1-1 0,-1 0 1,1 1-1,-1-1 0,1 0 0,-1 0 1,0 1-1,1-1 0,-1 0 0,1 0 0,-1 0 1,1 0-1,-1 0 0,1 1 0,0-1 1,-1 0-1,1 0 0,-1 0 0,1 0 1,-1-1-1,1 1 0,0 0 0,4-2 44,0 1-1,0-2 1,-1 1 0,1 0-1,5-5 1,5-1 144,19-7 118,2 1 0,0 3-1,0 0 1,42-5 0,-73 15-333,12-3-917,-7-4-2996,-3 4 1553,7 3 903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5.7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34 715 11618,'-1'0'166,"1"1"-1,0-1 0,0 0 0,0 1 0,0-1 0,0 1 0,0-1 0,0 1 0,0-1 0,0 1 0,0-1 0,0 0 0,0 1 0,0-1 0,0 1 0,0-1 0,0 1 0,0-1 0,0 1 0,1-1 0,-1 1 0,7-2 1926,11-13-292,-9 3-1205,0 1 0,-1-1 0,0-1 0,0 0 1,-1 0-1,8-21 0,-5 8 4,-1-1-1,7-37 1,-13 49-491,-1 0 0,0-1 0,-1 1 0,-1-16 0,0 25-107,-1-1 1,1 0 0,-1 1-1,-1-1 1,1 1-1,-1-1 1,0 1-1,0 0 1,0-1 0,-1 1-1,0 0 1,-6-8-1,8 11 2,-1 0 0,0 1 0,1-1-1,-1 0 1,0 1 0,0 0-1,0-1 1,0 1 0,0 0 0,0 0-1,0 0 1,0 0 0,0 0-1,-1 1 1,1-1 0,0 1-1,-1-1 1,1 1 0,0 0 0,-1 0-1,1 0 1,0 0 0,-1 0-1,1 1 1,0-1 0,-1 1 0,1-1-1,-4 3 1,2-1-1,0 0 1,0 0-1,0 1 0,1-1 1,-1 1-1,1 0 0,0 0 1,0 0-1,0 1 0,0-1 1,0 1-1,1-1 0,-1 1 1,-1 6-1,-1 0 0,1 1 1,1 0 0,0 0-1,1 0 1,0 1-1,-1 17 1,3-21-6,0-1-1,0 0 1,1 0-1,0 0 1,0 0-1,0 0 1,1 0-1,0 0 1,1 0-1,0-1 1,5 11-1,-6-15 20,-1 1-1,0-1 1,1 0-1,0 0 1,-1 0-1,1-1 0,0 1 1,0 0-1,0-1 1,0 1-1,0-1 1,1 0-1,-1 1 1,0-1-1,1 0 1,-1-1-1,0 1 1,1 0-1,-1-1 1,1 1-1,0-1 1,-1 0-1,1 0 0,-1 0 1,1 0-1,-1 0 1,1 0-1,-1-1 1,1 1-1,3-2 1,3-2 51,-1 1-1,1-1 1,-1-1 0,0 0 0,0 0 0,13-12 0,23-24 123,52-61-1,-54 56-178,49-44 0,-85 85-2,0 0-1,0 1 1,1-1-1,0 1 1,-1 1-1,1-1 1,1 1-1,-1 0 1,12-2-1,-16 4-4,0 1 0,0-1 0,1 1 0,-1 0 0,0 0 0,0 0 0,0 0 0,0 1 0,1-1 0,-1 1 0,0 0 0,0 0 0,0 0 0,0 0 0,0 1 0,-1-1 0,1 1 0,0 0-1,-1 0 1,1 0 0,-1 0 0,1 0 0,-1 0 0,0 0 0,3 5 0,-2-2-3,0 0-1,-1 0 0,0 1 1,0-1-1,0 0 0,-1 1 1,0-1-1,0 1 1,0 8-1,0 35 454,3-84-344,3 0 1,1 0-1,12-34 0,-15 52-30,1 1-1,1 0 0,1 0 1,0 1-1,11-16 1,-14 25-41,-1 0 0,1 0 0,0 0 0,0 1 0,1 0 0,-1 0 0,1 0 0,0 1 0,1-1 0,-1 2 0,1-1 0,0 1 0,0 0 0,7-3 0,-11 6-37,-1-1 1,0 1 0,0 0 0,0-1 0,0 1 0,0 0 0,0 0 0,0 0 0,0 1 0,1-1 0,-1 0 0,0 1 0,0 0 0,0-1 0,2 2 0,0 0-8,-1 1 0,1-1 0,-1 1 1,0 0-1,5 5 0,-6-5-408,1 0-1,0 0 1,1-1-1,-1 1 1,0 0-1,1-1 1,7 4-1,-11-6 257,1 0 1,-1 0-1,1 0 0,0 0 0,-1 1 0,1-1 0,-1 0 1,1 0-1,0-1 0,-1 1 0,1 0 0,-1 0 1,1 0-1,-1 0 0,1 0 0,0-1 0,-1 1 1,1 0-1,-1 0 0,1-1 0,-1 1 0,1 0 0,-1-1 1,1 1-1,-1-1 0,0 1 0,1-1 0,-1 1 1,1-1-1,-1 1 0,0-1 0,1 0 0,8-15-1546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6.1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0 106 14555,'5'-7'905,"-1"0"1,1 0-1,0 1 0,0-1 1,1 1-1,0 0 0,0 1 1,0 0-1,14-9 0,-12 9-574,0 0 0,1 1-1,-1 0 1,1 0 0,0 1-1,0 0 1,1 0 0,10-1-1,-18 4-294,1 0 0,-1 0-1,1 0 1,-1 0 0,1 0 0,0 0-1,-1 1 1,1-1 0,-1 1 0,0 0-1,1 0 1,-1 0 0,0 0-1,1 0 1,3 3 0,-3-1-20,0-1 0,-1 1 1,1-1-1,-1 1 0,0 0 0,1 0 1,-1 1-1,-1-1 0,4 7 1,-1 0-19,-1 1 0,0 0 1,-1 0-1,0 0 0,-1 1 1,1 12-1,-4 68-1026,5-99 775,0 0 0,0 0 0,1 0 0,0 0 0,6-8 0,-7 11 160,2-3 87,0 1 1,0 0-1,0 1 1,1-1-1,0 1 0,0 0 1,0 0-1,1 1 1,12-7-1,-16 10 26,-1-1-1,1 1 1,0 0 0,-1 0-1,1 0 1,0 1 0,0-1-1,0 1 1,-1-1 0,1 1 0,0 0-1,0 0 1,0 0 0,0 0-1,0 1 1,0-1 0,-1 1-1,1 0 1,0 0 0,0 0-1,-1 0 1,1 0 0,-1 0 0,1 1-1,-1-1 1,1 1 0,-1 0-1,0 0 1,4 4 0,-3-3 12,-1 1-1,0 0 1,1 0 0,-1 0 0,0 0 0,-1 1-1,1-1 1,-1 0 0,1 6 0,0 3 48,2 24 0,-4-22-64,-1 0-1,0 0 0,-1 0 0,-1 0 0,0 0 1,-8 19-1,1-6-70,-2-1 1,-19 33-1,28-53-166,-1 0 0,0-1 0,0 0 0,-1 0 0,-9 9 1,14-14 140,0-1 0,-1 1 0,1-1 1,-1 1-1,1-1 0,-1 0 0,1 1 1,-1-1-1,1 0 0,-1 1 0,1-1 1,-1 0-1,0 0 0,1 0 0,-1 1 1,1-1-1,-1 0 0,0 0 0,1 0 1,-1 0-1,1 0 0,-1 0 0,0 0 1,1 0-1,-1 0 0,1-1 0,-1 1 1,0 0-1,1 0 0,-1 0 0,1-1 1,-2 0-1,1 0-93,0 0-1,1 0 1,-1 0-1,0-1 1,1 1-1,-1 0 1,1 0 0,-1-1-1,1 1 1,-1-1-1,1 1 1,0 0-1,0-1 1,0 1 0,0-1-1,0 1 1,0-2-1,5-41-1183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6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0 115 14963,'1'19'912,"-1"-11"-231,0 0 0,1-1 0,-1 1 0,2 0 0,-1-1 0,5 14 0,-5-20-582,-1 0 0,0 0 0,1 0-1,0 0 1,-1 0 0,1 0 0,-1 0 0,1 0 0,0-1 0,0 1 0,0 0 0,-1 0 0,1 0 0,0-1 0,0 1 0,0-1 0,0 1 0,0 0-1,2 0 1,-2-1-39,1 0 0,-1 0 0,1 0 0,-1 0 0,0 0 0,1 0 0,-1-1 0,0 1-1,1 0 1,-1-1 0,0 1 0,1-1 0,-1 1 0,0-1 0,0 0 0,0 0 0,2-1-1,4-3 41,0-2 0,0 1-1,0-1 1,-1 0-1,0 0 1,-1-1 0,9-15-1,-5 5-36,0 1-1,10-34 1,-18 45-46,1 1-33,-1 1 0,0 0 0,1-1 0,0 1 0,0 0 0,0 0 0,4-5 0,-6 8 8,1 0 0,0 1 0,0-1 0,-1 0 0,1 1 0,0-1 0,0 1 0,0-1 0,0 1 0,0-1-1,0 1 1,0 0 0,0-1 0,0 1 0,1 0 0,0 0 0,0 0 0,0 0 1,0 0-1,0 1 0,0-1 0,0 1 0,-1-1 1,1 1-1,0-1 0,3 3 0,19 12-5,0 2-1,-2 0 0,31 30 1,-39-34 75,-1 1 0,-1 0 0,0 1 0,-1 0 0,-1 0 1,0 2-1,-1-1 0,-1 1 0,-1 0 0,0 0 1,5 21-1,-9-26-27,-1 0 1,0 0 0,0 0-1,-1 0 1,-1 0-1,0 0 1,-1 0 0,0 0-1,0 0 1,-2 0 0,1 0-1,-1 0 1,-1-1-1,0 1 1,-1-1 0,0 0-1,-1 0 1,-7 10 0,11-19-45,0 0 1,1 1 0,-1-1 0,0 0 0,0 0 0,-1 0 0,1 0 0,0 0 0,-1 0 0,1-1 0,-1 1 0,0-1 0,1 0 0,-1 0 0,0 0 0,-3 1 0,3-2-15,1 0 1,-1 0-1,1 0 0,-1 0 1,1 0-1,-1-1 0,1 1 1,-1-1-1,1 1 1,-1-1-1,1 0 0,0 0 1,-1 0-1,1-1 0,0 1 1,0 0-1,0-1 0,-3-3 1,0 1-119,1-1 0,0 0 0,0 0 1,1 0-1,-1-1 0,1 1 0,0-1 1,1 0-1,-1 0 0,1 0 1,1 0-1,-1 0 0,1 0 0,0-1 1,0-6-1,-1-12-798,2-1 0,3-33-1,-3 57 875,26-173-4910,-15 119 4009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7.2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1 595 12563,'11'22'3050,"2"-1"1,0-1 0,26 30-1,-38-49-2943,0 0 1,0 1-1,0-1 0,0 0 0,0 0 0,0 0 0,-1 1 0,1-1 1,0 0-1,-1 1 0,1-1 0,-1 1 0,0-1 0,1 3 0,-7-8-61,4 1-41,1 1 1,0-1-1,-1 0 1,1 0-1,0 1 1,1-1-1,-1 0 1,0 0-1,1 0 1,-1 0-1,1 0 1,0 0-1,0 0 1,1 0-1,-1 0 1,1-5-1,1 1-23,0 0 0,0 0-1,0 0 1,1 0 0,7-12 0,-5 11 34,1 1 0,0 0 1,0 0-1,1 0 0,8-6 1,14-14-67,-28 26 49,0 0 1,0 0-1,0 0 1,1 0-1,-1 0 1,0 0-1,0 0 1,1 0-1,-1 0 1,0 0-1,1 1 1,-1-1-1,1 0 1,-1 1-1,1-1 1,-1 1-1,1 0 1,-1 0-1,4-1 0,-3 2 5,0-1-1,0 1 0,-1 0 0,1-1 0,0 1 0,0 0 0,-1 0 0,1 0 0,0 1 0,-1-1 0,1 0 0,-1 0 0,0 1 0,1-1 0,1 4 0,33 53-36,-36-58 33,0 1-1,0-1 1,0 0-1,0 0 1,0 1-1,1-1 1,-1 0 0,0 0-1,0 1 1,0-1-1,0 0 1,1 0 0,-1 0-1,0 1 1,0-1-1,0 0 1,1 0-1,-1 0 1,0 0 0,0 0-1,0 1 1,1-1-1,-1 0 1,0 0 0,0 0-1,1 0 1,-1 0-1,0 0 1,0 0-1,1 0 1,-1 0 0,0 0-1,1 0 1,-1 0-1,0 0 1,0 0 0,1 0-1,-1 0 1,0 0-1,0 0 1,1 0-1,-1-1 1,0 1 0,0 0-1,0 0 1,1 0-1,-1 0 1,0 0 0,0-1-1,0 1 1,1 0-1,-1 0 1,0 0-1,0-1 1,0 1 0,0 0-1,1 0 1,-1-1-1,0 1 1,0 0-1,0 0 1,0-1 0,0 1-1,5-21-56,-5 17 58,9-79-118,-5 47-610,11-57 0,-14 89 627,0-1-1,1 1 0,-1 0 0,1 0 0,0 0 1,0 0-1,0 0 0,1 0 0,3-5 0,-4 8 62,0-1 0,0 0 0,0 1 0,0-1-1,0 1 1,1 0 0,-1-1 0,0 1 0,0 0-1,1 0 1,-1 1 0,1-1 0,-1 0-1,1 1 1,-1 0 0,1-1 0,3 1 0,31 4 131,-29-3-11,1 0 0,16 0-1,-22-2-64,0 1 0,0-1 0,0 1 0,0-1 0,0 0 0,0 0 0,0 0 0,0 0 0,0-1 0,-1 1 0,6-5 0,-3 2 30,0-1-1,0 0 0,0-1 0,-1 1 0,1-1 0,-1 0 0,6-13 0,17-48 21,-23 56-74,1-4 14,0 1 0,-1-1 0,2-17-1,-5 26 3,-1 1 0,1-1 0,-1 0-1,-1 0 1,1 1 0,-1-1 0,1 0-1,-2 0 1,1 1 0,-1-1-1,-2-6 1,4 12 1,0-1 0,-1 1-1,1-1 1,0 0 0,0 1 0,-1-1-1,1 1 1,-1-1 0,1 1 0,0-1-1,-1 1 1,1-1 0,-1 1-1,1-1 1,-1 1 0,1 0 0,-1-1-1,1 1 1,-1 0 0,1 0 0,-2-1-1,2 1 6,-1 0 0,1 0-1,-1 1 1,1-1 0,0 0-1,-1 0 1,1 0 0,-1 1-1,1-1 1,0 0 0,-1 1-1,1-1 1,0 0 0,0 0-1,-1 1 1,1-1 0,0 1-1,0-1 1,-1 0 0,1 1-1,0-1 1,0 1-1,-2 3 71,1-1 0,0 1 0,0 0 0,0 0 0,0 5 0,1-4-73,0-1-1,0 1 1,1 0 0,-1-1 0,1 1 0,0 0 0,0-1-1,1 1 1,-1-1 0,1 1 0,0-1 0,0 0 0,0 0-1,1 0 1,3 4 0,-4-5-88,1-1 0,-1 1 0,1-1 0,0 0 0,0 0 0,0 0 0,0 0 0,0 0 0,1-1 0,-1 1 0,0-1 0,1 0 0,-1 0 0,1 0 0,-1 0 0,1-1 0,0 0-1,-1 0 1,1 0 0,5 0 0,-2-1-394,0-1-1,0 1 0,-1-1 0,1-1 0,0 1 1,-1-1-1,0 0 0,12-8 0,20-16-992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7.6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13 17812,'0'0'178,"-1"-1"0,1 0 0,-1 0 0,1 0 0,-1 0 0,0 1 0,1-1 0,-1 0 0,0 1 0,0-1 0,1 1 0,-1-1 0,0 0 0,0 1 0,0 0 0,1-1 0,-1 1 0,0-1 0,0 1 0,0 0 0,0 0 0,0 0 0,0-1 0,0 1 0,0 0 0,0 0 0,0 0 0,0 1 0,0-1 1,0 0-1,0 0 0,0 0 0,1 1 0,-1-1 0,-2 1 0,-1 0-17,-1 1 1,1 0-1,0 0 0,0 0 1,-8 6-1,6-4-88,0 1-1,0 0 0,-6 9 0,10-13-67,1 1 0,0-1 0,0 1 0,0-1 1,0 1-1,0-1 0,1 1 0,-1 0 0,0-1 0,1 1 0,-1 0 0,1-1 0,0 1 0,-1 0 0,1 0 0,0 0 0,0-1 0,0 1 0,0 0 0,1 3 0,-1-4-34,1-1 0,-1 1 0,1 0 0,-1-1 0,0 1 1,1-1-1,-1 1 0,1-1 0,0 1 0,-1-1 0,1 1 0,-1-1 0,1 1 0,0-1 0,-1 0 0,1 1 0,0-1 0,-1 0 0,1 1 0,0-1 1,0 0-1,-1 0 0,1 0 0,0 0 0,-1 0 0,1 0 0,0 0 0,0 0 0,-1 0 0,1 0 0,0 0 0,0-1 0,1 1 0,2-1-151,-1-1 0,1 1 0,0 0 0,6-5 0,-3 2-26,0-1 1,-1 0 0,1-1-1,-1 0 1,9-11-1,-13 28-382,-4 12 523,-2 1 0,-7 24-1,4-20 166,-3 30-1,9-52-82,0 3 36,0 0 0,1 0 0,0 0 0,0 0 0,3 17 0,-3-25-51,0-1 1,0 1 0,0-1-1,0 1 1,0-1 0,0 0-1,0 1 1,0-1 0,1 1-1,-1-1 1,0 1 0,0-1-1,0 1 1,1-1 0,-1 0-1,0 1 1,1-1 0,-1 1-1,0-1 1,1 0 0,-1 1-1,0-1 1,1 0 0,-1 1-1,0-1 1,1 0 0,-1 0-1,1 0 1,-1 1 0,1-1-1,-1 0 1,1 0 0,-1 0-1,1 0 1,-1 0 0,1 0-1,-1 0 1,1 0 0,-1 0-1,0 0 1,1 0 0,-1 0-1,1 0 1,-1 0 0,1 0-1,-1 0 1,1-1 0,-1 1-1,1 0 1,-1 0 0,1-1-1,1-1-15,0 1 0,0-1 1,-1 1-1,1-1 0,-1 0 0,1 0 0,-1 0 0,1 0 0,1-4 0,4-12-881,5-20-1,-10 33 729,10-35-693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8.0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15067,'2'25'672,"2"-3"441,6-8-1433,-1-5-289,12-9 305</inkml:trace>
  <inkml:trace contextRef="#ctx0" brushRef="#br0" timeOffset="1">301 640 16700,'-10'15'976,"-1"-5"736,5-6-1760,1-10-2176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8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37 11538,'-7'-13'359,"-8"-10"6515,15 23-6783,6 17 2058,117 243 4245,-101-211-6847,-3 1 0,19 73 0,-43-125-2571,-3-3 1580,-9-11-1277,-3-5 1108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8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1 200 11050,'2'-7'308,"0"0"0,1 0 0,-1 1 0,2-1 0,-1 0 0,1 1 0,0 0 0,0 0 0,0 0 0,1 0 0,0 1 0,0 0 0,1 0 0,0 0 0,8-6 0,8-3 334,1 1-1,0 1 0,1 1 1,0 1-1,1 2 1,0 0-1,1 1 1,-1 1-1,35-2 1,-54 7-466,0 1 0,1 0 0,-1 1-1,0-1 1,0 1 0,0 0 0,0 0 0,1 1 0,-2 0 0,1 0 0,8 4 0,-11-4-95,1 1 0,-1-1 0,0 1 1,0-1-1,0 1 0,-1 0 0,1 0 0,0 0 1,-1 0-1,0 1 0,0-1 0,0 1 1,0-1-1,-1 1 0,1 0 0,-1-1 0,0 1 1,1 5-1,-1 1 23,0 0-1,-1 0 1,0-1 0,0 1 0,-1 0-1,0 0 1,-1 0 0,0-1 0,-1 1-1,-7 16 1,5-12-114,-2-1-1,0 1 1,0-1-1,-1-1 1,-1 0 0,-15 17-1,24-29-9,-20 19-669,19-18 574,1-1 0,-1 1-1,1-1 1,-1 0 0,0 1 0,1-1 0,-1 1-1,1-1 1,-1 0 0,0 1 0,1-1 0,-1 0 0,0 0-1,1 0 1,-1 1 0,0-1 0,1 0 0,-1 0-1,0 0 1,0 0 0,1 0 0,-1 0 0,0-1 0,1 1-1,-1 0 1,0 0 0,1 0 0,-1-1 0,0 1-1,1 0 1,-1 0 0,0-1 0,0 0-22,1 1 1,0-1-1,-1 0 1,1 1 0,0-1-1,0 1 1,0-1-1,0 1 1,-1-1-1,1 0 1,0 1-1,0-1 1,0 1 0,0-1-1,0 0 1,1 1-1,-1-1 1,0 0-1,6-24-1543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9.3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0 212 14771,'6'-2'469,"0"-1"0,0 0 0,-1 0 0,1-1 0,-1 0 0,0 0 0,0 0 0,-1 0 0,1-1 0,-1 1 0,0-1 0,0-1 0,0 1 0,4-9 1,-3 5-127,-1 0 1,0 0 0,-1 0-1,0-1 1,0 0 0,-1 0 0,0 0-1,0-14 1,-2 20-303,0 1 1,0 0-1,0-1 0,-1 1 1,1 0-1,-1-1 0,0 1 1,0 0-1,-2-4 0,3 7-35,0-1 0,0 1 0,0 0 0,0-1 0,0 1-1,-1 0 1,1 0 0,0 0 0,0-1 0,0 1-1,-1 0 1,1 0 0,0-1 0,0 1 0,-1 0 0,1 0-1,0 0 1,0 0 0,-1 0 0,1 0 0,0-1-1,0 1 1,-1 0 0,1 0 0,0 0 0,-1 0 0,1 0-1,0 0 1,-1 0 0,1 0 0,0 0 0,-9 7 58,-4 13-47,13-20-15,-8 16-7,1 1 1,0 1-1,-7 31 1,11-38 38,1 1 0,1-1 0,0 1 0,0-1 0,1 1 0,0-1 0,3 14 1,-2-22-26,-1 0 0,1 0 0,0 0 0,0 0 0,0 0 1,0 0-1,1 0 0,-1 0 0,1-1 0,0 1 1,-1-1-1,1 1 0,0-1 0,1 0 0,-1 1 1,0-1-1,1 0 0,-1 0 0,1-1 0,0 1 1,-1-1-1,1 1 0,0-1 0,0 0 0,0 0 0,0 0 1,5 1-1,0-1-36,0-1-1,1 1 1,-1-1 0,0-1 0,0 0 0,0 0-1,1 0 1,-1-1 0,9-4 0,-6 3-570,-1-1-1,0-1 1,0 1 0,-1-2 0,0 1 0,0-1-1,0-1 1,0 1 0,13-16 0,-4 1-714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2:59.7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93 11867,'2'-1'358,"0"1"1,0 0 0,0 0 0,0 0 0,0 1 0,0-1 0,0 0 0,0 1 0,0-1 0,0 1 0,0 0 0,0 0 0,0 0 0,-1 0 0,1 0 0,0 0 0,-1 0 0,1 0-1,0 1 1,-1-1 0,2 3 0,4 3 392,0 1 0,-1 1 0,5 9 0,-5-9-210,0 3-174,1 1 0,-2-1 0,0 1 1,-1 1-1,0-1 0,4 25 0,-4-15-142,9 25-1,-8-31-129,-4-10-46,-1-6-19,0-2 8,-2-6-42,1 0 0,0 0 1,0 0-1,0 0 0,2-12 0,-2-10-1,1 27 8,-4-107 76,4 85-100,1-1 0,6-34 0,-6 53 18,1 0 0,-1 0 0,1 0 0,1-1 0,-1 2 0,4-7 0,-5 10 4,0 1-1,0 0 1,-1-1-1,1 1 0,0 0 1,0 0-1,1 0 1,-1 0-1,0 0 0,0 0 1,0 0-1,1 0 1,-1 0-1,0 0 1,1 1-1,-1-1 0,1 1 1,-1-1-1,1 1 1,-1-1-1,1 1 0,-1 0 1,1 0-1,-1 0 1,1 0-1,-1 0 0,1 0 1,-1 0-1,3 1 1,1 1 17,1 0 0,0 0 1,-1 1-1,0 0 0,1 0 0,-1 0 1,0 1-1,-1-1 0,9 9 1,3 5 239,17 23 0,-18-21-108,25 28-1073,-40-47 842,0 0 0,0 1-1,1-1 1,-1 0-1,0 1 1,0-1-1,0 0 1,1 0 0,-1 1-1,0-1 1,1 0-1,-1 0 1,0 0 0,1 0-1,-1 1 1,0-1-1,0 0 1,1 0 0,-1 0-1,0 0 1,1 0-1,-1 0 1,1 0 0,-1 0-1,0 0 1,1 0-1,-1 0 1,0 0 0,1 0-1,-1 0 1,0 0-1,1 0 1,-1 0 0,0-1-1,1 1 1,-1 0-1,0 0 1,0 0-1,1-1 1,-1 1 0,4-2-561,17-7-1055</inkml:trace>
  <inkml:trace contextRef="#ctx0" brushRef="#br0" timeOffset="1">778 38 21701,'-7'41'2192,"-3"5"1457,-5-1-2409,-2-3-752,-3-25-5769,-3-16 3761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00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18 8930,'5'-2'1420,"0"0"1,0 0-1,0 0 1,7-5-1,-8 5 2103,-19 16-2397,15-14-1137,-16 16 517,1 0 1,0 1-1,-20 29 1,30-38-425,0 1-1,0-1 1,1 1-1,0 0 1,1 0-1,0 0 1,0 0-1,1 1 1,0-1-1,-1 19 1,3-24-56,0-1 0,1 1 0,-1 0-1,1 0 1,0-1 0,0 1 0,0 0 0,0-1 0,0 1 0,1-1 0,0 1-1,0-1 1,0 0 0,0 0 0,4 5 0,-2-4 48,0 0 0,0-1 0,1 0 0,-1 0 0,1 0 0,0 0 0,0 0 0,0-1 0,9 3 0,2-1 72,0-1 0,0 0 0,1-1 0,0-1 0,-1 0 1,18-2-1,34-7 115,-59 7-730,-1-1 1,0 0 0,0-1-1,0 0 1,15-8 0,-22 10 307,1 0-445,0 0 0,0-1 0,0 1 0,1 0-1,-1 0 1,0 1 0,1-1 0,-1 0 0,4 0-1,13 1-1564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05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80 13611,'1'-1'98,"-1"1"-1,1 0 1,-1 0 0,1-1 0,0 1 0,-1 0-1,1 0 1,-1 0 0,1 0 0,0 0 0,-1 0-1,1 0 1,-1 0 0,1 0 0,0 0-1,-1 0 1,1 0 0,-1 0 0,1 1 0,0-1-1,-1 0 1,1 0 0,-1 1 0,1-1-1,-1 0 1,1 1 0,-1-1 0,1 1 0,18 14 638,-15-11-325,-1-2-283,0 0 0,0 0 0,0 0-1,0 0 1,1-1 0,-1 1-1,1-1 1,-1 0 0,1 0 0,-1-1-1,1 1 1,-1-1 0,1 1-1,-1-1 1,1 0 0,5-1 0,6-1 161,-1-1 0,26-8 1,-12 3 189,-16 5-311,0 1 0,0 1 1,0 0-1,0 1 1,0 0-1,0 0 0,13 3 1,11 4 129,35 12 0,23 5 63,-41-15-134,0-3 0,1-2 0,0-2 1,-1-3-1,101-14 0,-134 11-154,0 1 0,1 1 1,-1 1-1,0 1 0,0 0 0,0 2 0,34 6 0,-35-4 6,0-1-1,0-1 1,35-1-1,58-9 293,-94 6-273,34-3 186,14-2 616,92 2-1,-138 7-712,-17-1-135,1 0 0,-1-1-1,1 1 1,-1-1 0,7-1-1,-9 1-56,-1 0 0,1 0-1,0 0 1,0-1-1,0 1 1,0 0 0,-1-1-1,1 1 1,0-1 0,0 1-1,-1-1 1,1 1 0,0-1-1,-1 0 1,1 1-1,0-1 1,-1 0 0,1 0-1,-1 1 1,0-1 0,1 0-1,-1 0 1,1 0 0,-1 1-1,0-1 1,1-1-1,1-7-564,1 0-1,1 0 0,5-10 0,-1 3-212,15-37-585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07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13 7034,'-10'0'1031,"6"-1"-425,0 1 0,1 0 0,-1 1 0,0-1 0,0 0 0,1 1 0,-7 2-1,9-3-515,0 1 0,0-1-1,0 1 1,1 0 0,-1-1-1,0 1 1,0 0 0,0 0-1,1 0 1,-1 0 0,0 0-1,1 0 1,-1 0-1,1 0 1,-1 0 0,1 0-1,-1 0 1,1 0 0,0 0-1,0 0 1,-1 0 0,1 0-1,0 1 1,0-1-1,0 0 1,0 0 0,0 0-1,1 0 1,-1 0 0,1 2-1,-1 1 34,1 0 0,0-1 0,1 1 0,-1 0 0,1-1-1,0 0 1,-1 1 0,1-1 0,1 0 0,-1 0 0,0 0-1,1 0 1,0 0 0,-1 0 0,1-1 0,0 1 0,1-1-1,-1 0 1,0 0 0,0 0 0,1-1 0,6 3 0,3 1 116,1-1 1,-1-1 0,1 0-1,-1 0 1,17-1 0,-5-1 126,1-1 0,-1-1-1,0-2 1,0 0 0,45-13 0,118-52 1201,-151 54-1230,-19 7-200,1 1-1,-1 1 0,1 1 0,-1 0 0,1 2 0,0 0 0,1 1 1,22 2-1,-28 0-62,0 1 1,1 0 0,-1 1 0,0 1-1,-1 0 1,1 1 0,-1 0-1,0 1 1,0 0 0,0 1 0,17 14-1,-6 1 120,-20-17-186,0-1 1,0 0-1,1 0 1,-1-1-1,1 1 1,0-1-1,6 3 1,-11-6-51,1 0 1,0 1 0,0-1-1,0 0 1,0 0 0,-1 0-1,1 1 1,0-1 0,0 0-1,0 0 1,0 0 0,0-1-1,0 1 1,0 0 0,-1 0-1,1 0 1,0 0-1,0-1 1,0 1 0,0-1-1,-1 1 1,1 0 0,0-1-1,0 1 1,-1-1 0,1 0-1,0 1 1,-1-1 0,1 1-1,-1-1 1,1 0 0,0 0-1,19-28-450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11.8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3165 771 10522,'1'-18'1094,"1"-1"-1,7-32 1,0 9-461,-8 31-486,3-10 637,1-38 1,-5 51-629,0 0 0,-1 0 1,0 0-1,-1 0 0,0 0 1,0 1-1,-1-1 0,-4-9 0,-2 0-11,-1 1-1,0-1 1,-1 2-1,-1 0 1,-1 0-1,0 1 1,-1 1-1,-20-17 1,-17-7 123,-66-37 0,69 47-123,-1 3 0,-88-32 0,60 32 19,-97-17 0,-42 14-109,0 19 50,-2 11 116,174 0-106,1 2 0,1 3 0,-45 12 0,-344 145 603,413-157-686,-159 72 286,124-52-221,-61 42 0,-102 67 40,167-107-100,12-7-8,2 1-1,1 2 1,1 1-1,1 2 1,1 1-1,2 1 1,1 2-1,-46 71 1,-42 75 323,110-170-303,4-6-37,0 0 0,-1 0 1,2 0-1,-1 0 0,0 0 1,0 1-1,1-1 0,0 0 0,-2 7 1,4-14-158,0-1 0,1 0 0,-1 1 0,3-6 0,2-5-401,-3 8 190,46-115-6430,-32 87 5810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12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269 2 10842,'-1'-1'115,"-1"1"0,1 0 0,0 0 0,-1 0 0,1-1 0,0 1 0,0 0 0,-1 0 0,1 1 0,0-1 0,-1 0 0,1 0 0,0 1 0,0-1 0,-1 1 0,1-1 0,0 1 0,0-1 0,0 1 0,0 0 0,0-1 0,0 1 1,0 0-1,0 0 0,0 0 0,-2 2 0,0 2-66,-1 0 1,0 0-1,1 1 1,-3 7-1,3-8 146,-11 29 304,1 1 1,2 0 0,-13 72 0,9-36 32,-39 141 949,38-160-1164,-2-1-1,-26 50 0,41-94-191,7-8 44,3-2-134,7-1-40,-1-2 0,0 0-1,0 0 1,-1-1 0,22-16-1,-9 4 36,-1-2 1,-1 0-1,-1-1 0,-1-2 1,0 0-1,21-34 0,-33 42 11,0 1 1,-1-2-1,10-29 0,-16 39-9,0 1 0,-1-1-1,0 0 1,0 1 0,-1-1 0,0 0-1,0 1 1,0-1 0,-1 0 0,0 0-1,0 1 1,-1-1 0,-2-6 0,1 4 61,-1 1 0,0 0 0,-1 0 0,0 0 0,0 0 1,0 0-1,-1 1 0,0 0 0,-1 1 0,0-1 0,0 1 1,-12-8-1,7 7 68,0 0 0,0 1 1,0 1-1,-1 0 1,1 0-1,-1 2 0,0-1 1,-16-1-1,20 6 45,8 0-524,3-1-1222,18-8 791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16.3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136 312 4617,'0'0'3,"-11"-1"985,0-1 0,0 0-1,-21-7 1,30 7-768,-1 1-1,0 0 0,0-1 1,1 0-1,-1 1 0,0-1 1,1 0-1,0 0 0,0 0 1,-1-1-1,1 1 0,0-1 1,1 1-1,-1-1 0,0 1 1,1-1-1,0 0 0,-2-5 1,-1 3 796,2 8-513,0 14-194,1-13-196,-19 244 1209,29 49-172,-3-242-874,2-1-1,2 1 1,24 70 0,-14-70 146,46 92 1,-47-113-299,2-1-1,1 0 1,41 46 0,-36-49-42,2-2 1,1-1 0,1-2-1,37 25 1,-41-34-48,1-1-1,0-1 1,0-1 0,2-1 0,53 13-1,-40-16 49,-1-2-1,1-1 1,0-3-1,76-3 1,-83-3-53,-1-1-1,0-2 1,0-1 0,-1-2 0,0-1 0,38-17 0,-52 16 8,0 0-1,0-1 1,-1-1 0,0-1 0,-1-1-1,-1 0 1,0-1 0,-2-1 0,19-24-1,-11 9-22,-2 0-1,-1-2 0,-1-1 0,23-59 0,-33 67 29,-1 0 0,-2-1 1,0 0-1,2-39 0,-5 18 184,-7-82 1,-3 71-49,-2 0 0,-4 1 1,-35-101-1,33 118-140,-2 1-1,-2 0 1,-1 1-1,-31-43 1,36 62-4,0 0 1,-2 2-1,0 0 1,-2 0-1,0 2 1,0 0-1,-2 2 1,-36-23-1,1 12 84,0 3 0,-107-31 0,27 11 203,114 36-300,0 0-1,-1 2 1,1 0 0,-1 1-1,-45 0 1,57 4-20,0 0-1,0 1 0,0 1 1,0-1-1,0 2 0,0 0 1,1 0-1,-1 1 1,1 0-1,0 1 0,0 0 1,1 0-1,-1 1 0,-12 11 1,11-8-207,1 0 1,1 2 0,0-1-1,0 1 1,1 0 0,0 1-1,1-1 1,0 2 0,1-1-1,0 1 1,1 0 0,-6 26-1,10-35 234,0 0-1,0-1 1,1 1 0,0 0-1,-1 0 1,1-1 0,1 1-1,-1 0 1,0-1-1,1 1 1,0 0 0,0-1-1,0 1 1,0-1-1,0 1 1,1-1 0,0 1-1,0-1 1,0 0 0,0 0-1,0 0 1,0 0-1,4 3 1,3 1 173,-1 0 1,15 8-1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17.9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545 1222 8706,'-2'-6'2947,"7"10"-502,1 2-1999,-2-3-255,-1-1 0,1 0 0,0 0 0,-1 0 0,1 0 0,0-1 1,0 1-1,0-1 0,0 0 0,0 0 0,1-1 0,6 1 0,8 0 312,29-4-1,-28 2-252,161-13 915,80-4 165,156-19 688,-394 34-1985,0-1 0,0-1 1,-1-2-1,0 0 0,0-1 1,0-1-1,26-15 0,279-171 421,-313 187-450,-1-2 0,0 0 1,15-14-1,-21 17-4,-1 0-1,0 0 1,-1 0 0,1-1-1,-1 0 1,-1 0 0,5-11-1,103-223 195,-106 230-192,0-1-1,-1 0 1,-1-1 0,0 1 0,-1-1 0,4-27 0,-7 31 6,0 0 0,0 0 0,-1-1 0,0 1 0,-1 0 1,0 0-1,0 0 0,-1 0 0,-1 0 0,-5-11 0,-5-7-3,-2 0 0,-1 1 0,-40-49 0,50 68 15,-1 1-1,-1-1 0,0 2 1,1-1-1,-2 1 0,1 1 1,-1 0-1,0 0 0,0 0 1,-11-2-1,-16-3 105,-59-9 1,50 10-97,-196-26 97,200 33-126,0 1 0,-1 2 0,-72 11 0,-57 27 79,30-5-152,-96 8 125,87-17-20,101-15-38,1 2 0,0 3 0,1 2 0,-62 31 0,37-10-6,-128 91-1,178-113-15,0 2-1,-33 34 1,49-45 27,1 0-1,0 1 1,0 0 0,0 1-1,1-1 1,0 1 0,1 0 0,0 0-1,1 1 1,0-1 0,-3 14-1,4-6 10,0-1-1,2 1 0,0 0 1,4 29-1,17 66-16,-13-76-17,-2-7 32,33 126 3,-33-136-15,1 0-1,1-1 0,0 0 0,2-1 0,0 0 0,13 17 1,-10-18 30,0-1 1,1 0 0,1-1-1,0-1 1,1 0-1,22 13 1,-25-19 33,1 0 0,0 0 0,0-1 0,0-1 0,0-1 0,1 0 0,0-1 0,0 0-1,15 0 1,3-2-4,0-1-1,0-2 1,-1-1-1,0-2 1,63-17-1,-60 11-1010,0-2-1,55-29 1,-24 2-106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27.0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11 772 11002,'-11'-7'5481,"21"7"-1945,-5 1-3208,0 0-1,1 0 1,-1 1-1,-1 0 1,1 0 0,0 0-1,6 4 1,-8-4-267,1 0 0,-1 0 0,1 0 0,0 0 0,0-1 0,0 1 0,0-1 0,0 0 0,0-1 0,0 1 0,0-1 0,6 1 0,-3-2-35,-1-1-1,1 0 1,-1 1-1,0-2 1,0 1-1,1-1 1,-2 0-1,1 0 1,0-1-1,-1 0 1,1 0 0,-1 0-1,0 0 1,-1-1-1,5-5 1,3-4 6,-1-1 1,0 0-1,-2 0 0,11-22 1,174-428 2411,-185 441-2548,-2-1 0,0 1-1,5-49 1,-12 72-12,0 0 0,1 0 1,-1 1-1,-1-1 0,1 0 1,0 0-1,0 0 0,0 0 0,0 0 1,-1 0-1,1 0 0,0 0 1,-1 0-1,1 1 0,-1-1 0,1 0 1,-1 0-1,1 0 0,-1 1 0,0-1 1,0 0-1,-17-9-3183,8 6 4515,2 0-837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27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0 167 10682,'6'-2'1049,"3"-3"935,7-4-104,14-13-79,5-2-89,10-9-112,5 0-103,-10 9-329,-3 9-144,-17 15-512,-9 11-200,-11 17-192,-9 10-112,-8 8-24,-5 4-312,8-12-744,6-10-784,16-17 912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28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54 9410,'-1'-2'446,"0"0"0,0 0 0,1-1 0,-1 1 0,0 0 0,1-1 0,0 1 0,0 0 0,0-1 0,0 1 0,0-1 0,0 1 0,1-4 0,-1 5-366,0 0-1,1 0 0,-1 0 1,1 1-1,-1-1 0,0 0 1,1 0-1,-1 0 0,1 0 1,0 1-1,-1-1 0,1 0 1,0 0-1,-1 1 0,1-1 1,0 1-1,0-1 0,0 1 1,-1-1-1,1 1 0,0-1 1,0 1-1,0 0 0,0-1 0,0 1 1,0 0-1,0 0 0,0 0 1,0 0-1,0-1 0,0 2 1,0-1-1,0 0 0,0 0 1,0 0-1,1 1 0,10 2 242,0 1-1,0 1 0,0 0 0,0 1 0,-1 0 1,0 1-1,0 0 0,14 13 0,-17-12-216,0-1-1,0 2 0,-1-1 0,0 1 1,-1 0-1,0 0 0,0 0 1,-1 1-1,0 0 0,-1 0 1,0 0-1,-1 1 0,0-1 1,3 21-1,-3-2 75,0 0 0,-3 0 0,0 0 1,-6 43-1,2-41-120,-13 50 0,15-72-57,-1 0-1,-1 1 1,1-1 0,-1-1-1,-1 1 1,0 0 0,0-1-1,-1 0 1,-8 9-1,13-15 6,-1 0 0,1-1 0,-1 1 0,0-1-1,1 0 1,-1 1 0,0-1 0,0 0-1,0 0 1,0 0 0,0-1 0,0 1 0,0 0-1,-1-1 1,1 1 0,0-1 0,-3 0 0,3 0-1,0 0 1,0-1 0,0 1 0,0-1 0,0 1 0,0-1 0,0 0 0,0 0 0,0 0 0,1 0 0,-1 0 0,0 0 0,1-1 0,-1 1 0,-1-2 0,-1-2-10,1 1 1,-1-1 0,1 0-1,0 0 1,0 0-1,1 0 1,-1-1 0,1 1-1,1-1 1,-1 1 0,-1-10-1,2 8 0,1 0-1,0 1 1,0-1-1,1 0 1,0 0 0,3-13-1,-4 17 10,1 1 1,0 0-1,-1 0 0,1 0 1,0 0-1,0 0 1,0 0-1,0 0 0,0 0 1,1 1-1,-1-1 0,1 0 1,-1 1-1,1-1 0,-1 1 1,1-1-1,0 1 0,0 0 1,0-1-1,-1 1 0,1 0 1,0 1-1,1-1 1,2-1-1,81-3 709,-61 5-573,-1-2-1,30-4 1,-40 3-757,-1-1-1,25-9 0,-31 10-456,0 0 0,0-1 0,-1 0 0,7-6 0,3-2-340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28.5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 11162,'2'-3'529,"0"0"0,1 1-1,-1-1 1,1 1-1,0-1 1,0 1-1,3-2 1,-5 4-346,0-1-1,1 1 1,-1-1 0,0 1-1,0 0 1,1 0 0,-1 0-1,0 0 1,0 0 0,1 0-1,-1 0 1,0 0 0,1 0-1,-1 0 1,0 1 0,0-1-1,0 0 1,1 1 0,-1-1-1,0 1 1,0 0 0,0-1-1,0 1 1,1 1 0,6 3 259,-1 1 1,0 1-1,0-1 0,-1 1 1,11 15-1,24 45 725,-24-38-802,65 124-848,-79-136-588,-2-11-3991,-1-12 3897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00.6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18356,'8'0'7073,"-8"2"-6368,0-1-1097,0 17 207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28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0 359 10890,'3'-3'652,"-1"0"-1,1 0 1,-1 0-1,1 0 0,0 1 1,0-1-1,0 1 1,6-4-1,0 1 134,9-8 235,0-1 0,-1 0-1,21-23 1,-34 32-1067,1-1 1,-1 0-1,1 1 0,-2-1 0,1-1 0,-1 1 1,0-1-1,0 1 0,0-1 0,-1 0 0,0 0 1,-1 0-1,1 0 0,-1-12 0,-1 6-463,-1 0 0,0 0 0,-1 1 0,0-1 0,-1 0-1,-1 1 1,-9-22 0,13 33 520,-1 0 1,1 0-1,0 0 0,-1 0 0,0 0 0,1 0 0,-1 0 0,1 0 1,-1 1-1,0-1 0,0 0 0,1 0 0,-1 1 0,0-1 0,0 0 0,0 1 1,0-1-1,0 1 0,0 0 0,0-1 0,-1 0 0,1 1 24,1 0 0,-1 0 0,1 1 0,0-1-1,-1 0 1,1 0 0,0 0 0,-1 0 0,1 0 0,0 1-1,-1-1 1,1 0 0,0 0 0,-1 1 0,1-1 0,0 0-1,0 0 1,-1 1 0,1-1 0,0 0 0,0 1 0,-1-1-1,-2 16 992,3-11-746,0 1 0,0 0 0,1-1 0,0 1 0,0-1 0,1 1 0,-1-1 0,4 8 0,4 5 382,11 18 0,-5-9-146,62 123-354,-75-145-567,0 0 1,0 0-1,0 1 0,0 6 1,2 7 366,2-1-146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29.2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13 9962,'0'-6'880,"-2"3"673,0-1-145,-4 6-248,-3 2-48,-2 5-135,-5 4 23,1 3-80,8 4-104,-1 4-304,-3 2-168,0 1-184,-3-3-288,16-6 3121,9-12-2193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32.2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87 402 8874,'-1'-1'127,"0"0"1,0 0-1,0 1 0,0-1 1,0 0-1,0 0 0,0 0 1,1 0-1,-1 0 0,0 0 1,1 0-1,-1-1 0,1 1 1,-1 0-1,1 0 0,-1 0 1,1-1-1,0 1 0,0 0 1,-1-2-1,1-18 2810,0 22-2652,-1 4-1,-3 17 1337,2-19-329,1-11 331,1 6-1489,1 0 0,0 1 0,0-1 0,0 0 0,0 1 0,0-1 0,0 1 0,0 0 1,1-1-1,-1 1 0,0 0 0,1-1 0,-1 1 0,1 0 0,0 0 0,-1 0 0,1 1 1,0-1-1,-1 0 0,1 1 0,0-1 0,2 0 0,6 1 33,-1 0-1,1-1 0,0 0 0,0 0 1,-1-1-1,17-6 0,-20 6-62,0 0-1,0 0 1,0 1-1,0-1 0,1 2 1,-1-1-1,0 1 1,0-1-1,1 2 0,-1-1 1,0 1-1,12 2 1,-16-2-101,0 0 0,0-1 1,0 0-1,0 1 0,1-1 1,-1 0-1,0 0 0,0 0 1,1 0-1,-1-1 0,0 1 0,0-1 1,0 1-1,0-1 0,0 0 1,0 1-1,0-1 0,0 0 1,4-3-1,-4 2 4,1-1 0,-1 1 0,0-1 0,0 1 1,0-1-1,-1 0 0,1 0 0,-1 0 0,1 0 0,-1 0 0,0 0 0,1-6 0,3-10 4,0 1 35,3-25 1,-7 36-39,-1 0 0,0-1 0,0 1 0,0 0 0,-1 0 0,0 0 0,-3-8 0,-5-18-57,-12-38-94,20 69 135,0 0-1,-1 0 0,1 0 0,-1 0 0,1 0 0,-1 0 0,1 0 0,-1 0 1,0 1-1,0-1 0,0 1 0,0-1 0,0 1 0,0 0 0,-1 0 1,1 0-1,0 0 0,0 0 0,-1 1 0,1-1 0,-1 1 0,-3-1 1,-6 0-93,0 0 1,0 1 0,-16 1 0,27-1 103,-32 5-81,23-3 49,1 0 0,-16 0 0,21-2 29,0 0-18,0-1 0,-1 1-1,1 1 1,0-1 0,-1 0 0,1 1-1,0 0 1,-1 0 0,1 1 0,0-1 0,0 1-1,0-1 1,-5 5 0,5-3-5,-1 1 1,1-1 0,0 1-1,0 0 1,1 1 0,-1-1-1,1 1 1,0-1 0,0 1-1,0 0 1,-2 6 0,0 3 12,1 0 0,0 0 0,-3 16 0,6-18-5,0-1 0,1 17 0,0 1 56,0-18-40,0 0 0,1 0 0,0 0 0,0 0 0,2 0 1,-1 0-1,1 0 0,1-1 0,0 1 0,1-1 0,-1 0 0,10 12 0,-12-18 16,0 0-1,1-1 0,0 1 1,0-1-1,0 1 0,0-1 0,1 0 1,-1 0-1,1-1 0,0 1 0,7 3 1,-8-5-20,-1 0 1,1 0 0,-1-1 0,1 1-1,-1-1 1,1 0 0,0 1-1,-1-1 1,1 0 0,-1-1 0,1 1-1,0 0 1,-1-1 0,1 1-1,-1-1 1,1 0 0,-1 0 0,1 0-1,-1 0 1,0-1 0,1 1-1,1-2 1,4-2-27,-1-1 0,0 0 0,0 0 1,-1-1-1,10-10 0,-10 7 43,-1 1 0,5-12 1,-9 20-21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34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89 481 4473,'0'-8'1076,"0"0"-1,-1 0 1,0 1 0,0-1-1,-1 0 1,-4-13 0,6 21-1049,0 0 0,0 0 0,0 0 0,0 0 0,0 0 0,0 0 0,0 0 0,0-1 0,0 1 0,0 0 0,0 0 0,0 0 0,-1 0 0,1 0 0,0 0 1,0 0-1,0 0 0,0 0 0,0 0 0,0 0 0,0-1 0,0 1 0,0 0 0,-1 0 0,1 0 0,0 0 0,0 0 0,0 0 0,0 0 0,0 0 0,0 0 0,0 0 1,0 0-1,-1 0 0,1 0 0,0 0 0,0 0 0,0 0 0,0 0 0,0 0 0,0 0 0,0 0 0,-1 0 0,-2 6 684,-1 6 17,4-11-692,0-1 0,0 1 0,0-1 0,0 1-1,0-1 1,0 1 0,0-1 0,0 1-1,0-1 1,0 1 0,0-1 0,0 0 0,0 1-1,0-1 1,0 1 0,0-1 0,0 1 0,1-1-1,-1 1 1,0-1 0,0 1 0,1-1-1,-1 0 1,0 1 0,1-1 0,-1 0 0,0 1-1,1-1 1,-1 0 0,0 1 0,1-1-1,-1 0 1,1 0 0,-1 1 0,1-1 0,-1 0-1,1 0 1,-1 0 0,0 0 0,1 0-1,-1 0 1,1 0 0,-1 0 0,1 0 0,-1 0-1,1 0 1,-1 0 0,1 0 0,-1 0 0,1 0-1,-1 0 1,1 0 0,-1 0 0,1-1-1,-1 1 1,5-3 189,0 1-1,0-1 1,0 0-1,4-5 1,-1 2 33,47-33 971,-29 20-695,46-27 1,-65 42-528,1-1 0,-1 0 0,-1 0 0,1-1 0,-1 0 0,0 0 1,0 0-1,-1-1 0,1 0 0,-2 0 0,1 0 0,-1-1 0,0 1 0,0-1 0,-1 0 0,0 0 0,-1 0 0,0-1 0,0 1 0,0-1 1,-1 1-1,0-18 0,-2 23 0,1 0 1,0 0-1,0 0 1,-1 0-1,0 0 0,0 0 1,0 0-1,0 0 1,0 0-1,0 1 1,-1-1-1,1 0 1,-1 1-1,0-1 1,0 1-1,0-1 1,0 1-1,0 0 1,0 0-1,-1 0 0,1 0 1,-1 0-1,0 1 1,-4-3-1,-6-2 2,0 1 0,-1 1-1,1 0 1,-18-2 0,4 0-2,-26-10 27,41 11-39,1 1-1,-1 0 0,1 1 1,-1 1-1,0 0 1,0 0-1,-23 1 0,33 1 8,0 0 0,0 1 0,1-1 0,-1 1 0,0-1 0,1 1-1,-1-1 1,0 1 0,1 0 0,-1 0 0,1 0 0,-1 0-1,1 0 1,0 0 0,-1 0 0,1 1 0,0-1 0,0 0 0,0 1-1,0-1 1,0 1 0,0-1 0,0 1 0,0-1 0,1 1 0,-1 0-1,0 1 1,-1 5 35,1 0 0,0 0-1,0 0 1,2 14 0,-1-12 3,-4 74 163,0 9-35,4-78-133,1 0 0,1 1-1,0-1 1,5 15 0,-6-27-49,0 0 1,0 1 0,0-1-1,0 0 1,0 0 0,1 0 0,0 0-1,-1 0 1,1-1 0,0 1-1,0-1 1,1 1 0,-1-1 0,0 1-1,1-1 1,0 0 0,-1 0-1,1 0 1,0-1 0,0 1-1,0-1 1,0 0 0,0 1 0,0-1-1,1-1 1,-1 1 0,0 0-1,0-1 1,1 1 0,5-1 0,6-1-94,26-6 1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36.4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249 1 9778,'-9'1'385,"0"2"0,0 0 0,0 0 0,1 0-1,-1 1 1,1 0 0,0 1 0,0 0 0,0 0 0,1 1 0,-8 7 0,6-4-80,0 0 0,1 1 0,1 0 0,0 1 0,0 0 1,1 0-1,-7 16 0,3 2 95,0 1 1,3 1-1,0-1 0,2 1 1,-3 58-1,-5 89 558,-2 71-160,15-197-654,2-1 0,15 94 1,-16-141-140,30 137 211,-21-102-122,24 59-1,-30-89-78,0 0 0,1 0 0,0 0 0,1 0-1,0-1 1,0 0 0,1 0 0,0 0 0,12 10 0,-12-13-4,0 0 0,1-1 0,-1 0-1,1 0 1,0-1 0,0 1 0,0-2-1,0 1 1,0-1 0,0 0 0,17 0-1,16 1 189,0-1 0,78-8 0,-104 3-124,0-1 1,0-1 0,0 0 0,0-1 0,-1-1-1,0 0 1,-1 0 0,1-2 0,-1 0 0,-1 0-1,0-1 1,0 0 0,12-16 0,1-2 74,-2-2 1,0-1 0,-3-1 0,23-44 0,-19 28 88,-1-1 1,-3-2-1,-2 0 1,19-90-1,-31 107-215,-2 0 0,-1 0 0,-1 0 0,-2 0 0,-2 0-1,-1 0 1,-1 1 0,-15-56 0,5 44-31,-1 1-1,-34-67 1,35 84 10,-2 1-1,0 0 1,-2 1 0,-1 1 0,-21-22 0,32 39-25,-1 0 1,1 0-1,-1 1 1,0 0 0,-1 0-1,1 1 1,-1 0 0,-17-5-1,12 5 49,-1 1 0,0 1-1,0 0 1,-1 1 0,-19 0-1,9 3-353,0 1-1,1 1 0,-1 1 1,1 2-1,0 0 0,-43 17 1,30-5-1756,7 3 682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43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10 10546,'0'0'64,"0"-1"-1,0 1 1,0 0-1,0 0 0,-1 0 1,1 0-1,0 0 1,0 0-1,0-1 0,0 1 1,0 0-1,-1 0 1,1 0-1,0 0 1,0 0-1,0 0 0,0 0 1,0 0-1,-1 0 1,1 0-1,0 0 1,0 0-1,0 0 0,0 0 1,-1 0-1,1 0 1,0 0-1,0 0 0,0 0 1,0 0-1,-1 0 1,1 0-1,0 0 1,0 0-1,0 0 0,0 0 1,-1 1-1,1-1 1,0 0-1,0 0 1,0 0-1,0 0 0,0 0 1,0 0-1,0 1 1,-1-1-1,1 0 0,0 0 1,0 0-1,0 0 1,0 0-1,0 1 1,0-1-1,0 0 0,0 0 1,0 0-1,0 0 1,0 1-1,0-1 1,0 0-1,0 0 0,0 0 1,0 3 124,-1 0 0,1 0 0,0-1-1,0 1 1,0 0 0,0 0 0,0-1 0,1 1 0,0 0 0,-1-1 0,1 1 0,0 0 0,0-1 0,0 1 0,1-1-1,2 5 1,-2-5 9,1 1 0,-1-1 0,1 1 0,-1-1 0,1 0 0,0 0 0,0 0 0,0-1-1,0 1 1,1-1 0,5 3 0,2-2 152,0 0-1,1 0 0,-1-1 1,1 0-1,0-1 0,-1 0 1,13-2-1,131-21 1745,39-4-412,-166 25-1518,148-11 775,-136 13-567,0 1-1,55 8 1,4 11 484,35 5 320,-131-24-1194,13-1 146,-15 0-145,-1 0-1,0 0 0,1 0 0,-1 0 1,0-1-1,1 1 0,-1 0 0,0 0 1,1 0-1,-1 0 0,0-1 0,1 1 0,-1 0 1,0 0-1,0-1 0,1 1 0,-1 0 1,0-1-1,0 1 0,0 0 0,1-1 1,-1 1-1,0 0 0,0-1 0,0 1 1,0 0-1,0-1 0,0 1 0,0-1 1,0 1-1,0 0 0,0-1 0,0 1 0,0 0 1,0-1-1,0 0 0,-1-5-823,0 0 0,0 1 0,-1-1 0,0 0 0,0 0 0,-4-6 0,-5-15-1024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44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8 8138,'-9'6'5203,"14"-10"-2813,-3 3-2168,-1 0-1,1 0 1,0 0-1,0 0 0,0 0 1,0 0-1,1 1 0,-1-1 1,0 1-1,0 0 1,0-1-1,0 1 0,1 0 1,-1 0-1,0 0 0,0 1 1,0-1-1,0 0 1,0 1-1,1-1 0,-1 1 1,3 1-1,8 2 268,1-1-1,0-1 1,1-1 0,17 1-1,59-6 708,-56 1-893,-4 2-80,194-8 1327,-172 9-1092,0 3 1,65 12 0,-34 2-14,83 13 811,-134-26-799,0-1 0,0-2 0,35-3 0,-39 0-293,-30-2-743,-19-27-1484,1 7 1160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52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602 1137 7794,'-2'-1'363,"1"-1"1,-1 0-1,0 1 1,1-1 0,-1 0-1,-1-4 1,2 6-319,1-1 1,0 1 0,0 0 0,0 0-1,-1-1 1,1 1 0,0 0 0,0-1-1,0 1 1,0 0 0,0-1-1,0 1 1,-1 0 0,1-1 0,0 1-1,0 0 1,0-1 0,0 1 0,0-1-1,0 1 1,0 0 0,1-1 0,-1 1-1,0 0 1,0-1 0,0 1 0,0 0-1,0-1 1,0 1 0,1 0-1,-1-1 1,0 1 0,0 0 0,1 0-1,-1-1 1,0 1 0,0 0 0,1 0-1,-1-1 1,0 1 0,0 0 0,1 0-1,-1 0 1,0 0 0,1-1 0,-1 1-1,0 0 1,1 0 0,-1 0-1,0 0 1,1 0 0,0 0 0,1 0 67,0 0 0,-1 1-1,1-1 1,0 0 0,0 1 0,0 0 0,-1-1 0,1 1 0,0 0 0,0 0 0,2 2-1,6 2 262,18 8 4,0-2 1,1-1-1,0-1 1,1-1-1,0-2 0,43 4 1,117 6 1001,189 5 1299,-317-25-2434,1-3 0,-1-2 0,85-25 0,-110 24-189,0-3 0,43-21 0,65-43 447,-122 64-465,8-4 176,-1-1 0,-1-1 0,36-31 0,-55 41-190,0-1 0,-1 0 1,-1-1-1,1 0 1,-1-1-1,-1 0 0,0 0 1,-1 0-1,-1-1 0,1 0 1,-2 0-1,0 0 1,-1 0-1,0-1 0,-1 0 1,0 1-1,-1-29 1,-1 27-15,-1 0 0,0 0 1,-1 1-1,-1-1 1,-1 0-1,0 1 1,0-1-1,-2 1 1,0 1-1,0-1 1,-1 1-1,-1 0 1,0 0-1,-14-15 1,-10-10-7,-51-47 1,62 66-22,-2 1 0,0 1 0,-46-25 0,13 15 30,-83-29-1,-65-6-46,-85 1 53,232 51-33,24 5 23,0 1 0,-1 1-1,-54 3 1,67 1-6,-118 11 31,115-9-56,0 2 1,1 1-1,-44 16 1,-36 27 55,-138 88 0,42 2-5,167-112-49,1 2 1,2 1-1,1 2 1,-41 60 0,60-80 20,1 1 1,1 1 0,0 0 0,1 0 0,0 0 0,1 0 0,1 1 0,1 0 0,0 0-1,0 0 1,2 0 0,0 0 0,0 1 0,2-1 0,0 0 0,0 0 0,2 0 0,7 27 0,-3-18-54,1 0 1,2-1 0,0 0 0,1-1 0,29 42 0,-33-55-167,0 0-1,0-1 1,1 1 0,0-2 0,0 1 0,17 10-1,-12-10-339,1 0 0,-1-1 0,2-1 0,22 7 0,45 8-824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54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704 1026 10410,'21'5'1149,"1"0"1,28 3-1,-9-2-60,255 28 3071,-1-17-3164,-204-13-549,-16 0-307,76 3 129,-110-7-32,68-10 0,-64 3-52,151-18 500,-140 21-494,-14 3 54,0-3 0,49-10 0,-72 9-225,-1-2 1,0 1-1,0-2 0,26-15 1,61-49 88,-94 63-58,0 0 1,-1-1 0,1-1 0,-2 1-1,0-2 1,0 1 0,-1-1-1,-1-1 1,1 1 0,6-20-1,-6 10 46,-1 0 0,0-1 0,-2 0 0,-1-1-1,3-36 1,-7 54-90,0-1 0,0 1 0,0-1 0,-1 1-1,0 0 1,0-1 0,-1 1 0,0 0 0,0 0-1,-4-8 1,2 6 4,0 1 1,-1 1-1,0-1 0,0 1 0,0 0 0,-1 0 0,-12-10 0,7 8 32,0 1 1,0 0-1,0 1 0,-21-8 0,-53-16 275,40 16-138,-264-70 66,222 62-237,2-3-1,0-3 0,-148-74 0,206 89 6,0 2 0,0 0 0,-1 2 0,0 1 0,-1 2 0,-47-6 0,-168-8-110,111 2 130,-10-2-124,124 19 111,0 1-1,-1 1 0,1 0 1,-1 2-1,-27 6 1,8 2-44,-71 9-1,45-12 36,1 3-1,0 3 1,1 2-1,-61 25 1,107-35-17,2 1 1,-1 0 0,-24 17 0,32-19 0,1 0 0,0 1 0,1 1 0,-1-1-1,1 1 1,0 0 0,1 0 0,-9 15 0,1 3-13,2 0 0,1 0 0,1 1 0,1 0 0,1 1 0,2 0 1,1 0-1,-2 39 0,5-19 56,3 1 0,2-1 0,2 0 0,12 49 0,-12-69 7,1-1 0,2 0 0,0 0 0,2-1 0,1 0 0,1-1 0,21 29 0,-23-37 22,1-2 0,0 1 1,2-2-1,-1 0 0,2 0 1,0-1-1,0-1 1,1-1-1,0 0 0,1-1 1,25 10-1,-21-12-69,0-1 0,0-1 0,0-1-1,0-1 1,1-1 0,-1-1 0,1-1 0,0 0 0,-1-2-1,1 0 1,-1-2 0,0 0 0,0-2 0,0 0 0,29-13-1,27-17-752,-1-2 257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57.7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57 10482,'0'0'120,"0"0"-1,1 0 1,-1 0-1,1 0 1,-1-1-1,0 1 1,1 0-1,-1 0 1,0 0-1,1 0 1,-1-1-1,0 1 1,1 0-1,-1 0 1,0-1-1,1 1 1,-1 0-1,0-1 1,0 1-1,1 0 1,-1-1-1,0 1 0,0 0 1,0-1-1,0 1 1,1 0-1,-1-1 1,0 1-1,0-1 1,0 1-1,0 0 1,0-1-1,0 1 1,0-1-1,0 1 1,0 0-1,0-4 2941,7 9-2154,-5-4-726,0 0 0,0 0 0,1 0 0,-1 0 0,0 0 0,1 0 0,-1 0 0,1-1-1,-1 1 1,1-1 0,0 0 0,-1 0 0,4 0 0,35-7 1033,-20 3-686,-9 2-331,1 0 0,-1 2 0,0-1 0,1 1 0,-1 1 0,0 0 0,1 1 0,-1 0 0,0 1 0,12 4 0,7 5-47,-12-4-41,0-1 1,0-1-1,0-1 1,1-1-1,0 0 1,22 1-1,-40-5-106,-1 0 0,0 0 0,0 0 0,0 0 0,1 0-1,-1-1 1,0 1 0,0 0 0,0-1 0,1 1 0,-1-1 0,0 1-1,0-1 1,0 1 0,0-1 0,0 0 0,0 1 0,1-3 0,-2 3 0,1 0 1,-1 0-1,0-1 1,0 1-1,0 0 1,0 0-1,0-1 1,0 1-1,0 0 1,0 0-1,0-1 1,0 1-1,0 0 1,0 0-1,0-1 1,0 1-1,0 0 1,0-1-1,0 1 1,0 0-1,0 0 1,0-1-1,-1 1 1,1 0-1,0 0 1,0 0-1,0-1 1,-1 1-1,-12-8 50,-6 3-82,0 2 1,0-1-1,-1 2 0,1 1 0,-1 0 0,-20 3 0,-43-3-39,70 0 57,-1-2 0,-25-7-1,28 6 29,-1 1 0,1 1 0,-1 0-1,-20-1 1,43 1 368,1 0 0,-1-1 0,19-7-1,32-7 563,-42 14-792,-1 1 1,1 0-1,0 2 1,27 3 0,81 16 546,-29-2-378,11-10-628,-180-13-9854,43 3 8393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03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0 345 11018,'6'-12'6863,"6"-10"-4790,-12 21-1992,0 1-1,1-1 0,-1 1 0,1-1 0,-1 1 1,1-1-1,-1 1 0,1-1 0,-1 1 0,1 0 1,-1-1-1,1 1 0,0 0 0,-1-1 0,1 1 1,0 0-1,-1 0 0,1 0 0,0 0 0,-1-1 1,1 1-1,0 0 0,-1 0 0,1 0 0,0 0 1,-1 1-1,1-1 0,0 0 0,-1 0 0,1 0 1,0 1-1,0 0-9,0 0 0,0-1 0,-1 1 0,1 0 0,-1 0 0,1 0 0,0 1 0,-1-1-1,0 0 1,1 0 0,-1 0 0,0 0 0,0 0 0,1 0 0,-1 1 0,0-1 0,0 0 0,-1 2 0,0 23 389,-2-9-221,0-4 43,-1 22 0,4-32-203,0 0 1,0 0-1,0 0 1,1 0-1,-1 0 1,1 0-1,-1-1 1,1 1-1,0 0 0,0 0 1,0-1-1,1 1 1,1 4-1,-2-7-48,-1 1-1,1-1 1,0 0-1,-1 1 0,1-1 1,-1 1-1,1-1 1,0 0-1,-1 1 1,1-1-1,0 0 0,-1 0 1,1 0-1,0 0 1,-1 1-1,1-1 1,0 0-1,-1 0 0,1 0 1,0 0-1,0 0 1,-1-1-1,1 1 1,0 0-1,-1 0 1,1 0-1,0-1 0,-1 1 1,2-1-1,20-13 506,16-19-267,-1-1 1,52-65-1,-54 58-339,75-85-2305,-57 68 79,-41 40 1482,14-23 1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58.2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0 9074,'-4'4'517,"1"0"1,-1 1-1,1-1 0,0 1 1,0-1-1,1 1 0,-1 0 1,1 0-1,0 0 0,0 0 1,1 1-1,0-1 0,-2 9 1,2 3 124,1 0 0,0 0 0,3 18 0,1 19 843,-9 210 3240,4-242-4485,0-1 1,-8 33-1,8-40-213,1-9-8,-2-15-389,1 0-342,0 0-1,1 0 1,1 0 0,0 0 0,0 0-1,1 0 1,5-16 0,3-2 290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4:58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 11731,'2'-2'320,"1"1"0,-1 0 0,0 0 0,0 0 1,1 0-1,-1 1 0,1-1 0,-1 1 0,0-1 1,1 1-1,-1 0 0,1 0 0,-1 0 0,1 0 1,-1 0-1,1 1 0,-1-1 0,0 1 0,1-1 1,2 2-1,17 3 530,7-3-273,1-2 0,0-1 0,0-1 0,35-7 0,44-3 351,-96 11-826,27-1 424,48 3 0,-75 0-384,0 1-1,0 0 1,0 1 0,0 0-1,0 1 1,-1 1 0,21 10-1,-27-12-102,0 0 0,0 1 0,0-1-1,0 1 1,0 1 0,-1-1 0,0 1 0,0 0-1,0 0 1,0 0 0,-1 1 0,0 0-1,0 0 1,5 11 0,36 96 777,-39-101-785,-1 1 0,-1 0 1,0 0-1,-1 0 0,0 1 0,-1-1 0,-1 1 1,0-1-1,-1 1 0,0 0 0,-1-1 0,-4 24 0,0-17 50,-1 0-1,-11 24 1,11-27 3,5-14 0,0 0 0,0 0 0,0-1 0,0 1-1,-1-1 1,1 1 0,-1-1 0,1 1 0,-1-1 0,0 0-1,0 1 1,0-1 0,0 0 0,0 0 0,-4 2 0,-48 28 412,-14 10-463,65-40 35,-5 4-1392,8-6 1180,0 0 1,-1 0 0,1 0 0,0 0-1,0 0 1,0 0 0,-1 0-1,1 0 1,0 0 0,0 0 0,0 0-1,-1 0 1,1 0 0,0 0 0,0 0-1,0 0 1,-1-1 0,1 1-1,0 0 1,-2-3-2436,2 3 2436,0 0 0,0 0-1,0-1 1,0 1 0,0 0 0,0-12-2882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02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3227 1060 8586,'-19'3'1534,"14"-1"-981,0-1 1,0 0-1,0-1 1,0 1-1,-7-1 1,11 0-419,0 0 1,-1-1-1,1 1 1,0 0-1,-1-1 1,1 1-1,0-1 1,0 0-1,-1 1 0,1-1 1,0 0-1,0 1 1,0-1-1,0 0 1,0 0-1,0 0 1,0 0-1,0 0 1,0 0-1,1 0 1,-1-1-1,0 1 1,1 0-1,-1-2 1,-3-6 683,2 4-329,0 0 1,0 1 0,0 0-1,-6-8 1,7 10-415,-1 0-1,1 1 1,-1-1 0,0 1-1,0-1 1,0 1 0,0 0-1,0 0 1,0 0 0,0 0-1,0 0 1,-1 0 0,-3 0-1,0-1 0,-1 1-1,0-1 1,1-1-1,-1 1 1,1-1-1,0 0 1,0-1 0,0 0-1,0 1 1,1-2-1,-1 1 1,1-1-1,0 0 1,0 0-1,1 0 1,0 0-1,0-1 1,-4-6-1,-140-215 2073,127 200-1950,-1 1 1,-2 1-1,0 0 1,-2 2-1,-52-36 1,-14 4 153,-36-25-77,-18-43-166,-3-2-29,128 110-51,-1 1-1,-1 0 0,0 2 1,-1 0-1,-33-11 0,30 16-12,0 1 0,0 1 0,0 1 0,-1 2 0,1 0 0,-1 2 0,1 1 0,-50 8 0,25 2-40,1 1 1,1 3-1,-84 36 0,-140 54 136,149-60-50,100-35-51,0 1 1,1 2-1,1 0 0,0 1 0,-39 33 0,30-19-31,2 1-1,1 2 0,-26 36 1,24-29 35,-2-1 0,-1-1 1,-73 58-1,73-67 44,-22 15 75,-79 80 0,75-57 12,-34 35 272,92-97-383,0-1 1,0 1-1,-1-1 1,0 0-1,1 1 1,-1-1-1,0 0 1,0-1-1,0 1 1,0-1-1,0 1 1,0-1-1,-1 0 1,-4 1-1,7-1-41,0-1 0,0 1 0,-1 0 0,1-1 0,0 1 0,0 0 0,0 0 0,0 0 0,0 0-1,0 0 1,-1 2 0,0 0-587,8-10-315,2-6-701,0 0-1,-1 0 1,9-24 0,-6 13-148,6-9 303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02.7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238 3 10506,'-4'-1'2876,"4"1"-2788,0 0 0,0-1 0,-1 1 0,1 0 0,0 0 0,0 0 0,0 0 1,-1 0-1,1-1 0,0 1 0,0 0 0,-1 0 0,1 0 0,0 0 0,0 0 1,-1 0-1,1 0 0,0 0 0,-1 0 0,1 0 0,0 0 0,0 0 0,-1 0 0,1 0 1,0 0-1,0 0 0,-1 1 0,1-1 0,0 0 0,0 0 0,-1 0 0,1 0 1,0 0-1,0 1 0,0-1 0,-1 0 0,1 0 0,0 0 0,0 1 0,0-1 0,0 0 1,-1 0-1,1 1 0,0-1 0,0 0 0,0 0 0,0 1 0,0-1 0,0 0 1,0 0-1,0 1 0,0-1 0,-13 76 3195,0 0-2652,-8-4 32,-34 77 1,28-82-72,-35 72 749,47-109-1200,12-24-75,0 0 0,1 0 0,0 1 0,0-1 0,0 1 0,1-1 0,0 1 0,0-1-1,0 1 1,1 0 0,0-1 0,1 1 0,-1 0 0,4 12 0,-4-18 326,1-1-380,0 0 0,-1 1 0,1-1 0,0 1 0,0-1 0,0 0 0,0 0 0,0 0 0,0 1 0,0-1 0,0 0 0,0 0 0,1 0 0,14-4 16,0-1-1,0 0 0,0 0 0,-1-2 0,19-10 0,-9 5-22,108-57 42,-108 54-30,-1-1 0,-1-1 0,27-26 0,-35 29-10,-1-1-1,0 0 0,-2-1 1,1-1-1,11-22 1,-18 29 56,-1-1 0,-1 1 0,0-1-1,0 0 1,-1 0 0,-1 0 0,0-1 0,0 1 0,-1 0 0,-1-23 0,-1 24 36,0 1 1,0-1-1,-1 1 0,0 0 1,-6-18-1,6 24-63,0-1-1,0 1 1,0-1 0,0 1-1,0 0 1,0 0 0,-1 0 0,0 0-1,1 0 1,-1 0 0,0 1-1,-1-1 1,1 1 0,0 0-1,-1 0 1,-6-3 0,4 3 30,0 1-1,0-1 1,0 1 0,-1 1 0,1-1-1,0 1 1,0 0 0,-1 0 0,1 1-1,-10 1 1,-5 3 160,-35 13 0,14-4-237,41-13-51,0-1 0,0 1 0,0-1 0,0 1 0,0-1 0,0 0 0,0 0 0,0 1 0,0-1 0,0 0 0,0 0 0,0 0 0,-1 0-1,1 0 1,0-1 0,0 1 0,0 0 0,0 0 0,0-1 0,-2 0 0,4 0-21,-1 0 0,0 0 0,0 0 0,1 0 0,-1 0 0,1 0 0,-1 0 0,1 0 0,-1 0-1,1 0 1,-1 1 0,1-1 0,0 0 0,0 0 0,-1 0 0,1 1 0,0-1 0,0 1 0,0-1 0,1 0 0,38-25 43,27-12-92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05.0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168 146 9330,'-11'-9'206,"6"5"65,-1-1 0,1 1 0,-1 1 0,0-1 0,-6-2-1,10 5-179,0 1-1,1-1 0,-1 1 0,1-1 0,-1 1 1,0 0-1,1 0 0,-1 0 0,0 0 0,1 0 0,-1 0 1,1 0-1,-1 0 0,0 1 0,1-1 0,-1 1 0,1-1 1,-1 1-1,1 0 0,-1-1 0,1 1 0,-1 0 1,1 0-1,0 0 0,-1 0 0,-1 2 0,-3 4 101,0 0 1,0 0-1,1 1 0,0 0 0,0 0 0,1 0 1,-5 12-1,4-5 85,0 0 0,1 1 0,-4 26 1,5-3 313,2 0 1,5 64 0,1-61-116,2 0 1,1-1 0,21 59 0,58 114 695,-60-162-895,1-2 0,3-1 1,2-1-1,2-2 0,65 66 1,-45-58 96,3-2 0,2-4 0,111 71 0,-140-101-274,0-2 0,0-1 0,2-1 0,-1-2 0,2-2 0,0 0 0,0-2 0,0-2 0,1-1 0,44 0 0,105-10 115,-145 1-171,-1-1 0,67-20 0,-93 21-22,0 0 1,0-1-1,0-1 1,-1 0-1,0 0 1,0-1 0,0-1-1,-1 0 1,13-12-1,-10 6-10,-1-1-1,0 0 1,-1-1-1,-1 0 1,15-30 0,22-52 15,49-101 26,-88 181 10,-1-1-1,0 0 1,-1-1-1,4-27 1,-8 36-14,-1 0 1,-1 0-1,0-1 0,0 1 1,-1 0-1,-1 0 0,0-1 0,0 1 1,-6-14-1,-13-24 294,-50-89 0,34 72-210,19 32-93,-2 0-1,-1 1 1,-2 1-1,0 0 0,-30-27 1,16 23-30,0 2 0,-3 2 0,-1 1 1,-1 2-1,-1 2 0,-55-24 0,29 21-15,-2 4-1,-1 2 1,0 4 0,-2 3 0,0 3-1,-105-6 1,110 20 66,0 2 0,-136 23 0,190-23-55,0 1-1,0 1 1,0 0-1,0 1 1,-17 9-1,27-12-99,1 0-1,0 1 0,0-1 0,0 1 0,1 0 0,-1 0 0,1 1 0,-1-1 0,1 1 0,0 0 0,1 0 0,-1 0 0,0 0 0,1 0 0,0 0 1,0 1-1,1-1 0,-1 1 0,1-1 0,-2 9 0,3-9-196,0 1 0,0 0 1,0-1-1,1 1 0,-1-1 1,1 1-1,0 0 0,0-1 0,1 0 1,-1 1-1,1-1 0,0 0 0,0 0 1,1 0-1,-1 0 0,1 0 1,0 0-1,0-1 0,4 5 0,20 15-1136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06.7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1394 66 9778,'-2'-2'206,"-1"0"1,0 0-1,0 0 1,0 1-1,0-1 0,0 1 1,0 0-1,-1 0 0,1 0 1,0 0-1,0 1 1,-1-1-1,1 1 0,-1 0 1,1 0-1,0 0 0,-1 0 1,-5 2-1,-6 0 166,0 2 0,-24 7 0,-129 60 1724,53-22-770,34-14-246,-99 60 0,-65 57 193,212-130-1057,-56 31 409,46-29-282,-77 59-1,104-69-302,1 1 1,1 0 0,1 1 0,0 1 0,1 0 0,0 0 0,2 2 0,0-1 0,1 1-1,1 0 1,-10 38 0,7-12 55,2 1-1,3 0 1,1 0-1,2 60 1,3-82-61,1 1 0,2-1 0,0-1 0,8 30 0,-7-38 15,1-1 1,1 0-1,0 0 1,0-1-1,2 1 1,-1-2-1,20 25 1,-10-19 54,1 0 0,0-1 0,2-1 0,41 27-1,-11-13 163,55 22 1,-81-41-243,0-2 1,1-1 0,0-1 0,1-1 0,0-1 0,48 2 0,-43-6 11,1-2 0,-1-1-1,0-1 1,0-2-1,42-12 1,308-115 44,-306 99-55,-2-4 0,131-87 0,-144 78-19,68-71 0,-60 53-64,-38 35 77,-1-2 1,-2 0-1,-1-2 0,-1-1 1,-2-1-1,-2-1 0,34-76 1,-47 91-7,-1 1 1,-1-1 0,-1 0-1,0-1 1,-2 1 0,-1-1-1,0 1 1,-2-1 0,0 0-1,-2 0 1,0 1 0,-1-1-1,-2 1 1,0 0 0,-1 0-1,-1 0 1,-1 1 0,-18-34-1,15 34 49,-62-96 50,62 102-107,0 0 0,-1 0-1,-1 1 1,0 0-1,-22-16 1,9 11 156,0 1 0,-1 2 0,-1 0 0,0 2 1,-45-15-1,59 24-99,-1 0 0,1 1 0,-1 1 0,0 0 0,0 1 0,0 1 0,0 0 1,0 1-1,0 1 0,0 0 0,0 1 0,1 1 0,-22 7 0,2 3-147,0 1 0,1 2-1,1 1 1,-56 41 0,68-40-1128,19-18 1073,1 0 1,-1 0-1,0 0 1,0 1 0,1-1-1,-1 0 1,1 0 0,-1 1-1,1-1 1,-1 0-1,1 1 1,0-1 0,0 0-1,0 1 1,0-1-1,0 2 1,6 17-1257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12.4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 12203,'24'-8'3116,"-18"6"-2530,-1 0 1,1 1 0,0-1-1,0 1 1,0 0 0,7 0-1,73 4 2494,-42-1-1357,58-4 0,-29-9-929,16 0-459,-80 11-559,-1 0 0,1 1 0,-1-1-1,15 5 1,-2 0-274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22.3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303 603 11530,'-2'-2'199,"-1"1"-1,1-1 1,-1 1-1,0-1 0,0 1 1,0 0-1,0 0 1,0 0-1,0 0 0,-4 0 1,6 1-135,-1 0 1,1 0 0,-1 1-1,1-1 1,-1 0-1,1 1 1,-1-1 0,1 1-1,-1-1 1,1 1-1,0 0 1,-1-1 0,1 1-1,0 0 1,-1 0-1,1 0 1,0 0 0,0 0-1,0 0 1,0 1-1,-2 1 1,0 4 51,-1-1 0,1 1 0,-1 0 0,2-1 1,-1 2-1,1-1 0,0 0 0,-1 13 0,2-17-89,-54 459 2175,52-138-1291,28-2-382,-4-8-413,-22 379-1,-42-188-37,-27-5 97,57-412-136,-57 716 166,69-772-192,2 0 0,9 62-1,-7-76-4,2-1 0,0 0 0,1 1 0,0-2 0,2 1 0,15 26 0,-10-25 15,1 0 1,0-1-1,1 0 1,0-1-1,2-1 1,0-1-1,1 0 1,0-1-1,1-1 1,36 18-1,-8-10 6,1-1-1,0-3 0,83 17 1,92 1 338,2-16 87,-43-4-184,296 41-81,130 9-138,148-33-4,-222-14 15,-318 3 109,-66-5 149,-141-14-308,0-1 0,0 0 0,17-2 0,-23 1-6,0 1 0,0-1 0,1 0 0,-1-1 0,0 1 0,0 0 0,0-1-1,0 0 1,-1 0 0,1 1 0,0-2 0,-1 1 0,3-2 0,6-9 1,-1 1 0,-1-1 1,0 0-1,-1-1 0,0 0 1,5-17-1,31-94-243,-20 49-14,21-37-52,11-31 81,-32 51 168,17-123 0,-39 202 56,14-105 20,0-165 0,-24-120-284,1 168-174,24-209-212,40 3 524,3-42 195,-45-3 71,-22 385-158,-5 0 0,-4 1 1,-37-128-1,43 191 18,-63-218 21,67 235 9,-1 0 1,-1 1 0,-1 0-1,-1 0 1,-1 1-1,0 0 1,-2 0-1,0 2 1,-1 0 0,-25-25-1,-23-7 11,-2 2-1,-72-39 0,-7-5-7,136 86-37,-287-187 19,233 156 8,-2 3 0,-124-46 1,153 69 13,0 1 0,-1 1 0,0 2 0,0 1 0,0 2 0,0 2 0,-65 5 0,-174 42 486,5 22 12,189-46-366,-447 84 601,181-42-439,-584 179-293,876-226-91,-50 19-645,102-35 610,1-1 1,-1 1-1,0 0 1,1-1-1,-1 1 1,0 0-1,1 0 1,-1 0-1,1 0 0,0 0 1,-1 1-1,1-1 1,0 0-1,-1 1 1,-1 2-1,3-3 37,0 0-1,0 0 0,0 0 0,1 0 1,-1 1-1,0-1 0,0 0 0,1 0 1,-1 0-1,0 0 0,1 0 0,-1 0 1,1 0-1,0 0 0,-1 0 0,2 1 1,-2-2 38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24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92 10618,'-1'-1'97,"1"1"-1,0-1 1,-1 1-1,1-1 1,0 0-1,-1 1 1,1-1-1,0 0 1,0 1-1,0-1 1,0 0-1,-1 1 1,1-1-1,0 0 1,0 0-1,0 1 1,0-1-1,1 0 1,-1 1-1,0-1 1,0 0-1,0 1 1,1-1-1,-1 0 1,0 1-1,0-1 1,1 0-1,-1 1 1,1-1-1,-1 1 1,0-1-1,1 1 1,-1-1-1,2 0 1,21-19 1225,-22 19-1190,9-6 355,-1 0 0,1 1-1,0 1 1,1-1 0,12-3 0,-18 7-319,0 0-1,-1 1 1,1 0 0,0 0 0,-1 1-1,1-1 1,0 1 0,0 0 0,0 0 0,-1 1-1,1-1 1,0 1 0,0 0 0,-1 1-1,8 2 1,32 18 790,-29-13-628,1-1-1,0-1 1,27 9 0,-17-10-156,1-1 1,-1-1 0,29 0-1,85-4 55,-114-1-208,229-6 79,92-1 1191,3 17 1068,27-5 662,-366-5-3081,-5 1 137,0-1 0,-1 1 0,1 0 0,6 1 0,-9 0-249,-1 0 1,1-1-1,-1 1 0,0 0 1,0 0-1,1 0 0,-1 1 1,0-1-1,0 0 0,0 1 1,0 0-1,0-1 1,1 3-1,15 14-699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27.8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96 162 9314,'-2'0'218,"-1"1"0,1-1 0,0 1-1,0-1 1,-1 1 0,1 0 0,0 0 0,0 0 0,0 0-1,0 0 1,0 0 0,0 1 0,1-1 0,-1 1 0,0-1 0,-1 3-1,-1 0 87,1 0-1,0 0 1,1 0-1,-1 0 1,1 0-1,-4 9 1,-3 19 427,1 2 0,1-1-1,-3 58 1,8-72-582,2 0 0,0 0 0,1-1 0,1 1 0,0 0 0,2-1 0,0 1 0,8 19 0,-7-25-8,0 0 0,1 0 1,1 0-1,0-1 1,1 0-1,0-1 0,1 1 1,0-2-1,1 1 0,0-1 1,16 12-1,-19-17-33,0-1 0,0 0 0,1-1 0,-1 1 0,1-1 0,0-1 0,13 3 0,60 6 301,-41-7-217,0 0 148,81 0 0,-107-4-288,0-2 1,0 1-1,0-2 0,0 0 1,0-1-1,0 0 0,-1-1 1,0 0-1,17-10 0,8-10 186,-1-2 1,-1-1-1,48-49 0,-77 69-212,1-1-1,-2 1 1,1-1 0,-1-1 0,0 1 0,-1-1 0,0 0 0,-1 0 0,0-1 0,0 1 0,-1-1 0,-1 0 0,2-15-1,-3 18-12,0-1-1,-1 1 0,0 0 0,-1 0 1,0 0-1,0 0 0,-1-1 0,0 1 0,0 1 1,-1-1-1,0 0 0,0 1 0,-1-1 0,0 1 1,0 0-1,0 0 0,-1 1 0,-9-10 0,-26-21 200,26 25-150,-1-1 1,-22-28-1,30 31-74,-1 1-1,0 1 1,-1-1 0,0 1-1,-20-12 1,-53-26 68,22 14 33,47 25-43,0-1-64,-1 0 1,0 1-1,-18-6 1,28 11 2,0 1 0,0 0 0,0 0 0,0 1 0,0-1 0,0 1-1,-1 0 1,1 0 0,0 0 0,0 0 0,0 1 0,0 0 0,0 0 0,0 0 0,0 0 0,-8 4 0,-1 3 19,0 0 1,1 1-1,-20 18 0,-30 36-112,56-56 60,-59 74-2688,48-58 1323,17-22 1386,0-1-1,0 0 1,-1 0-1,1 1 1,0-1-1,0 0 1,0 0-1,-1 0 1,1 1-1,0-1 1,0 0 0,-1 0-1,1 0 1,0 0-1,0 1 1,-1-1-1,1 0 1,0 0-1,0 0 1,-1 0-1,1 0 1,0 0-1,-1 0 1,1 0-1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05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1 263 10610,'0'-1'499,"-1"-2"73,1 0-1,0 1 1,1-1 0,-1 1-1,0-1 1,1 1 0,1-5-1,-2 6-495,1 1 0,-1-1-1,1 0 1,-1 1 0,1-1 0,-1 1-1,1-1 1,-1 1 0,1-1-1,0 1 1,-1 0 0,1-1 0,0 1-1,-1 0 1,1-1 0,0 1-1,0 0 1,-1 0 0,1-1 0,0 1-1,0 0 1,0 0 0,-1 0-1,1 0 1,0 0 0,0 0 0,-1 1-1,1-1 1,0 0 0,0 0-1,0 1 1,0-1 35,1 0 1,-1 1-1,0-1 0,0 1 0,0-1 0,0 1 0,1 0 0,-1 0 1,0-1-1,0 1 0,-1 0 0,1 0 0,0 0 0,0 0 1,0 0-1,0 0 0,-1 0 0,1 0 0,-1 0 0,1 0 0,0 0 1,-1 1-1,0-1 0,1 0 0,-1 0 0,0 3 0,1 3 80,0 0-1,-1 0 0,0 11 0,-1-9-83,-3 40 275,2-31-52,1-1-1,1 33 1,0-49-308,0-1 0,0 1 0,0-1-1,0 1 1,0 0 0,0-1 0,0 1 0,0-1 0,0 1-1,1-1 1,-1 1 0,0 0 0,0-1 0,1 1 0,-1-1-1,0 1 1,1-1 0,-1 1 0,0-1 0,1 0 0,-1 1-1,1-1 1,-1 1 0,1-1 0,-1 0 0,1 1 0,-1-1-1,1 0 1,-1 0 0,1 1 0,-1-1 0,1 0 0,-1 0-1,1 0 1,0 0 0,-1 0 0,1 0 0,-1 0 0,1 0-1,0 0 1,-1 0 0,1 0 0,-1 0 0,1 0 0,-1 0 0,1 0-1,0-1 1,-1 1 0,1 0 0,-1 0 0,1-1 0,5-2 133,-1 0 0,0 0 0,1-1 0,3-4 0,-8 8-152,131-121 1228,-73 64-1055,-7 7-125,-12 11-892,1 1-1,64-43 0,-91 72-114,21-9 1,5 1-546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0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2711 11050,'0'-10'401,"1"0"0,1-1 0,0 1 0,0 1 0,1-1 0,0 0 0,1 1 0,0-1 0,1 1-1,0 0 1,0 0 0,0 1 0,1 0 0,9-9 0,11-12 308,2 2 1,42-33-1,-47 41-334,65-54 1130,130-140 0,-94 73-569,338-371 1870,-256 280-1696,76-80 183,-69 95-589,197-215 578,-340 352-1000,58-73 93,-123 144-581,0 1 0,8-16 0,-12 20-375,1 0 0,-1-1 0,0 0 1,0 1-1,0-6 0,-1 3-2329,-4 13 1067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1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0 527 11698,'1'-1'178,"-1"1"0,1-1-1,-1 1 1,1-1-1,-1 1 1,1-1-1,0 1 1,-1-1-1,1 1 1,0 0-1,-1-1 1,1 1-1,0 0 1,0 0-1,-1-1 1,1 1-1,0 0 1,0 0-1,0 0 1,-1 0-1,1 0 1,0 0-1,0 0 1,1 1-1,-1-1 12,1 1-1,-1 0 0,0 0 0,1 0 0,-1 0 0,0 0 0,0 0 0,1 0 0,-1 0 0,0 0 0,1 3 1,4 4 204,-1 1 1,-1-1 0,5 13-1,-6-14-58,57 123 1520,-56-111-1684,-3-14-74,-1-13-44,-5-44 20,2 25-117,1 0-1,2 1 1,4-52 0,-3 70 39,0 1 1,1 0-1,0 0 0,1 0 1,-1 0-1,1 0 0,1 0 1,-1 1-1,1-1 0,0 1 1,0 0-1,1 0 0,0 0 0,0 1 1,0 0-1,1 0 0,0 0 1,11-7-1,-13 10 8,0 0-1,0 0 1,0 0 0,0 1-1,0-1 1,1 1 0,-1 0 0,9-1-1,-11 2 1,0 0 0,1 0 0,-1 0-1,0 0 1,0 1 0,1-1 0,-1 1 0,0-1-1,0 1 1,1 0 0,-1 0 0,0 0 0,0 0-1,0 0 1,0 1 0,0-1 0,-1 0 0,4 4-1,1 2 23,0 0-1,0 1 0,0 0 0,-1 0 0,4 10 0,-7-14-23,0 1-1,0-1 1,-1 1 0,1-1-1,-1 1 1,0 0 0,0-1-1,-1 1 1,0 0 0,0 0-1,0 0 1,-1 5 0,18-54 186,16-43-157,12-38-39,-40 109 15,1 1 0,0-1 0,14-24 0,-20 40-10,0-1 1,1 1-1,-1 0 0,0-1 1,0 1-1,1-1 0,-1 1 1,0-1-1,1 1 0,-1 0 1,1-1-1,-1 1 1,0 0-1,1-1 0,-1 1 1,1 0-1,-1 0 0,1-1 1,-1 1-1,1 0 0,-1 0 1,1 0-1,-1 0 1,1 0-1,-1 0 0,1 0 1,-1 0-1,1 0 0,-1 0 1,1 0-1,-1 0 0,1 0 1,-1 0-1,1 0 1,-1 0-1,1 0 0,-1 1 1,1-1-1,0 1 0,2 1-4,0 0 0,-1 0-1,1 1 1,-1-1 0,4 5-1,3 3 29,-7-8-15,-1-1 0,1 0 0,-1 1 1,1-1-1,-1 0 0,1 0 0,0 0 1,0 0-1,-1-1 0,1 1 0,0 0 0,0-1 1,0 1-1,0-1 0,0 0 0,0 1 1,0-1-1,0 0 0,4-1 0,-4 0 15,1 1-1,0-1 0,0 0 1,-1-1-1,1 1 0,-1 0 1,1-1-1,-1 0 0,0 1 1,1-1-1,-1 0 1,2-3-1,4-4 87,0-1 1,-1 0-1,-1-1 1,0 0-1,6-11 1,30-91 373,-42 112-481,0 1-1,1-1 1,-1 1 0,1-1 0,-1 0-1,1 1 1,-1 0 0,1-1 0,-1 1 0,1-1-1,-1 1 1,1-1 0,-1 1 0,1 0-1,0-1 1,-1 1 0,1 0 0,0 0-1,-1 0 1,1-1 0,0 1 0,-1 0 0,1 0-1,0 0 1,-1 0 0,1 0 0,0 0-1,-1 0 1,1 1 0,0-1 0,-1 0-1,1 0 1,0 0 0,-1 1 0,1-1 0,0 0-1,0 1 1,5 2-5,0 1 0,0-1-1,6 6 1,-4-3 22,11 6 15,25 13 0,-39-23-152,1 1 1,-1-1-1,1 0 1,0 0-1,-1-1 0,1 0 1,0 0-1,0 0 1,0-1-1,6 0 1,-10 0-25,-1 0 0,0 0 1,1-1-1,-1 1 0,0-1 1,0 1-1,1-1 0,-1 1 1,0-1-1,0 1 1,0-1-1,0 0 0,0 0 1,0 0-1,0 1 0,0-1 1,0 0-1,0 0 0,-1 0 1,1 0-1,1-2 1,4-11-950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2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46 12091,'-1'-2'680,"-3"-1"200,6-5-528,5 1-192,4-4-768,6-4 456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2.4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1 13203,'-30'27'1889,"1"1"0,-46 60 1,70-82-1786,0 1 1,0 0 0,0 1-1,1-1 1,-4 10 0,7-15-82,1 0 1,-1 0-1,1-1 1,-1 1-1,1 0 0,-1 0 1,1 0-1,0-1 1,0 1-1,0 0 0,0 0 1,1 0-1,-1 0 1,0-1-1,1 1 1,-1 0-1,1 0 0,-1-1 1,1 1-1,0 0 1,0-1-1,0 1 1,0-1-1,0 1 0,0-1 1,0 1-1,1-1 1,-1 0-1,0 0 0,1 0 1,1 2-1,5 2 47,1-1 0,0 0 0,0 0 0,0-1 0,0 0 0,18 3 0,-12-3 316,24 9 0,-38-12-375,0 0 0,-1 1 0,1-1 0,0 0 0,0 0 1,-1 1-1,1-1 0,0 1 0,-1-1 0,1 0 0,0 1 0,-1-1 0,1 1 0,-1 0 1,1-1-1,-1 1 0,1-1 0,-1 1 0,1 0 0,-1-1 0,1 1 0,-1 0 0,0 0 0,1-1 1,-1 1-1,0 0 0,0 0 0,0 0 0,0-1 0,0 1 0,0 0 0,0 0 0,0 0 1,0-1-1,0 1 0,0 0 0,0 0 0,0-1 0,-1 1 0,1 0 0,0 0 0,-1 1 1,0-1-15,0 1 0,0-1 1,-1 1-1,1-1 1,0 0-1,0 0 1,-1 1-1,1-1 1,-1 0-1,1 0 1,-1 0-1,1-1 1,-1 1-1,0 0 0,1 0 1,-1-1-1,0 1 1,-3-1-1,4 1-65,0-1-1,0 0 0,1 0 0,-1 0 1,0 0-1,0 0 0,0 0 0,0-1 1,0 1-1,0 0 0,0 0 1,1-1-1,-1 1 0,0 0 0,0-1 1,0 1-1,0-1 0,1 1 0,-1-1 1,0 1-1,1-1 0,-1 0 0,0 1 1,1-1-1,-1 0 0,1 1 0,-1-1 1,0-2-1,1 2-112,-1 0-1,1 0 1,0-1 0,0 1-1,0 0 1,-1-1 0,1 1-1,1 0 1,-1-1 0,0 1-1,0 0 1,0-1 0,1 1-1,-1 0 1,1 0 0,-1-1-1,1 1 1,-1 0 0,1 0-1,1-2 1,11-11-1074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2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94 12363,'-16'21'2669,"-16"28"0,3-5-543,28-43-2097,1 0 0,-1 0 0,1-1-1,0 1 1,-1 0 0,1 0 0,0 0 0,-1 0 0,1 0 0,0-1 0,0 1 0,0 0-1,0 0 1,0 0 0,0 0 0,0 0 0,0 0 0,0 0 0,0 0 0,0 0 0,1-1 0,-1 1-1,0 0 1,0 0 0,1 0 0,-1 0 0,1-1 0,-1 1 0,1 0 0,-1 0 0,2 0-1,2 3-15,0 0 0,0 0 0,0-1 0,7 4 0,4 4 73,45 48 427,-54-52-385,0 1 0,0 0 0,0 0 0,-1 0 0,0 0 0,5 15 0,-9-21-141,0 1 0,-1-1 0,1 1-1,-1-1 1,1 1 0,-1-1-1,0 1 1,0-1 0,0 1 0,-1-1-1,1 1 1,0-1 0,-1 1-1,0-1 1,0 0 0,1 1 0,-1-1-1,-1 0 1,1 1 0,0-1-1,0 0 1,-1 0 0,1 0 0,-1 0-1,0 0 1,0 0 0,0-1-1,0 1 1,0-1 0,0 1 0,0-1-1,0 0 1,0 0 0,-1 1-1,1-2 1,0 1 0,-1 0 0,1 0-1,-1-1 1,1 1 0,-1-1-1,1 0 1,-1 0 0,1 0 0,-1 0-1,1 0 1,-1-1 0,1 1-1,-1-1 1,-2 0 0,3 0-203,1 0-1,-1 1 1,0-1-1,1 0 1,-1 0-1,1 0 1,0 0-1,-1 0 1,1 0 0,0 0-1,-1-1 1,1 1-1,0 0 1,0-1-1,0 1 1,0-1 0,0 1-1,1-1 1,-1 1-1,0-1 1,1 0-1,-1 1 1,0-4 0,6-11-1069</inkml:trace>
  <inkml:trace contextRef="#ctx0" brushRef="#br0" timeOffset="1">231 111 14163,'14'22'1096,"-1"-2"465,0 0-137,-4-2-680,-2-5-256,1 0-352,-5-6-64,1-3-880,-4-2-456,4-10 632</inkml:trace>
  <inkml:trace contextRef="#ctx0" brushRef="#br0" timeOffset="2">133 1 10410,'2'3'448,"0"1"72,7-2-496,4 0-192,7-6 64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3.3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48 248 9146,'0'7'626,"0"0"304,-1-1 1,0 1 0,0 0-1,-4 11 1,4-17-780,1 0 0,-1 1 0,1-1 0,-1 0-1,0 1 1,0-1 0,1 0 0,-1 0 0,0 0 0,0 0 0,0 0-1,0 0 1,-1 0 0,1 0 0,0 0 0,0 0 0,0 0 0,-1-1 0,1 1-1,0-1 1,-1 1 0,1-1 0,-1 1 0,1-1 0,-1 0 0,1 0-1,-3 1 1,4-2-129,-1 1 0,1 0 0,-1 0 0,1 0 0,0 0 0,-1-1 0,1 1 0,0 0 0,0 0 0,-1 0 1,1-1-1,0 1 0,-1 0 0,1-1 0,0 1 0,0 0 0,0-1 0,-1 1 0,1 0 0,0-1 0,0 1 0,0 0 0,0-1 0,0 1 0,0 0 0,0-1 0,-1 1 0,1-1 0,0 1 0,0 0 0,1-1 0,-2-15 45,2 14-28,-1-15 0,0 2-34,1 0 0,0 0 0,1 0 0,1 0-1,8-28 1,-9 41-7,-1-1 0,0 0 0,0 1 0,1-1 0,-1 1 0,1 0 0,0-1 0,0 1 0,0 0-1,0 0 1,0 0 0,0 0 0,1 1 0,-1-1 0,1 1 0,-1-1 0,1 1 0,-1 0 0,1 0 0,0 0 0,0 0 0,5-1-1,-3 2 33,1 0 0,-1 0 0,1 1 0,0-1-1,-1 1 1,1 0 0,-1 1 0,1-1 0,-1 1-1,9 4 1,-12-5 8,0 0 1,0 0-1,0-1 0,0 1 0,0-1 1,0 1-1,0-1 0,1 0 0,-1 0 1,0 0-1,0 0 0,0 0 0,0-1 1,1 1-1,-1 0 0,0-1 0,0 0 1,0 1-1,0-1 0,0 0 0,0 0 1,0 0-1,-1-1 0,1 1 0,0 0 1,0-1-1,2-2 0,-3 2-114,1 0 0,0 0 1,-1 0-1,1 0 0,-1 0 0,0-1 0,0 1 0,0 0 1,0-1-1,0 1 0,0-1 0,-1 1 0,1-1 0,-1 0 1,0 1-1,1-1 0,-1 1 0,-1-1 0,1 0 0,0 1 0,-1-1 1,0-3-1,-11-35-3209,11 22 2022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3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 0 12835,'-4'8'605,"1"-1"0,-1 0 0,-1 0 0,1 0 1,-1-1-1,-1 1 0,1-1 0,-1 0 0,0-1 0,-12 9 1,10-7-322,0 0 0,0 0 1,1 1-1,0 0 0,-7 9 1,14-17-283,0 0 0,1 0 0,-1 0 0,0 0 0,0 0 0,0 0 0,0 0 0,0 0 0,0 0 0,1 0 0,-1 0 0,0 0 0,0 0 0,0 0 0,0 0 0,0 0 0,0 0 0,0 0 0,1 1 0,-1-1 0,0 0 0,0 0 0,0 0 1,0 0-1,0 0 0,0 0 0,0 0 0,0 0 0,0 0 0,0 1 0,1-1 0,-1 0 0,0 0 0,0 0 0,0 0 0,0 0 0,0 0 0,0 1 0,0-1 0,0 0 0,0 0 0,0 0 0,0 0 0,0 0 0,0 0 0,0 1 0,0-1 0,0 0 0,0 0 0,0 0 0,0 0 0,-1 0 0,1 0 0,0 0 0,0 1 0,0-1 0,0 0 0,0 0 0,0 0 1,0 0-1,0 0 0,0 0 0,0 0 0,-1 0 0,1 0 0,0 0 0,0 1 0,8-5-44,-1-2-1,0-1 0,0 0 0,-1 0 0,0-1 0,7-12 0,-9 14 37,0-1 0,0 1-1,1 0 1,-1 0 0,1 0 0,1 1 0,-1 0 0,1 0 0,10-7 0,-14 11 25,-1 1 1,0 0-1,0-1 0,1 1 1,-1-1-1,0 1 0,0 0 1,1 0-1,-1 0 0,0 0 1,1 0-1,-1 0 0,0 0 1,1 0-1,-1 1 0,0-1 1,1 0-1,-1 1 0,0-1 1,0 1-1,0 0 0,1-1 1,-1 1-1,0 0 0,0-1 1,0 1-1,0 0 0,0 0 1,0 0-1,0 0 0,-1 0 1,1 0-1,1 2 0,2 4 67,0 0 0,0 0 0,-1 1-1,3 8 1,-5-13-78,9 24-3,-1-2-970,12 27-1,2-12 131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4.1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1 108 12979,'6'-11'748,"1"1"0,0-1 0,1 1 0,0 1 0,0 0 0,1 0 0,14-11 0,-20 17-512,1 1 1,-1 0 0,1 0-1,-1 0 1,1 0-1,5-2 1,-8 4-189,0 0-1,1-1 1,-1 1 0,1 0-1,-1 0 1,1 0 0,-1 0-1,0 0 1,1 0 0,-1 0-1,1 0 1,-1 0 0,1 1-1,-1-1 1,0 1 0,1-1-1,-1 1 1,0-1 0,0 1-1,1 0 1,-1 0 0,2 1-1,0 1-15,0 1-1,0-1 0,-1 1 0,1 0 1,-1 0-1,0 0 0,0 0 1,0 0-1,-1 0 0,1 1 1,-1-1-1,0 1 0,0 5 0,1 6 45,0-1 0,-2 27 0,-3-13 241,-11 53 1,-2 9 675,14-69-422,2 0 1,3 40-1,-3-62-556,0 1 1,0-1 0,0 1-1,0-1 1,0 1-1,0-1 1,0 1 0,0-1-1,0 0 1,0 1-1,0-1 1,0 1-1,1-1 1,-1 1 0,0-1-1,0 1 1,1-1-1,-1 1 1,0-1 0,0 0-1,1 1 1,-1-1-1,0 0 1,1 1 0,-1-1-1,1 0 1,-1 1-1,0-1 1,1 0-1,-1 0 1,1 1 0,-1-1-1,1 0 1,-1 0-1,1 0 1,-1 0 0,1 0-1,-1 0 1,1 0-1,-1 0 1,1 0 0,-1 0-1,1 0 1,0 0-1,2-1 41,0 0-1,1-1 0,-1 1 1,0-1-1,6-4 0,96-79 107,-35 26-1220,-51 44 559,-2 1-686,1 0 1,37-20-1,-43 29 680,0 1 0,19-5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4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6 12435,'0'-1'63,"0"1"0,0 0 0,0-1 1,-1 1-1,1 0 0,0 0 0,0-1 0,0 1 1,0 0-1,0 0 0,-1-1 0,1 1 1,0 0-1,0 0 0,0 0 0,-1-1 1,1 1-1,0 0 0,0 0 0,-1 0 0,1 0 1,0 0-1,0-1 0,-1 1 0,1 0 1,0 0-1,-1 0 0,1 0 0,0 0 0,0 0 1,-1 0-1,1 0 0,0 0 0,-1 0 1,1 0-1,0 0 0,0 0 0,-1 0 1,1 1 89,-1 0 1,1 0-1,0 0 1,0 0 0,0 0-1,0 0 1,0 0 0,0 0-1,0 0 1,0 0-1,0 0 1,0 0 0,1 0-1,-1 1 1,13 72 2959,1-18-2033,2-1 1,2-1-1,47 96 1,-63-146-1071,0 1 12,1 0 0,0 0 0,0-1 1,6 8-1,-9-11-21,1-1 1,-1 1-1,1 0 1,0-1-1,-1 1 0,1-1 1,0 1-1,-1-1 1,1 1-1,0-1 0,-1 0 1,1 1-1,0-1 1,0 0-1,0 1 0,-1-1 1,1 0-1,0 0 1,0 0-1,0 0 0,0 0 1,-1 0-1,1 0 1,0 0-1,0 0 1,0 0-1,0-1 0,-1 1 1,1 0-1,0 0 1,0-1-1,-1 1 0,1 0 1,0-1-1,0 1 1,-1-1-1,1 1 0,0-1 1,-1 0-1,1 0 1,5-6-11,0-1 0,-1 1 0,0-1 0,5-12-1,5-8-107,-9 19 43,0 0-1,1 0 1,0 0 0,0 1-1,1 0 1,11-9 0,-16 15 61,0 0 1,0-1 0,0 2 0,0-1 0,0 0 0,1 1 0,-1-1 0,1 1 0,-1 0-1,1 0 1,-1 0 0,1 1 0,0-1 0,-1 1 0,1 0 0,0 0 0,0 0 0,-1 1 0,1-1-1,-1 1 1,1 0 0,5 2 0,-7-3 14,0 1 1,0 0-1,0 0 0,-1 0 0,1 0 1,0 0-1,0 1 0,-1-1 0,1 1 1,-1-1-1,1 1 0,-1-1 0,1 1 1,-1 0-1,0-1 0,0 1 0,0 0 1,0 0-1,0 0 0,0 0 0,-1 0 1,1 0-1,0 3 0,-1-2 7,0 0 0,0 0 1,0 0-1,0 0 0,-1 0 0,1 0 0,-1 0 0,0 0 0,0-1 1,0 1-1,0 0 0,0 0 0,-1-1 0,1 1 0,-1 0 0,-2 2 0,-6 7-20,-1-1 0,-1 0 0,0-1 0,0 0 0,-1-1 0,0-1 0,-1 0 0,1 0 0,-23 7 0,33-13-242,0-1 1,0-1 0,0 1-1,0 0 1,-5 0-1,7-1 173,1 0-1,0 0 0,-1 0 1,1 0-1,-1 0 0,1 0 1,0 0-1,-1-1 0,1 1 1,-1 0-1,1 0 0,0 0 1,-1 0-1,1-1 0,-1 1 1,1 0-1,0 0 0,-1-1 1,1 1-1,-1-1 0,1 1-17,0-1 0,0 1-1,0-1 1,0 1 0,0-1-1,0 1 1,0-1 0,0 0-1,0 1 1,0-1 0,0 1-1,0-1 1,0 1 0,0-1 0,0 0-1,0 1 1,1-1 0,-1 1-1,0-1 1,1 0 0,11-16 1267,7-4-873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5.0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30 13395,'-3'10'1086,"-1"1"-1,0-1 1,-9 19 0,-2 1 145,13-23-938,-20 51 1478,21-52-1584,-1 0-1,1 0 1,0 0 0,0 0-1,0 1 1,1-1 0,1 10-1,-1-15-162,0 0 1,1 1-1,-1-1 0,1 0 1,-1 0-1,1 1 0,-1-1 0,1 0 1,0 0-1,-1 0 0,1 0 1,0 0-1,0 0 0,0 0 0,0 0 1,0 0-1,0 0 0,0 0 1,0-1-1,0 1 0,1 0 0,-1-1 1,0 1-1,0-1 0,0 1 1,1-1-1,-1 0 0,0 0 0,1 1 1,-1-1-1,0 0 0,1 0 1,-1 0-1,0 0 0,2-1 0,4 1 0,-1-1 0,0 0 0,0-1-1,0 1 1,0-1 0,8-4-1,-8 3-15,-1 1 0,1-2 0,-1 1 0,0 0 0,0-1-1,0 0 1,-1 0 0,1 0 0,-1-1 0,0 1 0,3-6 0,-5 7-38,-1 1 0,0-1 0,1 0 0,-1 1 0,-1-1 0,1 0 0,0 1 0,-1-1 0,1 0 0,-1 0 0,0 0 1,0 0-1,0 1 0,0-1 0,0 0 0,-1 0 0,1 0 0,-1 1 0,0-1 0,0 0 0,0 0 0,0 1 1,0-1-1,-1 1 0,1-1 0,-3-1 0,-3-6-415,-1 2 0,0-1 0,0 1 0,-1 0 0,0 1 0,-11-7 0,7 5-918,1 0 0,-19-19 0,15 7 37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10.5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1 470 9642,'5'-36'10621,"-4"45"-7606,8 37-1848,-9-45-1129,1 1-1,-1-1 1,1 0-1,0 1 0,-1-1 1,1 0-1,0 0 1,0 1-1,0-1 1,0 0-1,0 0 1,0 0-1,0 0 1,0 0-1,0 0 0,0-1 1,1 1-1,-1 0 1,0 0-1,1-1 1,-1 1-1,0-1 1,1 1-1,-1-1 0,1 0 1,-1 0-1,1 1 1,-1-1-1,0 0 1,1 0-1,-1 0 1,1-1-1,1 1 1,3-2 86,0 0 1,-1 0 0,1-1 0,-1 1 0,0-1 0,0-1 0,6-3 0,160-139 1554,-131 110-1467,231-207-2334,-207 181 992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5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21 12011,'126'95'7848,"-120"-91"-7624,0 0 0,-1 0-1,1 0 1,-1 1 0,7 8 0,-10-11-261,-1 0 0,1 0 0,-1 0 0,0 1 0,0-1 0,0 0 1,0 1-1,0-1 0,0 1 0,-1-1 0,1 1 0,-1-1 0,0 1 0,0 0 0,0-1 1,0 1-1,-1 3 0,1-5-17,0-1-1,0 0 1,0 1 0,0-1 0,0 0 0,0 1 0,-1-1-1,1 0 1,0 0 0,0 1 0,0-1 0,-1 0 0,1 0 0,0 1-1,0-1 1,-1 0 0,1 0 0,0 0 0,0 1 0,-1-1-1,1 0 1,0 0 0,-1 0 0,1 0 0,0 0 0,-1 0 0,1 0-1,0 0 1,-1 0 0,1 0 0,0 0 0,0 0 0,-1 0-1,1 0 1,0 0 0,-1 0 0,0 0 0,-13-6-1576,-53-46-2053,52 39 3524,1-1-1,0-1 1,1 0 0,-16-23 0,28 36 228,0 1 0,0-1 0,0 1 1,0-1-1,1 0 0,-1 0 0,0 1 1,1-1-1,-1 0 0,1 0 0,-1 0 1,1 0-1,0 1 0,0-1 0,0 0 1,0-3-1,1 4 3,-1 0 0,1 0 0,0 0 0,-1 0 0,1 0 0,0 0-1,-1 0 1,1 0 0,0 1 0,0-1 0,0 0 0,0 1 0,0-1 0,0 0 0,0 1 0,0-1 0,0 1 0,0 0 0,0-1-1,0 1 1,0 0 0,0 0 0,0-1 0,0 1 0,1 0 0,0 0 0,12 1 513,-1-1-1,0 2 1,0 0-1,0 0 1,0 1 0,22 9-1,7 0 445,-24-6-783,-9-4-186,0 1 0,0-1 0,1 0 0,9 0 0,-18-2-157,0 0 0,1 0 0,-1 0 0,0-1 0,1 1 0,-1 0 0,0-1 0,0 1 0,1-1 0,-1 1 0,0-1 1,0 1-1,0-1 0,0 0 0,0 0 0,0 0 0,0 0 0,0 1 0,2-3 0,-1 0-617,-1 0 0,1 0-1,0 0 1,-1 0-1,0 0 1,2-5 0,-1-5-1101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5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23 158 10698,'-11'-22'944,"1"7"857,9 6 2024,10 18-2161,9 11-440,2 2-400,4 6-479,-4-2-97,-3-1-200,-1-3-8,-5-3-160,-3-7-232,-5-4-857,-3-6-311,9-8 664</inkml:trace>
  <inkml:trace contextRef="#ctx0" brushRef="#br0" timeOffset="1">222 0 11931,'10'30'1712,"-3"-3"1089,8 8-1009,1 0 16,-1-6-687,-1 0-177,-1-7-416,-2 4-192,-2-8-192,-1 1-56,-3-8-280,-5-9-232,2 1-496,-2-8-721,-7-10-503,-4-3 143,2-6 809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6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18 9586,'0'0'117,"0"0"-1,-1-1 1,1 1-1,0 0 1,0 0-1,-1 0 1,1 0-1,0 0 1,0-1-1,-1 1 1,1 0-1,0 0 1,0 0-1,0-1 1,-1 1-1,1 0 1,0 0-1,0-1 1,0 1-1,0 0 1,0 0-1,-1-1 1,1 1-1,0 0 1,0-1-1,0 1 1,0 0-1,0 0 1,0-1-1,0 1 1,0 0-1,0-1 1,9-4 1604,20 1-676,-27 4-860,15-1 452,1 1 0,-1 1 0,0 0 0,28 6 0,-36-5-444,0 1 0,0-1 0,0 1 0,-1 1 0,1 0-1,-1 0 1,0 1 0,0 0 0,0 0 0,8 8 0,-12-9-156,-2-1 0,1 1 0,0 0 1,-1 0-1,1 0 0,-1 0 0,0 0 1,0 0-1,-1 1 0,0-1 0,1 1 1,-1-1-1,-1 1 0,1-1 0,-1 1 1,1 0-1,-1-1 0,-1 1 0,1-1 1,-1 1-1,-1 6 0,1-7-37,0 0 0,0 0 0,0 0-1,-1 0 1,1-1 0,-1 1 0,0 0 0,0-1-1,-1 1 1,1-1 0,-1 0 0,0 0 0,1 0-1,-1 0 1,-1 0 0,1-1 0,0 1 0,-1-1-1,1 0 1,-1 0 0,0 0 0,1 0 0,-8 1-1,9-2-199,0-1-1,0 0 1,-1 0-1,1 0 1,0 0-1,0 0 1,0 0-1,0-1 1,0 1-1,-1-1 1,1 1-1,0-1 1,0 0-1,0 0 1,0 0-1,1 0 1,-1 0-1,0 0 0,0 0 1,1-1-1,-1 1 1,0-1-1,1 1 1,0-1-1,-1 0 1,1 1-1,0-1 1,0 0-1,0 0 1,0 0-1,0 0 1,-1-4-1,2-6-1346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6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 1 13667,'-1'8'1414,"1"0"0,-2 0 0,-2 12 0,2-13-1131,0 1 0,1-1 0,0 1 0,0 8 0,2-7-65,0 0 0,0 0 1,1 1-1,0-1 0,1 0 1,0 0-1,0-1 0,1 1 1,0-1-1,9 15 0,-4-10 133,1-1 0,-1-1-1,2 1 1,0-2-1,21 17 1,-30-26-295,0 1 1,1 0-1,-1 0 1,0-1-1,0 1 1,0 1 0,0-1-1,-1 0 1,1 0-1,0 1 1,-1-1-1,2 4 1,-3-4-37,0 0 1,0 0-1,0 0 1,0 0-1,0 0 1,0 0 0,-1 0-1,1-1 1,-1 1-1,1 0 1,-1 0-1,0 0 1,0 0-1,0-1 1,0 1-1,0 0 1,0-1-1,0 1 1,-2 1-1,-7 9-114,-1 0-1,0-1 0,0-1 0,-17 12 1,-55 34-2344,62-42 1476,-25 14-476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39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84 109 10338,'-9'-21'449,"2"3"558,0 0 0,-13-19 0,20 36-963,0 0 0,-1 0 0,1 0 0,0 1 0,-1-1-1,1 0 1,-1 1 0,1-1 0,-1 0 0,1 1 0,-1-1 0,0 0 0,1 1-1,-1-1 1,0 1 0,0 0 0,1-1 0,-1 1 0,0-1 0,0 1 0,1 0-1,-1 0 1,0-1 0,0 1 0,0 0 0,0 0 0,1 0 0,-1 0-1,0 0 1,0 0 0,0 0 0,0 0 0,0 0 0,-1 1 0,1 0 22,0 0 1,-1 0 0,1 0 0,0 0 0,0 0-1,0 1 1,0-1 0,0 0 0,1 0 0,-1 1-1,0-1 1,0 1 0,1-1 0,-1 1 0,1-1-1,0 1 1,-1-1 0,1 1 0,0 1 0,-1 7 119,1 0 0,1 0 0,0 0 0,0 0 0,1 0 1,0-1-1,4 13 0,-2-8-8,14 44 827,47 105 0,44 52 327,-19-54-406,142 191 0,554 701 1537,-714-958-2299,581 857 1486,70 332-2,-716-1271-1652,-1-2-12,0 0 1,-1 0 0,0 0 0,-1 1 0,0 0 0,4 23 0,-8-34-22,0-1 0,0 0 0,0 1 0,0-1 0,0 0 0,0 1 0,0-1 0,0 1 0,0-1 0,0 0 0,0 1 0,0-1 0,0 0 0,0 1 0,0-1 0,-1 0 0,1 1 0,0-1 0,0 0 0,0 0 0,0 1 0,-1-1 0,1 0 0,0 0 0,0 1 0,-1-1 0,1 0 0,0 0 1,0 1-1,-1-1 0,-9-3-1410,-12-13-1370,4-4 244,0-6 892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40.1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5305 10906,'-34'2'1103,"25"-1"-721,0 0 1,0-1-1,0 0 0,-10-1 0,17 0-257,0 1 0,0-1 0,0 0 0,0 0 0,1 0 0,-1 0 0,0 0 0,0 0 0,1 0 0,-1 0 0,1-1 0,-1 1 0,1-1 0,-1 1 0,1-1 0,0 0 0,0 1 0,0-1 0,0 0 0,0 0 0,0 0 0,0 0 0,1 0 1,-1 0-1,0-3 0,0 0 155,0-1 0,1 1 0,-1-1 0,1 0 0,0 1 1,1-1-1,-1 1 0,3-9 0,4-5 110,0 0-1,2 0 1,0 1-1,1 0 1,22-28-1,-17 22-144,390-533 2936,-234 342-2498,29-31-150,26-29-164,25-24-71,14-20 27,305-342 231,-518 600-516,185-214 114,-14 32-41,-143 156-72,529-544 441,-342 384-141,-234 218-291,-8 5-11,224-198 396,-8 26 20,-34 37-103,-39 46-104,62-25-118,-194 119-78,13-9 70,-46 25-105,-8 3-8,-8 5-98,-24 9 1,8-2-201,-39 16-1024,-127 73-1,101-41 834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17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11 888 11250,'-1'-6'664,"-1"-8"612,2 13-1195,0 1 0,-1 0 0,1-1-1,0 1 1,0-1 0,0 1 0,0 0 0,0-1-1,-1 1 1,1 0 0,0-1 0,0 1 0,-1 0-1,1 0 1,0-1 0,0 1 0,-1 0 0,1 0-1,0-1 1,-1 1 0,1 0 0,0 0 0,-1 0-1,1-1 1,0 1 0,-1 0 0,0 0 0,14 20 2036,-12-19-2020,1 1-1,0-1 1,-1 0-1,1 1 1,0-1-1,0 0 1,0 0-1,-1 0 1,1 0-1,0-1 1,0 1-1,1-1 1,-1 1-1,0-1 1,0 0-1,0 1 1,0-1-1,0 0 1,0 0-1,0-1 1,0 1-1,0 0 1,1-1-1,-1 1 1,2-2-1,4-1 169,0 0 0,0-1 0,-1 1 0,14-10 1,31-26 1067,75-73 1,-25 20-615,-45 45-408,8-6 33,-2-3 1,58-68-1,-105 104-327,-1-2 0,-2 0 0,0 0 0,-1-1 0,-1-1 0,12-39 0,-20 55-31,-1 1 1,0-1 0,-1 1 0,1-11-1,-2 16-20,0-1 0,0 0-1,0 0 1,0 1 0,-1-1 0,1 0-1,-1 1 1,0-1 0,0 1-1,0-1 1,0 1 0,0-1 0,0 1-1,-1 0 1,-1-4 0,-1 3-518,0-1-1,0 1 1,-1 0 0,1 0 0,-1 1 0,1-1-1,-1 1 1,0 0 0,0 0 0,0 0 0,0 1 0,0 0-1,-7-1 1,-20-7-1730,9-3 1035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17.3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 10042,'4'4'1256,"8"2"1457,9-3-513,6-5-343,1-3-89,12-4-247,-9 0-41,2 7-464,2 2-88,-15 11-528,0 5-288,-11 6-72,1 6-264,-14 1-592,-2 0-312,-3-7-1185,0-7-87,18-20 1264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17.7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67 15003,'6'-8'748,"1"1"0,0 0 0,0 0-1,1 1 1,0 0 0,0 0 0,9-5-1,-14 10-669,0 0-1,-1-1 1,1 1-1,0 0 1,0 1-1,0-1 1,0 0-1,-1 1 0,1 0 1,0-1-1,0 1 1,0 1-1,0-1 1,0 0-1,0 1 1,0-1-1,0 1 1,-1 0-1,1 0 0,0 0 1,0 0-1,-1 0 1,1 1-1,-1-1 1,1 1-1,-1 0 1,0-1-1,3 4 1,1 2-23,1 0 1,-1 1-1,-1-1 1,0 2 0,0-1-1,0 0 1,-1 1 0,-1 0-1,1 0 1,3 15-1,-2 1 94,-1 1 0,3 46-1,-7-41 99,-1 0 0,-10 60 0,-26 58 135,36-145-375,0-1 11,1 0-1,-1 0 1,0 0 0,0-1-1,0 1 1,0 0 0,-1 0 0,1-1-1,-1 1 1,0-1 0,1 0-1,-1 1 1,-4 3 0,6-6-12,0 0 0,-1 0 0,1 0 0,0 0 0,0 0 0,0 1 0,0-1 0,0 0 0,-1 0 0,1 0 0,0 0 0,0 0 0,0 0 0,-1 0 0,1 0 0,0 0 0,0 0 0,0 0 0,0 0 0,-1 0 0,1 0 0,0 0 0,0 0 0,0 0 0,-1 0 0,1 0 0,0 0 0,0 0 0,0 0 0,0 0 0,-1 0 0,1 0 0,0 0 0,0-1 0,0 1 0,-1-7 116,6-8 41,0 6-59,0 0-1,1 1 0,1 0 1,-1 0-1,1 0 0,1 1 1,-1 0-1,1 0 0,11-6 1,12-7 130,41-19 0,-59 33-169,5-3 220,-2 1-705,0-1 0,0 0 0,27-21 1,-39 26-13,1 0 0,-1-1 1,0 1-1,-1-1 0,1 0 1,-1 0-1,0 0 0,0 0 1,0 0-1,-1-1 1,0 1-1,0-1 0,0 0 1,-1 0-1,0 1 0,0-8 1,2-30-1016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18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13699,'1'3'518,"-1"1"-1,1-1 1,-1 0 0,1 0 0,0 1 0,0-1-1,0 0 1,1 0 0,-1 0 0,1 0-1,0-1 1,0 1 0,3 4 0,4 3 251,21 18 0,-22-21-279,83 80 1473,-78-73-1841,-1 1 1,-1 1-1,0-1 0,13 27 1,39 101-2281,-63-141 1788,0-2 275,0 0 0,0 0 0,0 1 0,0-1 0,0 0 0,0 0 0,0 1 0,1-1 0,-1 0 0,0 0 0,0 0 0,0 1 0,0-1 0,0 0 0,0 0 0,0 1 0,1-1 0,-1 0 0,0 0 0,0 0 0,0 0 0,0 1 0,1-1 0,-1 0 0,0 0 0,0 0 0,0 0 0,1 0 0,-1 0 0,0 0 1,0 1-1,1-1 0,-1 0 0,0 0 0,0 0 0,1 0 0,-1 0 0,0 0 0,7-7-1364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23.0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 1685 6993,'-14'-3'4894,"14"3"-4854,0 0 1,-1 0 0,1 0-1,0 0 1,0-1 0,-1 1-1,1 0 1,0 0 0,0 0-1,-1 0 1,1 0 0,0-1-1,0 1 1,0 0-1,-1 0 1,1 0 0,0-1-1,0 1 1,0 0 0,0 0-1,0-1 1,-1 1 0,1 0-1,0 0 1,0-1 0,0 1-1,0 0 1,0 0 0,0-1-1,0 1 1,0 0-1,0-1 1,0 1 0,0 0-1,0 0 1,0-1 0,0 1-1,0 0 1,0 0 0,1-1-1,-1 1 1,0 0 0,0 0-1,0-1 1,0 1 0,0 0-1,1 0 1,-1-1-1,0 1 1,0 0 0,0 0-1,1 0 1,-1-1 0,0 2 11,0-1 0,0 1 1,0-1-1,0 1 0,0-1 1,0 1-1,0-1 0,0 1 1,1-1-1,-1 1 0,0-1 1,0 1-1,0-1 0,1 1 0,-1-1 1,0 1-1,1-1 0,-1 1 1,0-1-1,1 0 0,-1 1 1,0-1-1,1 0 0,-1 1 1,1-1-1,-1 0 0,1 1 1,-1-1-1,1 0 0,0 0 1,0 2 77,1-1 0,0 0 0,0 0 0,0 1 0,0-2 1,1 1-1,3 1 0,16 0 405,0-2 0,0 0 0,0-1 0,0-1 0,22-6 0,-18 2-349,0 2 0,0 1 1,1 1-1,-1 1 0,1 2 0,-1 0 0,38 7 1,-28 1 6,123 22 212,-127-27-366,0-1 0,0-1-1,34-4 1,-6-3 92,-8 0 80,-1 3 1,82 5 0,-98 1-149,269 18 374,367-46 274,-333-27-230,-21 13 197,4 26-253,-110 13-382,59-3-18,-9-12 5,94-3 20,3 28 23,231 36-38,-257-7-20,-4 22 197,-237-44-100,569 65-12,-289-63-42,-188-11-38,249 2 15,-377-12-27,457-4 2,-1 26-4,224 25 101,-604-41-30,249 16 80,413 3-37,-366-58-64,-199 11 10,249-26 30,-55-22-64,120-8 229,-516 77-273,-16 0 18,1 0 0,0-1 0,-1 0-1,19-8 1,38-23 29,-55 27-32,117-74 2,-118 74-5,-7 4 6,-1 0 1,1 1-1,-1-2 0,0 1 0,0 0 1,-1 0-1,1-1 0,4-7 0,12-33 70,-10 22-50,3-6-11,-2 0 1,9-35-1,-19 62-15,5-18 12,-1 0-1,0 0 0,-2-1 0,0 1 0,-1-24 0,-5 3 1,-2 1-1,-10-41 1,-30-73 1,39 127-10,1 0 0,-5-52-1,3 17-17,6 50 16,0 1-1,-1 0 0,0 0 0,-1 1 0,0-1 1,0 1-1,-1 0 0,-1 0 0,1 0 1,-2 1-1,1-1 0,-1 2 0,0-1 1,0 1-1,-1 0 0,-15-10 0,0 2 7,-2 0 0,0 2 0,-1 1 0,-50-16 0,18 6 9,-60-33-1,74 33-19,-1 2-1,-88-28 0,-381-56 27,251 72-31,-38-5 26,110 16-25,-259 4 0,-307-13-6,-264 13 24,154 0-11,475 3 22,79 4 2,-459-6-36,-468 18 37,184 46-40,1013-44 13,-802 59 28,-1-46 16,311-34-36,-345-7-2,785 25 64,1 4 0,-115 20 0,144-12-26,1 2-1,1 3 1,0 3 0,-61 30-1,102-40-45,1 1-1,0 1 1,-29 23 0,-50 55 6,85-76-6,2 0 0,0 1 0,0 1 0,1 0 0,2 0 0,-1 1-1,2 0 1,1 1 0,0 0 0,-7 28 0,-5 25 11,-25 79 23,36-127-26,-1-1 0,-1-1-1,-1 1 1,-18 25-1,0-12-17,22-28 18,1 0-1,0 1 1,1 0-1,-1 0 1,2 0-1,-1 1 1,-5 13-1,11-21-3,-1 0-1,1 0 1,-1 0-1,1 0 1,0 0-1,0 0 0,-1-1 1,1 1-1,1 0 1,-1 0-1,0 0 1,0 0-1,1 0 1,-1 0-1,1 0 0,0-1 1,-1 1-1,1 0 1,0 0-1,0-1 1,0 1-1,0-1 0,0 1 1,1-1-1,-1 1 1,0-1-1,1 0 1,-1 1-1,1-1 1,-1 0-1,4 1 0,0 1-152,1 0 0,0-1 0,0 0 0,1 0-1,-1-1 1,0 0 0,0 0 0,10 1 0,-1-2-531,0 0 1,16-3-1,55-12-638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18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1 362 12139,'34'-30'5666,"3"0"-3601,12-9-1377,-47 38-758,-1-1 0,0 0 0,1 1 0,-1-1 0,0 0 0,0 1 0,0-1 0,0 0 0,0 0 0,0 0-1,0 0 1,-1 0 0,1 0 0,-1 0 0,1 0 0,-1 0 0,0-1 0,0 1 0,0 0 0,0 0 0,-1-3 0,0-3-942,-1-1 0,-1 1 1,-5-16-1,2 10-138,-3-8-404,-22-39 0,-3-6 3891,32 62 1288,1 7-2098,4 9-327,-1-8-979,15 35 2179,36 56 1,-26-54-1804,-7-9-218,38 44 0,-56-72-444,0-1 0,1 1 0,-1-1 1,1 0-1,-1 0 0,1 0 0,0 0 1,0-1-1,0 1 0,0-1 0,6 3 1,-7-4-125,1 0 1,0 1 0,-1-1 0,1 0 0,0 0 0,0-1-1,-1 1 1,1-1 0,0 1 0,-1-1 0,1 0 0,0 0-1,-1 0 1,5-3 0,24-13-841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19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20 145 11578,'-1'0'175,"1"0"-1,-1 0 0,0 1 1,0-1-1,0 0 0,1 0 1,-1 0-1,0 0 0,0 0 1,0 0-1,1 0 0,-1 0 1,0 0-1,0 0 0,0-1 1,1 1-1,-1 0 0,0 0 1,-1-1-1,2 0-70,-1 1 0,1-1 0,0 1 0,0-1 0,0 1 0,-1-1 0,1 1 0,0 0 0,0-1 0,0 1 0,0-1 0,0 1-1,0-1 1,0 1 0,0-1 0,0 0 0,0 1 0,0 0 0,0-1 0,0 1 0,0-1 0,1 0 0,0-3 106,1 1 1,0 0-1,-1-1 0,1 1 1,0 0-1,1 0 0,2-3 1,22-18 723,0 1 0,31-18 0,-55 39-883,0 0 0,1 0 0,-1 0 0,0 0 0,7-1 0,-10 3-43,1-1-1,-1 1 0,1 0 0,-1 0 1,1 0-1,-1 0 0,1 0 0,-1 0 1,1 0-1,-1 0 0,1 0 0,-1 0 1,1 0-1,0 0 0,-1 1 0,1-1 1,-1 0-1,1 0 0,-1 0 1,0 1-1,1-1 0,-1 0 0,1 1 1,-1-1-1,1 0 0,-1 1 0,0-1 1,1 0-1,-1 1 0,0-1 0,1 1 1,-1-1-1,0 1 0,0-1 0,1 1 1,-1-1-1,0 1 0,0-1 0,0 1 1,0-1-1,0 1 0,0-1 0,1 1 1,-1-1-1,0 1 0,-1-1 0,1 1 1,0-1-1,0 2 0,-1 8 209,0 1 0,-1-1 0,-4 15 0,5-21-137,1-2-40,-1-2-7,1-1-38,0 1 0,-1 0-1,1 0 1,-1-1 0,1 1 0,-1 0 0,1-1 0,0 1 0,-1 0 0,1-1 0,-1 1-1,1 0 1,0-1 0,0 1 0,-1-1 0,1 1 0,0-1 0,0 1 0,-1-1 0,1 1 0,0-1-1,0 1 1,0-2 0,-3-9-578,2-14-2013,1 24 2161,0 0 0,0 1 1,0-1-1,0 0 0,0 0 1,1 0-1,-1 0 0,0 1 1,0-1-1,1 0 0,-1 0 1,0 1-1,2-2 0,2 2-1853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42.3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21 13403,'-31'2'2139,"31"-2"-2098,-1 0 0,1 0 0,0 0 1,0 0-1,0 0 0,0 0 0,0 1 0,0-1 0,0 0 1,-1 0-1,1 0 0,0 0 0,0 0 0,0 0 0,0 0 1,0 0-1,0 0 0,-1 0 0,1 0 0,0 0 0,0 0 1,0 0-1,0 0 0,0 0 0,-1 0 0,1 0 0,0 0 1,0 0-1,0-1 0,0 1 0,0 0 0,0 0 0,0 0 1,-1 0-1,1 0 0,0 0 0,0 0 0,0 0 0,0 0 1,0 0-1,0-1 0,0 1 0,0 0 0,0 0 0,0 0 1,0 0-1,0 0 0,-1 0 0,1-1 0,0 1 0,0 0 1,0 0-1,0 0 0,0 0 0,0 0 0,0 0 0,0-1 1,0 1-1,0 0 0,0 0 0,1 0 0,-1 0 0,0 0 1,0 0-1,0-1 0,0 1 0,0 0 0,0 0 0,9-7 1349,0 4-996,0 1-1,0 0 1,0 0-1,1 1 1,-1 0-1,10 0 1,63 6 973,-54-2-881,328 43 2367,2 20-1273,126 49 312,-343-73-1277,184 83 0,-184-53-475,-118-58-135,0 2 0,-2 0 0,34 31 0,-42-30-96,-13-17 80,0 0 0,0 0 0,0 0 1,0 0-1,0 0 0,1 0 0,-1 0 0,0 0 0,0 0 0,0 0 0,0 1 0,0-1 1,0 0-1,0 0 0,0 0 0,0 0 0,0 0 0,1 0 0,-1 1 0,0-1 0,0 0 0,0 0 1,0 0-1,0 0 0,0 0 0,0 1 0,0-1 0,0 0 0,0 0 0,0 0 0,0 0 0,0 0 1,0 1-1,-1-1 0,1 0 0,0 0 0,0 0 0,0 0 0,0 0 0,0 0 0,0 1 1,0-1-1,0 0 0,0 0 0,0 0 0,-1 0 0,1 0 0,0 0 0,0 0 0,0 0 0,0 0 1,0 0-1,0 1 0,-1-1 0,1 0 0,0 0 0,-8-2-572,-1-2-244,1 0-1,-1-1 1,1 0 0,0 0-1,1-1 1,-1 0 0,-10-11-1,-12-14-1124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5:42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2337 6889,'-4'-4'499,"-1"0"0,1 0 0,-1-1-1,1 0 1,0 0 0,1 0 0,-5-8 0,-15-18 1393,22 29-1728,0 1 0,0 0 0,0 0 0,0 0 0,0 0 1,0 0-1,-1 0 0,1 1 0,0-1 0,-1 0 0,1 1 0,0-1 0,-1 1 0,1-1 0,-1 1 0,1-1 0,-1 1 1,1 0-1,-1 0 0,1 0 0,-1 0 0,1 0 0,-1 0 0,1 0 0,-1 1 0,1-1 0,-1 0 0,1 1 0,-3 1 0,4-2-98,-1 0-1,1 0 0,0 0 0,0 0 1,0-1-1,-1 1 0,1 0 0,0 0 1,0 0-1,-1 0 0,1 0 0,0 0 1,0 0-1,0 0 0,-1 0 0,1-1 1,0 1-1,0 0 0,0 0 0,0 0 1,-1 0-1,1-1 0,0 1 0,0 0 1,0 0-1,0 0 0,0-1 0,0 1 0,0 0 1,0 0-1,0 0 0,-1-1 0,1 1 1,0 0-1,0 0 0,0-1 0,0 1 1,-1-10 867,0-16 654,1 16-1045,-1 0 1,1 0-1,3-18 1,10-43 942,37-160 584,226-589 404,-94 415-1455,-59 140-460,-62 109-347,-53 129-189,-1 0 0,-1 0 1,4-48-1,-10 72-22,0-1-10,0 0 0,1-1 0,-1 1 0,3-8 0,-2 11 1,-1 1-1,0-1 0,1 0 0,-1 0 1,1 1-1,-1-1 0,1 0 0,0 0 1,-1 1-1,1-1 0,0 1 0,-1-1 1,1 0-1,0 1 0,0-1 0,-1 1 1,1 0-1,0-1 0,0 1 0,0 0 1,0-1-1,0 1 0,0 0 0,1 0 1,1-1-375,-3 1 268,1 0 1,-1 0 0,0-1-1,0 1 1,1 0 0,-1 0-1,0 0 1,0 0 0,1 0-1,-1 0 1,0 0 0,0 0-1,1 0 1,-1 0 0,0 0-1,0 0 1,1 0 0,-1 0-1,0 0 1,0 0-1,0 0 1,1 1 0,-1-1-1,0 0 1,0 0 0,1 0-1,-1 0 1,0 1 0,10 8-1080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06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5 448 10426,'-5'1'3261,"11"1"-1847,12 0-103,-12-3-1008,0 0 1,0-1-1,0 0 1,0 0 0,0 0-1,-1-1 1,0 1 0,11-8-1,38-34 1242,-47 38-1343,98-90 1854,53-46-246,-123 114-1583,2 0-1,64-34 0,-93 57-235,17-8-161,-24 12 69,0 1 1,0-1-1,1 1 0,-1-1 1,0 1-1,1 0 0,-1 0 0,0-1 1,1 1-1,-1 0 0,0 0 1,1 0-1,-1 0 0,3 1 0,-1 5-536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25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3875 9626 9698,'-1'-6'228,"0"0"1,1 0-1,-1-1 0,1 1 1,1 0-1,-1 0 0,1 0 0,2-11 1,2 0 1029,13-28 1,-15 40-1055,0 0 0,1 0 1,0 0-1,0 0 1,0 0-1,1 1 0,-1 0 1,1 0-1,10-6 1,9-9 275,-4-2-94,0 0 0,-2-2-1,27-42 1,-15 22-104,-1 2-77,-2-1 0,-2-2-1,-1-1 1,-3 0 0,26-78 0,-23 28-88,-4-1-1,10-129 1,-27 179-115,-1 0 1,-3 0 0,-1 0-1,-3 0 1,-12-57 0,-38-118 142,38 167 121,-2 1 0,-28-54 0,-84-188 656,72 138-740,-78-217 317,81 220-153,-145-285 0,158 358-307,4-2 1,-51-155-1,3-80 323,42 150-180,-72-285 30,106 409-202,-29-174 55,19-3-57,5-150 362,8 114-294,-50-484-165,40 540 167,-32-221 415,-37 5-402,3 52-143,-24-85 379,87 380-292,-60-180 59,64 207-40,-2 0 0,-1 2-1,-45-66 1,-65-75-47,-26-34-30,102 149 21,-68-65 1,106 116-22,-2 0 0,0 1 1,-31-20-1,41 31 18,0 0 1,0 0-1,0 1 1,0 0-1,-1 0 0,1 1 1,-1 0-1,0 0 1,0 1-1,1 0 1,-1 1-1,-12 0 1,8 2-6,0 0 0,0 1 1,1 1-1,0-1 0,-1 2 1,1 0-1,1 0 0,-21 14 1,-6 7 6,-40 36 1,53-41 31,-189 138-233,189-143 162,-157 106-157,139-90 157,1 2 1,-40 43-1,31-20-7,2 3 0,-72 114 0,-57 145 2,155-275 44,-9 18 23,2 0-1,4 2 1,-35 127 0,-42 270 37,29 10-105,48-269 151,-21 386-75,14 24-117,0-58 92,31-476-13,-3 419-13,-10-66-54,1-130 95,36 479 117,14-439-191,31-4 121,2-65-115,-53-214 59,3-1 1,2 0 0,57 105-1,57 151-22,-37-78-6,-30-86 59,99 204-2,-141-303-56,48 71 1,-54-94 24,1 0 0,2-2 0,47 43 0,105 57 3,-121-90 13,98 82-1,-50-10-1,-69-70 60,1-1-1,43 33 0,-50-49-33,1-1-1,1-1 1,1-2-1,48 19 0,130 33 136,-90-32-215,-58-13 151,77 39 0,-87-37-53,-31-16-18,2-1 1,-1-1-1,1-1 0,0-1 1,0 0-1,0-2 0,1 0 1,0-2-1,-1 0 0,1-1 1,33-6-1,1-3 315,99-28 0,48-36 450,-132 42-100,77-48 0,-46 23-169,-86 47-513,0 0 0,-1 0-1,24-20 1,-35 26-146,0-1 0,0 0 1,0 0-1,-1-1 1,1 1-1,-1-1 0,0 0 1,0 1-1,-1-1 1,1 0-1,-1-1 0,0 1 1,-1 0-1,1-1 1,-1 1-1,1-10 0,-3 1-165,0-1-1,-4-20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33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 16964,'49'-9'1448,"14"-2"888,17 4-391,16 5-793,3 0-224,9 4-2552,4-2 1192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34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0 100 10170,'3'-2'311,"1"0"-1,-1 1 1,0-1-1,0 1 1,1 0 0,-1 0-1,1 0 1,-1 0-1,1 0 1,-1 1-1,8-1 1,2 0 147,129-20 1748,305-34 26,-249 47-1794,388 35-1,-365-3-260,246 24 640,4-19 134,215-23 1125,-2-58 1322,-581 32-2544,-15 3-213,-86 16-644,5 0 48,0 0 1,0 0-1,15 1 0,-21 0-56,1 0-1,-1 0 1,0 1-1,0-1 1,1 0-1,-1 0 1,0 1-1,0-1 1,1 1-1,-1-1 1,0 1-1,0-1 1,0 1-1,0 0 1,0-1-1,0 1 1,0 0-1,0 0 1,0 0-1,0 0 1,-1 0-1,1 0 1,0 0-1,0 0 0,-1 0 1,1 0-1,-1 1 1,1-1-1,-1 0 1,1 2-1,-1 3-465,1 0 0,-1 0 0,0 0 0,-1 1-1,-1 7 1,-4 13-810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41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7140 8234,'-29'-29'2407,"27"27"-2162,1 1 0,-1-1 0,0 1 0,1-1 0,-1 1 0,0 0 0,0 0 0,0 0 0,0 0 0,0 0 0,0 1 0,0-1 0,0 0 0,0 1 0,-1 0 0,1-1 0,0 1 0,0 0 0,0 0 0,0 0 0,-4 1 0,6-1-203,0 0-1,0 0 0,1 0 0,-1 0 0,0 0 0,0 0 1,0-1-1,0 1 0,0 0 0,0 0 0,0 0 0,0 0 1,1 0-1,-1 0 0,0 0 0,0 0 0,0 0 0,0 0 1,0 0-1,0 0 0,0 0 0,0 0 0,1 0 0,-1 1 1,0-1-1,0 0 0,0 0 0,0 0 0,0 0 0,0 0 1,0 0-1,0 0 0,0 0 0,1 0 0,-1 0 0,0 0 1,0 0-1,0 0 0,0 1 0,0-1 0,0 0 0,0 0 1,0 0-1,0 0 0,0 0 0,0 0 0,0 0 0,0 0 1,0 1-1,0-1 0,0 0 0,0 0 0,2-5 145,0 0-1,-1-1 0,0 1 1,2-9-1,2-14 142,8-6 84,2 0 0,1 0 0,24-34 0,24-52 168,-15 11-28,97-249 1812,-62 140-1700,-48 139-488,2-8 120,94-153 0,-8 67-147,58-91 184,-137 189-255,38-64-127,34-73 487,-6 7 96,-82 157-382,3 2 1,41-48-1,119-116 182,2-3-284,-138 148-69,111-123 24,13 10 34,151-125-51,-66 39 66,61-21-57,-28 27 14,-277 238-9,317-283 126,-304 278-141,255-203-102,-272 213 116,246-207-9,-196 172 43,3 2 0,83-42-1,15 12-119,60-33 76,-71 13 24,168-91 59,-255 157-83,2 3 0,145-39-1,246-55 66,-184 46-79,42 5 65,-63 16-53,131-22 36,-79 16-52,-226 43 30,484-105 202,-460 100-164,164-27 29,-191 43-56,261-23-3,-205 27 21,19-2-3,-114 2-8,70-15 0,-92 15-3,2-2 13,25-2-1,-40 7-6,0 0 1,0 1-1,0 0 1,0 1-1,0 0 1,0 0-1,13 4 1,-10-2-12,0 0 0,0-1 0,0 0 0,1-1 0,-1 0 0,0 0 0,1-1 0,-1-1 0,1 1 1,-1-2-1,0 1 0,0-2 0,18-5 0,-12 3 49,11-4 47,0 1 0,0 2 0,0 0 0,49-2 0,2 1 396,-5 1-353,-72 6-157,-1 0 0,1 0 0,-1 0 0,1 0 0,-1 0 0,1 0-1,0 0 1,-1 1 0,1-1 0,-1 0 0,1 0 0,-1 0 0,1 1 0,-1-1-1,1 0 1,-1 1 0,1-1 0,-1 0 0,1 1 0,-1-1 0,1 1 0,-1-1 0,0 1-1,1-1 1,-1 0 0,0 1 0,1 0 0,-1-1 0,0 1 0,0-1 0,0 1 0,1-1-1,-1 1 1,0-1 0,0 1 0,0 0 0,0-1 0,0 1 0,0-1 0,0 1 0,0 0-1,0-1 1,0 1 0,-1 0 0,1 0-84,-7-11-5769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1.5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1 182 13891,'2'3'1392,"11"-3"1209,1-5-329,17-10-559,2-11-329,10-7-920,-3-9-1264,6-22 352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27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796 180 12419,'-6'-11'460,"-2"1"-1,1-1 1,-1 2 0,-1-1 0,0 1 0,0 1 0,-1-1 0,0 2-1,0-1 1,-1 1 0,-11-5 0,-4 0 269,-1 0-1,0 3 1,-50-13-1,57 18-369,1 0 0,-1 1-1,-36 0 1,44 4-256,0 0-1,0 0 1,0 1 0,1 0 0,-1 1-1,1 1 1,-20 8 0,13-2 55,0 0 0,0 1 1,1 1-1,1 0 0,0 2 1,1 0-1,1 0 0,0 1 1,0 1-1,-19 32 0,19-26 16,1 2 1,1 0-1,2 0 0,0 1 0,2 0 1,0 1-1,-7 50 0,10-40-37,2 1 0,2 0 0,1-1 1,2 1-1,8 46 0,-6-63-71,1 1 1,1-1 0,0 0-1,2 0 1,0-1-1,1 0 1,1-1-1,1 0 1,1 0-1,22 26 1,-8-16-42,0-1 0,2-2 0,0 0 1,2-2-1,1-1 0,64 33 0,-77-47-20,0-1 0,1-1 0,-1 0 1,1-2-1,0 0 0,1-1 0,-1-1 0,0-1 1,1 0-1,-1-2 0,1 0 0,-1-1 0,0-1 0,0-1 1,0-1-1,0 0 0,-1-2 0,0 0 0,0-1 0,-1 0 1,0-2-1,0 0 0,-1-1 0,19-16 0,6-11 32,-2-3 0,63-83 0,-91 108-29,-1-1 0,-1 0 0,0 0 0,-1-1 0,-1 0 0,0 0 0,-2-1 0,0 0 0,-1 0 0,-1 0 0,1-29 0,-4 5-30,-2 0 0,-1 0 0,-2 0 1,-12-43-1,10 54-26,-2-1 0,-1 2 0,-21-46 0,25 65 48,0-1 0,-1 1 0,-1 0 0,0 1 0,-1 0 0,0 0 0,0 1 0,-1 0 0,-1 1 0,-21-16 0,24 21 31,-1-1 0,1 2 0,-1-1 0,0 1 1,0 0-1,0 1 0,-1 0 0,1 0 1,-1 1-1,1 0 0,-14 1 0,-9 3 119,-1 1-1,-32 8 1,32-6-510,-46 5 1,75-11 263,-9 0-1215,0 1 1,-12-3-1,12-2-361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44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18 205 3929,'0'0'18,"-3"-26"3795,-9-28 0,11 49-2854,0 0 2586,10 5-2496,185 7 2931,-114-7-3457,-48 1-369,441 19 1063,-66-1-488,3-25-463,-383 5-225,250 7 697,-91 0-656,-135-6-56,-1-3 0,0-2 1,0-2-1,0-2 0,59-19 0,221-66 69,-305 87-31,-12 3-69,25-4 0,-34 7 1,1 1 1,-1 0-1,1 0 1,-1 0-1,1 0 1,-1 1-1,1 0 1,-1 0-1,7 2 1,26 14 50,-27-12-353,0 0 1,21 6-1,-30-11 280,-1 0-1,1 0 0,0 1 1,0-1-1,0 0 0,0 1 1,0-1-1,0 0 0,-1 1 1,1-1-1,0 1 1,0-1-1,-1 1 0,2 0 1,-2 0 35,0 0 0,0-1 0,0 1 1,0 0-1,0 0 0,0-1 0,0 1 1,0 0-1,0 0 0,0-1 0,0 1 0,-1 0 1,1-1-1,0 1 0,-1 0 0,1-1 1,0 1-1,-1 1 0,-3 6 80,1 1 0,1-1-1,-1 1 1,1 0 0,1 0-1,-1 17 1,-4 23 42,-43 174 132,39-166-242,-3 111 0,4-37-8,2-24 81,-8 56-96,0-32-42,7 2 0,12 216 0,-4-293 90,-3 0 0,-14 88 0,1-19-95,3 170 42,6-97 37,-8-43-28,1 0 20,8-83 58,-16 83 1,16-113 118,-1 77-1,0 8 47,-6 47 484,12-143-626,-9 53 135,0 4 183,9-64-284,0 7 378,4 56 1,-2-72-365,-1 22 0,0-13-173,-1-21 39,0 11 50,2-12-144,2-9-158,-2 4 6,-1 0 0,0 0 0,0 0 0,0 0 0,0 1 0,-1-1 0,1 0 0,-1 0 0,1 0 0,-1 0 0,-2-3 0,0-4-715,-18-89-9758,9 66 8322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44.8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8794,'-1'0'111,"1"0"0,0 0 0,-1 0 0,1 0 0,-1 0 0,1 0 0,-1-1 0,1 2 0,-1-1 0,1 0 0,0 0 0,-1 0 0,1 0 0,-1 0 0,1 0 0,-1 0 0,1 0 0,0 1 0,-1-1 0,1 0 0,-1 0 0,1 1 0,0-1 0,-1 0 0,1 1 0,0-1 0,-1 0 0,1 1 0,0-1 0,0 0 0,-1 1 0,1-1 0,0 1 0,0-1 0,5 18 2332,-4-17-2491,39 102 5029,-34-79-3977,6 36-1,-8-38-436,0 0-1,8 22 1,-9-37-395,0 0 1,0 0 0,0-1 0,1 1-1,0-1 1,0 0 0,0 0-1,1 0 1,0-1 0,7 7-1,-10-11-140,-1 1-1,1-1 0,-1 0 0,1 0 0,0 0 1,-1 0-1,1-1 0,0 1 0,0 0 0,-1-1 0,1 1 1,0-1-1,0 0 0,0 1 0,0-1 0,0 0 0,0 0 1,0 0-1,0 0 0,0-1 0,-1 1 0,1-1 1,0 1-1,0-1 0,0 1 0,2-2 0,3-3 0,0 1-1,0-1 1,-1 0 0,1 0-1,4-6 1,2-1 54,26-21 114,27-25 220,-58 50-552,0-1 1,-1-1 0,0 1 0,0-1 0,8-16-1,15-30-80,-16 28 420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45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 12563,'-2'0'251,"0"1"1,0 0 0,0 0 0,1 0-1,-1 0 1,0 0 0,1 0-1,-1 0 1,-1 2 0,3-3-152,-1 1 1,1 0-1,0-1 0,-1 1 1,1-1-1,0 1 0,0 0 1,-1-1-1,1 1 0,0-1 1,0 1-1,0 0 1,0-1-1,0 1 0,0 0 1,0-1-1,0 1 0,0 0 1,0-1-1,0 1 1,0-1-1,1 1 0,-1 0 1,0-1-1,0 1 0,1-1 1,-1 1-1,0-1 0,1 1 1,-1 0-1,1-1 1,0 1-1,10 12 969,0-1-1,19 15 1,-4-5-217,8 14-133,-2 0 0,-1 3 0,25 42-1,-50-71-764,0 0-1,-1 0 0,-1 1 1,1-1-1,-2 1 0,1 0 1,-2 0-1,3 22 0,-8-37-3004,-3-10 1883,5 13 1064,0-4-320,-1 1 1,1-1 0,0 0 0,-1-7-1,3-35-925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45.8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12 11410,'4'-10'1366,"1"9"772,-4 1-2014,-1 1-1,1-1 1,0 1-1,-1 0 1,1 0-1,0-1 1,-1 1-1,1 0 1,-1 0-1,1 0 1,-1 0-1,0 0 1,1 0-1,-1-1 1,0 1-1,0 0 1,0 0 0,1 2-1,1 20 492,0 1 1,-2-1-1,-4 46 0,-19 71 77,9-67-427,10-52-214,-1 1-1,0 0 1,-2-1 0,-14 30-1,2-1-71,19-50 21,-1 1 0,1-1-1,0 0 1,0 0 0,0 0 0,0 1 0,0-1-1,0 0 1,0 0 0,0 0 0,0 1-1,0-1 1,0 0 0,0 0 0,0 1 0,0-1-1,0 0 1,0 0 0,0 1 0,0-1 0,0 0-1,0 0 1,0 0 0,0 1 0,0-1-1,0 0 1,0 0 0,1 0 0,-1 1 0,0-1-1,0 0 1,0 0 0,0 0 0,1 1-1,-1-1 1,0 0 0,0 0 0,0 0 0,0 0-1,1 0 1,-1 0 0,0 0 0,0 1-1,1-1 1,-1 0 0,0 0 0,0 0 0,0 0-1,1 0 1,-1 0 0,0 0 0,0 0-1,1 0 1,-1 0 0,0 0 0,0 0 0,1 0-1,-1 0 1,0-1 0,0 1 0,0 0-1,1 0 1,-1 0 0,14-5 90,-2 1 39,-1 0 1,0 0-1,1 1 0,0 0 1,0 1-1,0 1 0,0-1 0,0 2 1,0 0-1,0 0 0,0 1 0,0 1 1,0 0-1,12 4 0,-8-2 441,-6-1-889,1 0 1,0-1 0,0 0 0,17 1 0,-25-4 285,1 1 0,0 0 0,-1-1 0,1 1 0,-1-1 1,0 0-1,1-1 0,-1 1 0,0 0 0,1-1 0,-1 0 1,0 0-1,0 0 0,0 0 0,-1 0 0,1 0 0,0-1 0,2-3 1,11-15 492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46.1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15131,'-4'25'968,"8"5"185,1-3-1,8-3-360,11 0-144,-4-2-64,-2-2-80,4-2-183,-5 0-89,-3-5-216,1 0-128,-6-4-465,-5-3-463,-8-6-640,-3-8-369,-6-12 1081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46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 12235,'39'-4'1339,"0"1"1,-1 2-1,1 1 1,54 8-1,-78-6-1110,0 1 0,0 0-1,0 1 1,-1 1 0,1 0 0,15 8 0,-26-10-165,0-1-1,0 0 1,0 1 0,0 0 0,-1 0 0,1 0 0,-1 0-1,0 1 1,1-1 0,-2 1 0,1 0 0,0 0 0,-1 0 0,0 0-1,0 1 1,0-1 0,0 0 0,-1 1 0,1-1 0,-1 1-1,0 0 1,-1-1 0,1 10 0,-1-8 24,-1 0-1,0 0 1,0-1-1,0 1 1,0 0-1,-1 0 1,0-1-1,-1 1 1,1-1-1,-1 0 1,0 0-1,0 0 1,-6 7-1,-3 2-14,0-1 0,-1-1 0,-16 12-1,13-12-464,16-12 351,0 0-1,-1 1 0,1-1 1,0 0-1,-1 0 1,1 1-1,-1-1 0,1 0 1,-1 0-1,1 1 0,0-1 1,-1 0-1,1 0 0,-1 0 1,1 0-1,-1 0 1,1 0-1,-1 0 0,1 0 1,-1 0-1,1 0 0,-1 0 1,1 0-1,-1 0 0,1 0 1,-1 0-1,1-1 1,-1 1-1,1 0 0,-1 0 1,0-1-1,1-1-70,-1 0 1,1-1-1,0 1 0,-1-1 1,1 1-1,0-5 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2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0 162 14531,'28'-9'1608,"16"-4"1361,9-3-784,11-8-769,-7-4-712,5-6-5745,-1-3 3697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4.0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40 12339,'1'-4'395,"11"-22"2634,-11 25-2938,-1 1 0,0-1 0,0 1 0,0-1 0,1 1 0,-1-1 0,0 1 0,1 0 0,-1-1 0,0 1 0,1-1 0,-1 1 0,0 0 0,1-1 0,-1 1 0,1 0-1,-1-1 1,1 1 0,-1 0 0,1 0 0,-1 0 0,0-1 0,1 1 0,0 0 0,-1 0 0,1 0 0,-1 0 0,1 0 0,-1 0 0,1 0 0,-1 0 0,1 0 0,-1 0 0,1 0 0,-1 0 0,1 0 0,-1 1 0,1-1 0,-1 0 0,1 0 0,-1 1 0,1-1 0,-1 0 0,0 0 0,1 1 0,0 0 0,3 4 313,0 0-1,0 0 1,-1 1 0,1 0 0,3 9-1,4 6 204,24 44 593,-18-31-927,2 0 1,41 54-1,-48-75-304,22 18 1,1 2-972,-31-27-202,-5-4 267,-9-4 838,8 1 455,-19-6-220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4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1 321 9858,'8'-7'1483,"1"0"0,0 1 0,0 0 0,17-8 0,-14 7-185,23-15-1,-6-3-115,-1-2-1,35-42 0,-18 18-557,-20 22-406,17-17-17,-42 46-213,0-1 0,0 1 0,0 0 0,1 0 0,-1 0 0,0-1 0,0 1 0,0 0 1,0 0-1,1 0 0,-1-1 0,0 1 0,0 0 0,0 0 0,1 0 0,-1 0 0,0 0 1,0-1-1,0 1 0,1 0 0,-1 0 0,0 0 0,0 0 0,1 0 0,-1 0 0,0 0 1,0 0-1,1 0 0,-1 0 0,0 0 0,0 0 0,1 0 0,-1 0 0,0 0 0,0 0 1,1 0-1,-1 0 0,0 1 0,0-1 0,1 0 0,-1 0 0,0 13-900,-9 20-1409,-13 15-1827,6-27 2817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4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1 190 10874,'0'12'923,"-1"-9"-304,1 1 0,0-1 0,0 1-1,0-1 1,1 1 0,0 4 0,-1-8-524,0 0 1,0 0-1,1 1 1,-1-1-1,0 0 1,0 0-1,0 1 1,0-1-1,1 0 1,-1 0-1,0 1 1,0-1-1,1 0 0,-1 0 1,0 0-1,0 0 1,1 1-1,-1-1 1,0 0-1,0 0 1,1 0-1,-1 0 1,0 0-1,1 0 1,-1 0-1,0 0 1,1 0-1,-1 0 1,1 0-1,11-3 1572,13-10 107,105-77 1560,-102 69-3060,-1-3 1,35-35-1,-60 56-482,1 0 0,0 0 0,0 0 0,0 1 0,0-1 0,1 1 0,6-4 0,-9 6 24,-1 0 0,1 0 1,-1 0-1,1 1 1,0-1-1,-1 0 1,0 0-1,1 0 0,-1 1 1,1-1-1,-1 0 1,1 1-1,-1-1 0,1 0 1,-1 1-1,0-1 1,1 0-1,-1 1 1,0-1-1,1 1 0,-1-1 1,0 1-1,1-1 1,-1 1-1,0-1 0,0 1 1,0-1-1,0 1 1,1-1-1,-1 1 1,0 1-278,5 8-934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31.6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344 965 9322,'-35'-2'7515,"39"-1"-5894,7-2-163,8 2-665,-1 1 0,28-1-1,-2 1-202,279-28 1639,-285 27-1812,-1-3-1,73-20 0,-90 19-307,0 0-1,-1-2 0,1 0 1,-2-1-1,1-2 0,30-23 0,-27 16-92,-1-1 0,-1-1-1,0-1 1,-2-1 0,-1 0-1,0-1 1,21-44 0,-33 57-11,0-1 0,-1 0 0,0 1 0,-1-1 1,-1 0-1,0 0 0,0-1 0,-1-13 0,-1 17-3,-1 0 1,0 0-1,0 0 0,-1 0 0,0 0 1,0 0-1,-1 1 0,-1-1 0,1 1 1,-1 0-1,-9-14 0,-2 2-20,-1 0-1,-1 1 1,-33-29-1,-66-42-111,89 72 120,-1 2 0,0 0-1,-1 2 1,-1 1 0,0 1-1,-1 2 1,0 1 0,0 1-1,-35-4 1,32 9 17,0 0 0,0 2 1,0 2-1,0 1 0,0 1 0,1 3 0,-1 0 0,-50 17 0,39-7 13,0 1-1,1 3 1,1 1-1,-68 45 1,103-60-13,0 0-1,1 0 1,-1 0 0,2 1 0,-1 0 0,1 1 0,0-1-1,0 1 1,1 0 0,0 1 0,0-1 0,1 1 0,0 0 0,1 0-1,-4 17 1,4-12 36,2 1 0,0 0 0,0 0 0,1 0 1,1-1-1,1 1 0,0 0 0,1-1 0,0 1 0,1-1 0,1 0 0,12 26 0,-8-23 12,1 0 1,1-1-1,0-1 1,1 0-1,1 0 0,0-1 1,1-1-1,0 0 0,26 17 1,-15-14-36,1 0-1,0-2 1,1-1 0,1-1 0,0-2 0,48 12 0,-35-14-516,1-1 1,0-3 0,0-1-1,50-3 1,140-15-7275,-103 0 4804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5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4 183 12003,'-2'10'1816,"0"-1"1409,8-9-1257,-1-6 32,10-12-631,5-6-257,4-5-360,4 1-280,-5 5-272,3 4-184,-2-1-936,-6 2-776,17 1 856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5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0 290 13547,'1'-6'3166,"0"1"-2586,1 0 0,-1 1 0,1-1 0,1 1 0,-1 0 0,6-8 0,21-25 1023,-25 32-1388,50-57 1508,31-38-298,-63 66-1330,-22 34-116,0-1 1,0 1-1,0 0 1,0 0-1,0 0 1,0-1-1,0 1 1,0 0-1,0 0 1,0 0-1,0-1 1,0 1-1,0 0 1,0 0-1,0 0 0,0 0 1,0-1-1,-1 1 1,1 0-1,0 0 1,0 0-1,0 0 1,0-1-1,0 1 1,0 0-1,0 0 1,-1 0-1,1 0 1,0 0-1,0-1 1,0 1-1,0 0 1,-1 0-1,1 0 1,0 0-1,0 0 1,0 0-1,0 0 1,-1 0-1,1 0 1,0 0-1,0 0 1,0 0-1,-1 0 1,1 0-1,0 0 1,0 0-1,0 0 1,-1 0-1,1 0 1,-4 2-401,0-1 0,0 1 0,1 1 0,-1-1 0,0 1 0,1-1 0,0 1 0,0 0 0,-1 0 0,-3 6 0,-2 0-631,-14 14-780,4-2 690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6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 12131,'-4'14'2255,"2"0"1,-3 24-1,5-32-2014,0 0 0,0 0 0,1 0-1,0 0 1,0 0 0,0 0 0,0 0 0,5 10-1,-5-14-193,1 0-1,-1 0 1,1 0-1,-1-1 0,1 1 1,0 0-1,0-1 0,0 1 1,-1-1-1,2 1 0,-1-1 1,0 0-1,0 0 0,0 0 1,0 0-1,1 0 0,-1-1 1,0 1-1,5 0 0,6 1 41,0-1 0,19 0-1,-16-1-24,17 1 4,62 3 586,-85-2-484,1 0 0,-1 0 1,1 1-1,-1 0 0,0 0 0,15 8 0,-23-10-124,0 0 1,0 0-1,0 0 1,-1 0 0,1 1-1,0-1 1,-1 0-1,1 1 1,-1-1-1,0 1 1,1 0-1,-1-1 1,0 1 0,0 0-1,0 0 1,0 0-1,0-1 1,-1 1-1,1 0 1,0 0-1,-1 0 1,1 0-1,-1 1 1,0-1 0,0 0-1,0 0 1,0 4-1,-1-2 0,0 0-1,-1 0 0,1 1 1,-1-1-1,0 0 0,0-1 1,0 1-1,0 0 0,-1 0 1,0-1-1,1 0 1,-6 5-1,-1 1 1,-1 0 1,0-1-1,-1 0 0,0-1 1,-22 12-1,28-17-110,0 1-1,0-1 1,0-1 0,0 1 0,0-1-1,0 0 1,-1 0 0,1 0-1,0-1 1,-1 1 0,1-1 0,0-1-1,-1 1 1,1-1 0,0 0 0,0 0-1,-8-3 1,11 3-94,0 0 1,1 1-1,-1-1 0,0 0 1,1 0-1,0-1 0,-1 1 1,1 0-1,-1 0 1,1-1-1,0 1 0,0 0 1,0-1-1,0 1 0,0-1 1,0 0-1,0 1 0,1-1 1,-1 0-1,0 1 0,1-1 1,-1 0-1,1 0 0,0-2 1,0 1-144,0 0 1,0 0-1,1 1 1,-1-1 0,1 0-1,0 0 1,-1 0-1,2 0 1,-1 1 0,0-1-1,0 1 1,1-1-1,-1 1 1,1-1 0,2-1-1,17-20-972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6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59 7106,'-15'-1'2618,"12"1"-2126,1-1-1,-1 1 0,0 0 1,0 1-1,0-1 1,-5 1-1,7 0-305,0-1 0,0 1 0,0-1 0,1 1 0,-1-1 0,0 1 0,0 0 0,0 0 0,0-1 1,1 1-1,-1 0 0,0 0 0,1 0 0,-1 0 0,0 0 0,1 0 0,-1 0 0,1 0 0,0 0 0,-1 0 0,1 2 0,-5 9 1008,5-10-1111,-1-1 1,0 0-1,1 1 0,-1-1 1,1 0-1,0 1 1,-1-1-1,1 1 0,0-1 1,0 1-1,0-1 1,0 1-1,0-1 0,0 1 1,0-1-1,0 1 1,1-1-1,-1 0 0,1 1 1,-1-1-1,1 1 1,-1-1-1,2 2 0,2 5 343,0 0-1,-1 0 0,0 0 1,0 1-1,2 13 1,-2-10-325,8 24 1,-8-29-24,1 1 1,0 0-1,0-1 1,1 1 0,0-1-1,0-1 1,1 1-1,0-1 1,0 0-1,14 10 1,-17-13-54,0-1 0,1 0 1,-1 0-1,1-1 0,0 1 0,0-1 0,0 0 0,-1 0 1,1 0-1,0 0 0,0 0 0,0-1 0,0 0 0,1 0 1,-1 0-1,0-1 0,0 1 0,0-1 0,-1 0 1,1 0-1,0 0 0,0 0 0,0-1 0,-1 0 0,6-3 1,-3 2 32,-1-1 0,0 0 0,0 0 0,-1 0 0,1-1 0,-1 1 0,0-1 0,0 0 0,-1 0 1,0-1-1,1 1 0,-2-1 0,1 1 0,-1-1 0,1 0 0,-2 0 0,3-10 0,-3 9 21,0 0-1,-1 0 0,1 0 0,-1 0 1,-1 0-1,0 0 0,0 1 0,0-1 1,0 0-1,-1 0 0,-1 1 0,1-1 1,-1 1-1,0 0 0,-6-11 0,2 8-54,-1-1-1,0 1 1,0 1-1,-1-1 0,0 2 1,0-1-1,-19-10 0,20 13-93,1 1 0,-1 0 0,0 1 0,-1 0 0,1 0-1,-1 0 1,1 1 0,-1 1 0,0-1 0,1 2 0,-11-1 0,18 1-24,0 0 1,0 0-1,0 0 0,1 0 1,-1 0-1,0 0 1,0 0-1,0 1 1,1-1-1,-1 0 1,0 1-1,0-1 1,1 0-1,-1 1 1,0-1-1,1 1 0,-1-1 1,0 1-1,1-1 1,-1 1-1,0-1 1,1 1-1,-1 0 1,1 0-1,-1-1 14,1 1 0,0-1 0,0 0 0,0 0 0,0 1 0,0-1 0,0 0 1,0 0-1,0 1 0,1-1 0,-1 0 0,0 0 0,0 1 0,0-1 0,0 0 0,0 0 0,0 1 0,0-1 0,1 0 0,-1 0 0,0 1 0,0-1 0,0 0 0,0 0 0,1 1 1,12 3-1422,10-3 2292,8-3-677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7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10 13699,'3'-2'502,"-1"1"1,1 0-1,-1 0 0,1 0 1,0 0-1,-1 0 0,1 0 1,4 0-1,-6 1-362,-1 0-1,1 1 1,0-1 0,-1 0-1,1 0 1,-1 0-1,1 0 1,-1 1 0,1-1-1,-1 0 1,1 0 0,-1 1-1,1-1 1,-1 0-1,1 1 1,-1-1 0,1 0-1,0 2 1,-1-1 6,1 0-1,0 1 1,-1-1 0,1 0 0,-1 1 0,1-1 0,-1 0-1,0 1 1,1-1 0,-1 3 0,0 15 619,-1 1 1,-1-1-1,0 0 1,-6 20 0,-3 28 339,-9 232 107,13-318-5870,-5-10 866,-4 4 3592,2 6 272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7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 13979,'2'-2'4073,"5"-1"-2137,2-5-343,4 1-897,2 2-272,1 1-312,-1 4-256,0 4-600,-3 3-657,-1 4-919,6 4 1120</inkml:trace>
  <inkml:trace contextRef="#ctx0" brushRef="#br0" timeOffset="1">547 270 15683,'9'10'2137,"1"1"1039,-1 0-887,-7 0-569,-1-4-975,-2-3-465,-3-6-2113,4-2 1393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8.5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11739,'-6'0'5394,"9"5"-2393,9 22-1132,3-1 0,21 30 1,-8-21-1523,1-2 0,2-1 1,40 32-1,-36-38-258,-33-24-207,1-1 1,0 1-1,0-1 0,0 1 1,0-1-1,0 0 0,0 0 1,0-1-1,0 1 0,5 0 1,-7-1 59,-1 0 1,0 0 0,0 0 0,0 0 0,1 0 0,-1 0 0,0 0-1,0 0 1,0 0 0,1 0 0,-1 0 0,0 0 0,0 0 0,0 0-1,1 0 1,-1 0 0,0 0 0,0 0 0,0 0 0,1 0-1,-1-1 1,0 1 0,0 0 0,0 0 0,0 0 0,1 0 0,-1 0-1,0-1 1,0 1 0,0 0 0,0 0 0,0 0 0,0 0 0,0-1-1,1 1 1,-1 0 0,0 0 0,0 0 0,0-1 0,0 1 0,0 0-1,0 0 1,0 0 0,0-1 0,0 1 0,0 0 0,0 0 0,0 0-1,0-1 1,0 1 0,0 0 0,-7-12-2323,5 9 1658,-12-17-2717,-12-6 1373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9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0 322 11434,'72'-65'8557,"3"7"-4892,49-45-1178,-115 93-2393,0 0 0,0 0 0,-1-1 0,11-20 0,-16 26-93,9-10-703,-8 11-19,-4 12-107,-15 33-8877,5-26 6842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9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96 11106,'7'0'993,"6"-2"959,-6-2-120,10 1-47,3-3-177,0-1-312,-2-2-207,3 0-489,-7-1-168,1-1-328,1 2-144,-5 0-320,-1 2-320,-1 1-785,-2 3-263,-3 3 4561,3 5-2625</inkml:trace>
  <inkml:trace contextRef="#ctx0" brushRef="#br0" timeOffset="1">96 408 9322,'0'0'1896,"6"0"2281,5-4-2192,1-2-33,7-1-376,1-2-263,-2-4-345,-7 0-168,8-3-384,-5 1-136,6-1-176,8 1-128,-6 2-248,0 0-240,-4 0-744,2 1-681,1-10 809,4-6 176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6:59.8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12547,'10'13'3400,"15"26"1,5 16 24,8 14-1449,-28-53-1789,2 0-1,0 0 0,27 26 0,-32-35-290,1 0 0,0-1 0,0-1 0,0 1 0,1-1 0,0 0 0,0-1-1,0 0 1,16 4 0,-22-9-2010,-6-2 524,-6-3-154,-11 0 351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01.5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330 959 7314,'4'-9'6068,"0"13"-5695,0-1 1,1 1 0,0-1 0,-1 0 0,1 0 0,0-1 0,1 1 0,-1-1 0,0 0-1,8 1 1,8 1 88,32 3-1,-32-5-35,21 5-1,7 3 186,1-2 0,-1-3 1,97 0-1,-92-4-269,90 14 0,-97-9-35,10-1 102,0-3 1,86-9 0,-92 4-302,61-7-17,67-1 29,-117 9 27,1-2 0,94-19 0,-56 8 139,-64 11-237,-1-1 0,47-14-1,-78 17-45,1 0 0,-1-1 0,0 0-1,0 0 1,-1 0 0,1 0 0,4-4-1,29-31 19,-20 19-16,-7 6 10,1 0 0,11-21-1,0 2 6,-14 18-18,-1 0-1,0-1 1,-1 0-1,6-19 1,4-6-2,-12 29 7,-1-1-1,0 1 1,5-25-1,-8 32-4,-1-1 1,1 1-1,-1-1 0,0 0 0,0 1 1,-1-1-1,1 0 0,-1 1 0,0-1 1,-1 1-1,1-1 0,-1 1 0,-3-8 1,-18-31 19,12 22-21,0 0 1,-21-27-1,26 41 1,-1 0-1,1 1 0,-1 0 0,-1 0 0,1 1 0,-1-1 0,-14-6 0,-64-23 36,53 23-36,-135-56 35,-87-31-57,241 93 17,-7-2-4,0 1-1,0 1 1,-1 0 0,-40-4-1,-145 9 22,131 3 11,-149-16 1,116-7-26,64 10-12,-81-6 0,55 16 1,-1 4 1,-95 17-1,60-7 24,89-11-11,0 1-1,1 0 1,0 1-1,0 1 1,-20 9-1,27-9-5,0 0-1,0 1 1,1 0-1,0 1 0,0 0 1,0 0-1,1 1 0,0 0 1,-9 11-1,2 2 6,0 2 1,1-1-1,-15 35 0,-23 78-32,40-97 78,2-1-1,2 2 0,1-1 1,2 1-1,2 1 0,2-1 1,1 0-1,2 0 0,2 0 1,14 65-1,-15-92 32,0-1 0,1 0 0,0 1 1,1-1-1,0-1 0,1 1 0,0-1 0,0 0 0,9 10 0,-9-13-11,0-1-1,1 1 1,0-2 0,0 1-1,0-1 1,1 0 0,-1 0-1,1-1 1,0 0 0,1 0-1,-1-1 1,16 4 0,43 4 71,127 7 1,-155-16-351,-15-1-1336,1-1 0,46-7 0,-15 0-10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33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457 1398 10530,'-1'1'146,"0"0"0,1 0 0,-1 0 0,1 0 0,-1 0-1,1 0 1,0 1 0,-1-1 0,1 0 0,0 0 0,0 0 0,0 0-1,0 0 1,0 0 0,0 1 0,0-1 0,0 0 0,0 0 0,1 0-1,-1 0 1,0 0 0,1 0 0,-1 0 0,1 0 0,-1 0 0,1 0-1,-1 0 1,1 0 0,0 0 0,0 0 0,-1 0 0,1-1-1,0 1 1,0 0 0,0 0 0,0-1 0,1 1 0,6 6 249,0-2 0,0 1 0,1-1 1,0 0-1,0-1 0,11 4 0,7 1 108,28 5 1,-13-6-181,0-2 0,0-2 0,62-2 0,129-18 552,-18 0-146,145 14-29,-325 0-687,0-2-1,-1 0 0,1-3 0,-1-1 1,38-14-1,159-73 64,-206 83-63,76-38 27,-90 43-33,-1 0-1,1 0 1,-1-1-1,-1-1 1,1 0-1,14-18 0,-3-2-2,-1 5 7,-2-2 0,0 0 0,-2-1 0,21-49 0,-29 56 0,0 1-2,-1 0 0,8-37 1,-14 51 14,0-1 0,-1 0 1,1 1-1,-1-1 0,0 0 1,-1 1-1,1-1 0,-1 0 1,0 1-1,-1-1 0,1 1 1,-1-1-1,0 1 0,-1 0 1,-2-6-1,-5-2 36,0 0-1,0 0 0,-1 1 1,-25-20-1,-57-38 205,92 70-263,-71-50 62,3 4-15,-75-66-1,-178-157 356,293 249-406,-1 1 0,-1 2 1,-1 1-1,0 1 0,-1 2 0,0 1 1,-69-14-1,45 17-4,0 2 1,0 2-1,0 4 1,-67 5-1,63 0 7,-184 19-9,198-16 7,1 2 1,1 2-1,-55 21 0,72-20 3,0 1 1,0 2-1,2 1 0,0 1 0,1 1 0,1 1 0,0 2 0,2 0 0,0 1 0,-29 39 0,27-28 36,2 1 0,1 2-1,1 0 1,3 0 0,0 2-1,3 0 1,-15 60 0,18-54 96,3 1 1,2-1 0,1 1-1,3 0 1,4 59 0,0-79-23,2-1 0,1 1-1,0-1 1,14 35 0,-11-41-37,0 0 0,0-1 0,2-1 1,0 0-1,1 0 0,20 22 0,-14-21-34,1 0 0,0-1 0,1-1-1,1-1 1,36 20 0,-25-18 87,1-2-1,0-2 0,49 13 1,-4-9-1199,0-3 0,144 5 0,-140-15-1402,-7-2 781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00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1 239 13603,'3'-2'1152,"1"-4"729,11-1-17,1-10-192,4-5-279,6-5-289,2-4-248,3 0-232,2 3-200,-4 6-280,-1 2-88,-10 7-208,-2 2-288,-5 9-672,-3 2-560,-5 11-897,-3 0 1313</inkml:trace>
  <inkml:trace contextRef="#ctx0" brushRef="#br0" timeOffset="1">217 591 13491,'11'5'1888,"4"-1"841,9-6-305,7-7-191,9-4-825,2-4-312,0-3-696,-1-2-143,-6 0-602,-1-3-479,-2-3-1264,1-1-633,12 3 1289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00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0 169 15347,'6'-5'1329,"1"-6"735,4 0-40,7-9-407,4 1-289,9-4-464,-1-1-192,-3 4-408,4-1-176,-12 12 40,-5 4-71,-12 5-650,2 0-271,-11 9-1400,-3 0-377,-2 4 1393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01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 11426,'-7'18'2954,"-4"25"-1,9-36-2427,1 0 0,0-1 0,0 1 0,1 0 0,0 0 0,2 14 0,-2-20-493,1 1-1,-1-1 1,1 0 0,-1 0-1,1 1 1,-1-1 0,1 0-1,0 0 1,-1 0 0,1 0-1,0 0 1,0 0 0,0 0-1,0 0 1,0 0 0,0 0-1,0 0 1,0-1 0,1 1-1,-1 0 1,0-1 0,0 1-1,1-1 1,-1 1 0,0-1-1,2 1 1,4 0 11,-1 0 1,1-1-1,0 0 1,7 0-1,-4 0 8,83-6 234,-58 2 128,61 3 0,-85 1-249,-1 2 0,0-1 0,0 1 1,1 0-1,-1 1 0,-1 1 0,1-1 0,0 1 0,-1 1 0,12 7 0,-18-9-30,1-1-1,0 1 0,-1 0 0,0 0 1,4 4-1,-7-6-95,1 0 0,0 0 0,0 0-1,-1 0 1,1 0 0,-1 0 0,1 0 0,-1 0 0,0 0 0,1 0 0,-1 0-1,0 0 1,0 1 0,1-1 0,-1 0 0,0 0 0,0 0 0,0 0 0,-1 1-1,1-1 1,0 0 0,0 0 0,-1 0 0,1 0 0,-1 1 0,-2 3 14,0 0 0,-1-1 0,1 1-1,-1-1 1,0 0 0,-1 0 0,1-1 0,0 1 0,-6 2 0,-1 1-63,-1 0 0,-22 9 0,-3-5-502,34-11 271,1 1 0,-1-1 0,0 0 0,1 0 0,-1 0-1,0 0 1,1 0 0,-1 0 0,1-1 0,-1 1 0,0-1 0,-2-1-1,4 1-2,0 0 0,1 1 0,-1-1 0,0 0 0,0 0 0,1 0 0,-1 0 0,1 0 0,-1 0 0,1 0 0,-1 0 0,1 0 0,0 0 0,0 0 0,-1 0 0,1-1 0,0 1 0,0 0 0,0 0 0,0 0 0,0 0 0,0 0 0,0 0 0,1-1 0,-1 1 0,0 0 0,1-1 0,7-17-1187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01.4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2 12667,'0'0'115,"0"-1"1,-1 1 0,1 0 0,0 0-1,-1 0 1,1 0 0,0 0-1,0 0 1,-1 0 0,1 0-1,0 0 1,0 0 0,-1 0 0,1 0-1,0 0 1,-1 0 0,1 0-1,0 0 1,0 0 0,-1 0-1,1 0 1,0 0 0,-1 0 0,1 0-1,0 1 1,0-1 0,-1 0-1,1 0 1,0 0 0,-1 1 0,-7 7 1471,2 1-1197,0 0-1,1 0 0,0 0 1,1 1-1,-1 0 1,2 0-1,0 0 1,0 0-1,0 1 0,2-1 1,-1 1-1,1 0 1,1-1-1,0 14 0,1-18-368,0 0-1,0 0 1,0 0-1,1 0 1,-1 0-1,1 0 1,1 0-1,-1-1 1,1 1-1,0-1 1,5 7-1,-5-8 7,1-1 0,-1 1 0,1-1 1,0 1-1,0-1 0,0-1 0,0 1 0,1 0 0,-1-1 0,1 0 0,-1 0 0,1 0 0,0-1 0,0 0 0,7 2 0,-6-3 36,1 1 0,0-1 0,0-1 0,0 1 0,0-1 0,0 0 0,-1-1 0,1 1 0,0-1-1,-1-1 1,1 1 0,-1-1 0,0 0 0,0-1 0,8-5 0,-11 6 8,0 1-1,0-1 1,0 0 0,-1 1 0,1-1-1,0-1 1,-1 1 0,0 0-1,0-1 1,0 1 0,0-1-1,1-4 1,-2 5-23,-1 0 1,1 0-1,-1 0 0,1-1 0,-1 1 1,0 0-1,-1 0 0,1 0 0,0 0 0,-1-1 1,0 1-1,1 0 0,-1 0 0,-1 0 1,1 0-1,-3-5 0,0 2-18,0 1 0,0 0 1,0 0-1,0 0 0,-1 1 0,0 0 0,0-1 0,0 2 1,-1-1-1,1 1 0,-1-1 0,-9-2 0,3 1-345,0 0 0,-1 1 0,1 1 0,-1 0 0,-16-1 0,26 4-68,-14-3-998,16 3 1272,1 0 0,0 0 1,-1 0-1,1 0 0,0 0 0,-1 0 0,1 0 0,0 0 0,-1 0 0,1 0 0,0 0 1,-1 0-1,1 0 0,0-1 0,-1 1 0,1 0 0,0 0 0,0 0 0,-1-1 1,1 1-1,0 0 0,0 0 0,-1-1 0,1 1 0,0 0 0,0-1 0,0 1 1,-1 0-1,1 0 0,0-1 0,0 1 0,0 0 0,0-1 0,0 1 0,0 0 0,0-1 1,0 1-1,0-1 0,6-12-1398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01.8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294 1 9506,'6'15'1738,"0"1"-1,-1 0 1,-1 1 0,4 28-1,-6-21-124,-2 0 0,-2 41 0,-16 68 1164,14-118-2601,0 0 1,0 0 0,-2 0 0,1 0 0,-2-1-1,-12 20 1,18-33-260,1 1 0,-1-1-1,0 0 1,1 0 0,-1 0 0,0 0-1,0 0 1,0 0 0,0 0 0,1 0-1,-1-1 1,-1 1 0,1 0 0,0 0-1,0-1 1,0 1 0,0-1 0,0 1 0,-1-1-1,1 1 1,0-1 0,0 0 0,-1 0-1,1 0 1,0 1 0,0-1 0,-1 0-1,-1-1 1,0 0-289,1 0 0,0 0-1,1 0 1,-1-1 0,0 1 0,0-1-1,0 1 1,1-1 0,-1 0 0,1 1-1,-1-1 1,1 0 0,0 0 0,0 0 0,-2-4-1,-7-18-996</inkml:trace>
  <inkml:trace contextRef="#ctx0" brushRef="#br0" timeOffset="1">0 153 10546,'4'0'1433,"0"0"1743,7 0-2536,-2 2-88,6 1-712,1 1-360,2 0 248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02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 20916,'18'6'1761,"-3"-5"767,-4-1-335,-5-1-1433,-5-1-288,-2 0-632,-10 7-256,-6-17 256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08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60 145 5305,'-10'-4'1261,"8"3"-759,-1 0 0,1 0 0,0-1 1,-1 1-1,1-1 0,0 1 0,-3-4 1,5 5-417,0 0-1,0 0 1,0 0 0,-1 0 0,1 0 0,0 0 0,0 0 0,0 0 0,0 0 0,-1-1 0,1 1 0,0 0 0,0 0 0,0 0-1,0 0 1,-1 0 0,1 0 0,0 0 0,0 0 0,0 0 0,-1 0 0,1 0 0,0 0 0,0 1 0,0-1 0,0 0 0,-1 0-1,1 0 1,0 0 0,0 0 0,0 0 0,0 0 0,0 0 0,-1 0 0,1 1 0,0-1 0,0 0 0,0 0 0,0 0 0,0 0 6,0 1 0,-1-1 0,1 0 0,0 0 1,0 0-1,0 0 0,0 1 0,-1-1 1,1 0-1,0 0 0,0 0 0,0 0 0,-1 0 1,1 0-1,0 0 0,0 0 0,0 0 1,-1 0-1,1 0 0,0 0 0,0 0 0,0 0 1,-1 0-1,1 0 0,0 0 0,0 0 1,0 0-1,-1 0 0,1 0 0,0 0 0,0 0 1,-1 0 78,1-1 1,-1 1 0,1 0-1,0 0 1,-1-1 0,1 1-1,-1 0 1,1-1 0,0 1-1,0-1 1,-1 1-1,1 0 1,0-1 0,0 1-1,-1-1 1,1 1 0,-1-2 1595,-4 8-1698,4-5-59,1-1 1,-1 0-1,1 1 1,0-1-1,-1 1 1,1-1-1,0 1 1,0-1-1,-1 0 1,1 1-1,0-1 1,0 1-1,0-1 1,-1 1-1,1-1 0,0 1 1,0 0-1,0-1 1,0 1-1,0-1 1,0 1-1,0-1 1,0 1-1,0-1 1,0 1-1,1-1 1,-1 1-1,0-1 1,0 1-1,0-1 0,1 1 1,-1-1-1,0 1 1,0-1-1,1 0 1,-1 1-1,0-1 1,1 1-1,-1-1 1,1 0-1,0 1 1,0 0 34,-1-1 0,1 0 1,0 1-1,0-1 0,0 0 1,-1 1-1,1-1 1,0 0-1,0 0 0,0 0 1,0 0-1,-1 0 0,1 0 1,0 0-1,0 0 0,0 0 1,0 0-1,-1-1 0,1 1 1,0 0-1,0-1 1,0 1-1,-1 0 0,1-1 1,0 1-1,0-1 0,6-4 127,0 1-1,-1 1 0,1-1 0,1 1 0,-1 1 0,0-1 1,13-2-1,11-4 57,45-19 238,58-19 136,-44 18-340,-81 25-832,-13 3-1842,-14 6-1965,4 5 2862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09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1 191 8746,'0'2'6931,"10"0"-4285,2-3-1526,0-1 1,0 0 0,14-5 0,-22 6-927,51-17 1204,54-25 1,-36 13-620,-20 8-411,41-15 44,-80 33-450,-1 0 1,1 1-1,-1 1 1,1 0 0,15 0-1,-27 2-158,-1 0-23,0 0 1,0 1-1,0-2 1,0 1 0,0 0-1,0 0 1,0 0-1,0 0 1,0-1 0,0 1-1,0 0 1,0-1-1,2 0 1,9-10-1078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10.3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34 12035,'0'-2'458,"0"0"1,0 0 0,0-1 0,0 1 0,0 0 0,1 0 0,-1 0-1,1 0 1,0 0 0,1-4 0,-1 6-369,-1-1-1,1 1 0,-1-1 1,1 1-1,0-1 1,-1 1-1,1-1 1,0 1-1,-1 0 0,1-1 1,0 1-1,0 0 1,-1-1-1,1 1 1,0 0-1,0 0 1,-1 0-1,1 0 0,0 0 1,0 0-1,0 0 1,-1 0-1,1 0 1,0 0-1,0 0 1,0 1-1,-1-1 0,1 0 1,0 0-1,0 1 1,-1-1-1,2 1 1,6 3 286,0 0 1,-1 1 0,0 0 0,1 0 0,-2 0 0,8 8 0,36 42 1103,-47-52-1389,25 30 452,-1 2 0,31 53 0,-47-68-473,0 1 1,-2 0-1,0 0 1,-2 1 0,0 0-1,5 30 1,-10-39-88,1 7-113,0 1 0,-1 22 0,-1-50-936,1 0 1,0 0-1,0 0 1,5-7-1,1-7-493,5-17 107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10.8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298 1 12955,'0'0'138,"1"1"1,-1 0-1,0-1 0,0 1 1,0 0-1,1-1 1,-1 1-1,0-1 0,0 1 1,0 0-1,0-1 0,0 1 1,0 0-1,0-1 1,0 1-1,0 0 0,-1-1 1,1 1-1,0 0 1,0-1-1,-1 2 0,-43 128 3722,30-86-3214,-2-1 0,-1 0-1,-31 51 1,41-83-583,1-1 0,-2-1 0,0 1 0,0-1 0,0-1 0,-16 13 0,6-8-6,0 0 0,-36 17 0,54-30-54,0 0-1,0 0 1,0 0-1,0 0 1,1 0-1,-1 0 0,0 0 1,0 0-1,0 0 1,0 0-1,0 0 1,0 0-1,0 0 1,0 0-1,0 0 0,0 0 1,0 0-1,0 0 1,0 0-1,0 1 1,0-1-1,0 0 1,0 0-1,0 0 1,0 0-1,0 0 0,0 0 1,0 0-1,0 0 1,0 0-1,0 0 1,0 0-1,10-2 105,15-3 132,-10 1-65,-1 2 1,1 0-1,-1 0 0,1 2 0,0-1 1,-1 2-1,1 0 0,0 1 0,-1 0 1,0 2-1,15 4 0,19 4 149,-9-2 1,58 23 0,13 19-500,-108-51-115,0 1 1,0-1 0,0 0-1,1 0 1,-1 0-1,0-1 1,1 1-1,-1-1 1,1 1-1,-1-1 1,1 0-1,-1 1 1,0-1-1,1-1 1,-1 1-1,1 0 1,-1 0-1,1-1 1,-1 0-1,4-1 1,8-7-1045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37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35 13019,'-28'-29'6427,"25"23"-1853,17 22-2470,-7-7-1815,0 1 0,-1-1 0,0 1 0,-1 0 0,6 16 0,16 59 340,-16-48-406,47 169 280,-58-205-504,2 8-9,0-1 1,0 0-1,1 0 1,0 0-1,1 0 0,6 11 1,-10-19-8,0 0 1,0 1-1,1-1 1,-1 0-1,0 0 1,0 0-1,0 0 1,0 0-1,0 0 1,0 0-1,0 0 1,1 0-1,-1 0 1,0 0-1,0 0 1,0 1-1,0-1 1,0 0-1,1 0 1,-1 0-1,0 0 1,0 0-1,0 0 1,0 0-1,0 0 1,1 0-1,-1-1 1,0 1-1,0 0 1,0 0-1,0 0 1,0 0-1,0 0 1,1 0-1,-1 0 1,0 0-1,0 0 1,0 0-1,0 0 1,0 0-1,0-1 1,0 1-1,1 0 1,-1 0-1,0 0 1,0 0-1,0 0 1,0 0-1,0-1 1,0 1-1,0 0 1,0 0-1,0 0 1,0 0-1,0 0 1,0 0-1,0-1 1,0 1-1,0 0 1,0 0-1,0 0 1,0 0-1,0 0 1,0-1-1,0 1 1,0 0-1,0 0 1,0 0-1,0-6-544,0 0 1,0 0-1,0 1 0,-1-1 0,0 0 1,0 1-1,-3-9 0,0 0-1575,-12-25-1,-3 9 590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11.2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11370,'-1'1'264,"1"1"-1,-1-1 1,0 0-1,1 1 0,-1-1 1,1 1-1,0-1 1,-1 0-1,1 1 0,0-1 1,0 1-1,0-1 0,0 1 1,0-1-1,0 1 1,1 1-1,8 25 1826,-4-17-1473,55 183 4703,-37-112-4364,-19-63-877,-9-25-2834,-4-23 2330,12 16 908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11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0 266 10586,'0'1'214,"1"-1"0,-1 0 0,0 0 1,1 1-1,-1-1 0,0 0 0,1 0 0,-1 0 0,0 0 0,1 1 0,-1-1 0,0 0 0,1 0 0,-1 0 0,1 0 0,-1 0 0,0 0 0,1 0 0,-1 0 1,1 0-1,-1 0 0,0 0 0,1 0 0,-1 0 0,0-1 0,1 1 0,0 0 0,12-3 1646,-12 3-1823,14-7 841,0 1 0,-1-2 0,1 0 0,-1-1 0,-1 0 0,16-14 0,4-2-176,211-130 1552,-242 154-2276,1-2 39,1 1 1,0 0 0,0 1-1,7-3 1,-10 3-54,-1 1 0,1 0 0,0 0 0,-1 0 0,1 0 0,-1 0 0,1 0-1,-1 0 1,1 0 0,-1 0 0,1 0 0,-1 0 0,1 0 0,-1 1 0,1-1 0,-1 0 0,1 0 0,-1 0 0,1 1 0,-1-1 0,1 0 0,-1 1 0,1-1 0,-1 0 0,0 1 0,1-1 0,-1 1 0,0-1 0,1 0 0,-1 1-1,0-1 1,1 1 0,-1-1 0,0 1 0,0-1 0,0 1 0,0-1 0,1 1 0,-1-1 0,0 1 0,0-1 0,0 1 0,0 0 0,0 0 0,0 1-323,0-1 1,-1 1-1,1 0 0,0 0 1,-1-1-1,1 1 1,-1 0-1,1-1 0,-1 1 1,0-1-1,-2 4 1,-1 5-1404,0 1 376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12.0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0 209 11450,'0'5'4817,"8"-5"-2912,6 0-41,3-7-55,5-6-33,7-9-296,6-5-95,13-8-337,-4 0-208,2 8-320,-6 1-136,-7 13-488,0 4-296,-15 11-2056,-7 13 1599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14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104 497 6601,'-13'3'1289,"0"0"0,0 2 0,0-1 0,0 2 0,-13 7 0,23-11-1013,-5 0 1602,7-5 17,1 2-1790,1 1 0,-1-1 0,1 0 0,-1 1-1,1-1 1,-1 0 0,1 1 0,0-1 0,-1 1 0,1-1-1,0 1 1,0-1 0,-1 1 0,1-1 0,1 1 0,24-7 924,44-7 1,-6 2-471,13-8-75,-2-3 0,0-3 0,-2-3 0,124-69 0,-56 11 965,136-110 0,-263 188-1335,-13 9-128,-2 3-34,-10 8-283,2-1-89,5-6 417,1 0 0,-1 0 0,1-1 0,-1 0 0,-6 4 0,8-6-18,0 0 1,-1 0-1,1-1 1,0 1 0,-1-1-1,1 1 1,-3-1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18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499 1114 8386,'0'-6'878,"1"-1"0,0 0 0,0 1 0,0-1 1,3-6-1,-2 8-643,-1 0 0,1 0 0,0 1 0,1-1-1,-1 1 1,1-1 0,0 1 0,0 0 0,1 0 0,-1 0 0,8-6 0,-8 9-118,0-1 0,1 1 0,-1 0-1,0 0 1,1 0 0,-1 0 0,1 1-1,-1-1 1,7 1 0,17-4 336,-14 0-363,0-1 0,-1-1 1,0 0-1,0-1 1,-1 0-1,0 0 0,0-2 1,11-9-1,2-6 3,43-53-1,19-44-29,-70 95-51,-1-1-1,20-53 1,-32 72-11,0-1-1,-1 0 1,0 0 0,0 0 0,-1 0-1,0 0 1,-1 0 0,0 0 0,0 0-1,-1 0 1,0 0 0,-1 0 0,0 0-1,-1 0 1,1 0 0,-1 1 0,-1-1-1,0 1 1,0 0 0,-8-12 0,-14-19 18,-54-64 0,60 80-15,-1 2 0,-2 0-1,-46-32 1,28 25 2,15 9 15,-39-21 0,56 36-16,-1-1 0,0 1 1,0 0-1,-1 1 0,1 1 0,-1-1 0,0 2 1,-11-2-1,5 3-1,0 1-1,0 0 1,0 1 0,0 1-1,0 1 1,1 0 0,-1 1 0,1 1-1,0 0 1,1 1 0,-1 1 0,1 1-1,1 0 1,0 1 0,-18 15-1,15-10 15,1 2-1,0 0 1,1 0-1,1 2 0,1 0 1,0 0-1,2 1 0,0 1 1,1 0-1,-13 42 1,11-22 251,3 1 0,1 0 0,2 0 0,1 0 0,4 81 0,2-96-80,2 0 1,1 0 0,1 0 0,1-1 0,2 0 0,0 0-1,2 0 1,1-1 0,1-1 0,18 28 0,-23-41-108,1 0 1,0-1 0,1 0-1,0-1 1,0 1-1,1-2 1,0 1 0,1-2-1,0 1 1,0-2-1,0 1 1,1-1 0,0-1-1,0 0 1,1-1 0,0 0-1,-1-1 1,1-1-1,0 0 1,24 1 0,-20-3-127,0-1 1,1-1-1,-1 0 1,0-2-1,0 1 0,0-2 1,23-9-1,-27 8-960,0-1 0,-1 0 1,1 0-1,-1-1 0,17-16 0,19-24-1808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47.0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46 5401,'2'-19'1944,"-1"17"-1523,0 0 1,-1-1 0,1 1-1,-1-1 1,0 1 0,0-1 0,0-4-1,-1 7-354,1 0 0,0-1-1,0 1 1,-1 0 0,1 0 0,0 0-1,0-1 1,-1 1 0,1 0 0,0 0-1,-1 0 1,1 0 0,0 0 0,-1 0-1,1 0 1,0-1 0,-1 1 0,1 0-1,0 0 1,-1 0 0,1 0-1,0 0 1,-1 0 0,1 1 0,0-1-1,-1 0 1,1 0 0,0 0 0,-1 0-1,1 0 1,0 0 0,-1 1 0,1-1-1,-11 8 1314,10-7-1255,0 1 0,0 0-1,0 0 1,0 0 0,1 0 0,-1 0-1,1 0 1,-1 0 0,1 0-1,0 0 1,0 0 0,0 1 0,0-1-1,0 0 1,0 0 0,1 0 0,-1 0-1,1 0 1,-1 0 0,1 0 0,0 0-1,0 0 1,1 2 0,3 4 273,0 1 0,1-1 0,13 13 0,1 2 228,-5-3-389,-2 1 0,0 0 0,-1 1 1,-1 0-1,-1 1 0,-2 0 0,12 47 1,-20-70-260,1 0 1,-1 1 0,0-1 0,0 0 0,0 1 0,0-1 0,0 0-1,0 1 1,0-1 0,0 0 0,0 1 0,0-1 0,0 0 0,0 1-1,0-1 1,0 0 0,0 1 0,0-1 0,0 0 0,0 1-1,-1-1 1,1 0 0,0 1 0,0-1 0,-7-3-1350,-5-11-1593,4 2-50,-8 3 1210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47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0 466 11482,'4'-10'4295,"8"-6"-3160,-8 12-525,68-81 2873,181-201-991,-233 264-2612,-14 15-173,1 0-1,-1 0 1,1 0 0,8-5 0,-15 12 242,0 0 0,0 0 0,1-1-1,-1 1 1,0 0 0,0 0-1,0 0 1,0 0 0,0 0 0,1-1-1,-1 1 1,0 0 0,0 0 0,0 0-1,1 0 1,-1 0 0,0 0-1,0 0 1,0 0 0,1 0 0,-1 0-1,0 0 1,0 0 0,1 0 0,-1 0-1,0 0 1,0 0 0,0 0-1,1 0 1,-1 0 0,0 0 0,0 0-1,0 0 1,1 0 0,-1 0 0,0 0-1,0 1 1,0-1 0,1 0-1,-1 0 1,0 0 0,0 0 0,0 0-1,0 1 1,0-1 0,1 0 0,-1 0-1,0 0 1,0 1 0,0-1-1,0 0 1,0 0 0,0 0 0,0 1-1,0-1 1,0 14-2162,0-11 2050,-2 22-1178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47.8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1 207 9714,'0'1'198,"0"-1"0,0 1-1,0-1 1,1 0 0,-1 1 0,0-1 0,0 1 0,0-1-1,1 1 1,-1-1 0,0 0 0,1 1 0,-1-1-1,0 0 1,1 1 0,-1-1 0,0 0 0,1 1-1,-1-1 1,1 0 0,-1 0 0,0 1 0,1-1-1,-1 0 1,1 0 0,-1 0 0,1 0 0,-1 0-1,1 0 1,-1 0 0,1 0 0,0 0 0,20 1 2049,-15-2-1577,7 1-248,0 0 0,0-1 1,0-1-1,0 0 0,0-1 0,0 0 1,12-6-1,-19 6-462,0 0 1,-1-1-1,0 0 0,0 0 1,0-1-1,0 1 1,0-1-1,-1 0 0,6-9 1,4-7-912,11-26 0,-18 35 358,12-22-966,4 3 548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48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1 160 12643,'3'-9'952,"6"-4"440,1-4 17,2-1-553,3-2-176,-4 2-280,2-1-192,0 6-72,-2 1-88,2 4-240,-2 1-272,-2 3-464,-2 2-377,-1 2 665</inkml:trace>
  <inkml:trace contextRef="#ctx0" brushRef="#br0" timeOffset="1">46 332 11058,'0'6'1369,"4"-3"951,3-12-800,4-7-191,6-12-513,1-5-208,2-3-376,4 1-152,-4 2-312,2 0-352,-5 2-656,-2-1-473,-1 12 857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48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45 12611,'-2'3'214,"0"0"1,1 1 0,0-1-1,0 1 1,0 0-1,0-1 1,1 1 0,-1 0-1,1-1 1,0 1 0,0 0-1,0-1 1,1 1-1,-1 0 1,3 6 0,0-2-19,0 0 1,1 1-1,0-1 1,0 0-1,8 8 1,-9-11-120,1-1 1,0 0 0,0 0 0,0-1 0,0 1-1,1-1 1,-1 0 0,1 0 0,0 0 0,0-1-1,0 0 1,0 0 0,0 0 0,1 0-1,-1-1 1,6 1 0,1 0 54,0-1 0,1 0-1,-1-1 1,0 0 0,0-1-1,15-3 1,-20 2 29,0 0 0,1 0-1,-1-1 1,0 0 0,0-1-1,-1 1 1,1-1 0,-1 0-1,0-1 1,9-7 0,-12 9-35,0 0 1,-1 0-1,1-1 0,-1 1 1,0 0-1,1-1 0,-1 0 1,-1 1-1,3-6 0,-3 6-58,-1 1 0,1-1 0,-1 1 0,0-1 0,0 1-1,1-1 1,-2 0 0,1 1 0,0-1 0,0 1 0,-1-1 0,0 1-1,1-1 1,-1 1 0,-2-5 0,1 4-12,0 1 0,1-1 0,-1 1 0,0-1 0,-1 1 0,1 0 0,0-1 0,-1 1 1,1 0-1,-1 1 0,0-1 0,1 0 0,-6-1 0,-4-2 72,1 1 0,-15-3 0,20 6-95,-16-5 4,-6-2-206,0 1-1,-1 2 1,1 0-1,-37 0 1,63 5 169,0 0 1,1 0-1,-1 0 0,0 0 0,1 0 1,-1 0-1,0 1 0,1-1 1,-1 0-1,0 1 0,1-1 0,-1 1 1,1 0-1,-1 0 0,1-1 0,-1 1 1,1 0-1,-1 0 0,1 0 0,0 1 1,0-1-1,-1 0 0,1 0 1,-1 2-1,0 7 77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38.1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15 226 12043,'-1'-2'313,"-1"0"1,1 1 0,-1-1-1,1 0 1,0 0 0,0 0 0,0 0-1,0-1 1,0 1 0,0 0-1,1 0 1,-1-1 0,1 1-1,-1 0 1,1-1 0,0 1 0,0 0-1,0-1 1,0 1 0,1 0-1,-1-1 1,0 1 0,1 0 0,0 0-1,0-1 1,-1 1 0,1 0-1,0 0 1,1 0 0,-1 0-1,0 0 1,1 0 0,-1 0 0,3-2-1,14-20 2252,-16 20-2499,0 0 1,1 0-1,0 1 1,0-1-1,6-5 1,5-3 19,8-7 2,1 1-1,34-20 1,-54 37-75,-1-1-1,0 1 1,1 0 0,-1 0-1,1 0 1,-1 0 0,1 1-1,0-1 1,-1 1 0,1-1-1,0 1 1,-1 0 0,1 0-1,0 0 1,-1 1 0,1-1-1,0 1 1,-1-1 0,1 1-1,4 2 1,-5-2 9,0 0 1,0 1-1,0 0 0,0-1 1,0 1-1,0 0 1,0 0-1,-1 0 0,1 1 1,-1-1-1,1 0 1,-1 0-1,0 1 0,0-1 1,0 1-1,0-1 1,-1 1-1,1-1 0,0 1 1,-1 4-1,8 115 694,-9-113-689,0 0 0,-1 0-1,1 0 1,-2 0-1,1 0 1,-5 9 0,-6 24 42,8-26-30,1-12 0,3-11-10,1 5-27,0 0 1,1 0-1,-1 0 0,1 0 0,0 0 0,-1 0 1,1 0-1,0 0 0,0 0 0,0 1 1,0-1-1,3-3 0,20-20 2,-13 15 0,-5 4 10,1 0 1,0 0-1,0 1 0,1 0 0,-1 0 0,1 1 0,0 0 0,1 0 0,-1 1 0,0 0 0,13-2 1,-15 4 20,-1 0 0,1 0 0,-1 0 0,1 1 1,0 0-1,-1 0 0,1 0 0,0 1 1,-1 0-1,1 0 0,-1 0 0,0 1 0,1 0 1,-1 0-1,0 0 0,0 1 0,0-1 0,0 1 1,5 5-1,-7-5-1,-1 0 0,1 0 0,-1 0 0,0 0 0,0 1 0,0-1 0,-1 1 0,1 0-1,-1 0 1,0-1 0,0 1 0,0 0 0,0 0 0,-1 0 0,1 0 0,-1 0 0,0 0 0,0 0 0,-1 0 0,0 5 0,-2 5 56,1 0-1,-2-1 1,0 0 0,-9 20-1,-47 89 437,48-102-324,0-1 0,-2 0 0,-29 32 0,39-47-177,-1 1-1,0-1 1,0 0 0,0-1-1,-1 1 1,1-1-1,-1 0 1,0-1 0,0 1-1,0-1 1,0 0-1,0 0 1,0-1 0,-1 0-1,1 0 1,0-1-1,-1 1 1,1-1 0,0-1-1,-1 1 1,-8-3 0,14 3-116,-1-1 0,1 1 0,0 0 1,0-1-1,-1 0 0,1 1 1,0-1-1,0 0 0,0 0 1,0 1-1,0-1 0,0 0 0,0 0 1,0 0-1,0 0 0,1 0 1,-1-1-1,0 1 0,0-2 1,-1-1-562,1-1 1,-1 1-1,2-1 1,-2-5 0,2 10 631,-2-17-1294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00.6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13 107 6129,'0'-4'804,"0"-1"1,0 0-1,-1 1 0,0-1 0,-1-4 0,2 9-747,0-1-1,0 1 0,0 0 1,0-1-1,0 1 1,0 0-1,-1 0 0,1-1 1,0 1-1,0 0 1,0 0-1,0-1 0,-1 1 1,1 0-1,0 0 0,0-1 1,0 1-1,-1 0 1,1 0-1,0 0 0,0-1 1,-1 1-1,1 0 1,0 0-1,-1 0 0,1 0 1,-4 4 2682,4 0-63,4-11-1344,-3 6-1254,-1 0 0,1 1 1,-1-1-1,1 0 0,-1 0 0,1 0 0,-1 1 0,1-1 0,0 0 0,-1 1 1,1-1-1,0 0 0,-1 1 0,1-1 0,0 1 0,0-1 0,0 1 1,-1 0-1,1-1 0,0 1 0,0 0 0,0 0 0,0-1 0,1 1 0,3 0 179,-1 0 0,0 1 0,0-1 0,7 2 0,14 2 770,-16-6-714,1 1 0,-1-1 0,0-1 1,-1 0-1,1 0 0,10-6 0,-9 4-63,1 1 0,-1 0 0,1 0 0,11-1 0,-2 2-19,1 0 0,-1 2 0,23 0 0,-42 1-283,0 0-1,1 0 1,-1 1-1,0-1 1,0 0-1,0 0 1,0 1-1,1-1 1,-1 1 0,0-1-1,0 1 1,0-1-1,0 1 1,0 0-1,0-1 1,0 1-1,0 0 1,-1 0-1,3 1 1,-2-15-5088,-1 6 3022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02.8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 10162,'14'6'9427,"30"11"-6571,-36-15-2573,1-1 0,0 0 0,0 0 1,-1-1-1,1 0 0,0 0 0,0-1 0,15-4 0,-5 2-17,26-3 267,4-2 117,72-1 0,-105 9-517,0 1 1,0 0 0,0 1 0,0 1-1,0 1 1,0 0 0,-1 1 0,23 10-1,-25-9 62,0 0 0,1-1 0,-1 0 0,1-1-1,15 2 1,-21-5-79,0 0-1,1-1 0,-1 0 1,1 0-1,-1-1 1,1 0-1,-1 0 1,0-1-1,15-5 1,27-16 310,-33 15-745,32-12 0,-41 18-3528,-7 8 2180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04.1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78 9274,'-2'-5'632,"0"0"-1,0 0 1,1-1 0,-1 1 0,1-1-1,0 1 1,0-1 0,1 0 0,0 1-1,0-1 1,0 1 0,2-7-1,3 27 1318,-4-10-1866,0 0 0,1 0-1,-1 0 1,1 0 0,0 0 0,0 0 0,1-1 0,-1 1 0,1-1 0,6 8-1,-6-9 25,0 0 0,1 0 0,-1-1-1,1 1 1,0-1 0,0 0 0,0 0-1,0 0 1,0 0 0,0-1 0,1 1-1,7 0 1,-3 0 167,0-1-1,1-1 1,-1 0 0,0 0 0,0 0-1,17-4 1,54-19 925,-40 11-739,24-6 765,93-13 0,-119 27-967,0 1 1,0 2-1,75 7 1,-77-1-2208,-4 5-5395,-17-5 3983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05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1 162 7250,'2'-3'4650,"9"-7"-2220,-8 8-2195,0 1 0,0-1 0,0 1 0,-1 0 0,1 0 0,1 1 0,-1-1 0,0 0 0,0 1 0,6 0 0,33 3 866,-28-1-756,65 2 492,-1-2 0,1-5 0,0-2 0,130-27 0,-106 13 759,143-8 1,-175 22-572,0-3 1,101-26-1,-162 32-872,5-2 262,1 0 0,-1 1 0,24-1 0,-39 4-416,1 0-1,-1 0 1,0 0 0,1 0-1,-1 1 1,0-1 0,0 0-1,1 0 1,-1 0 0,0 0-1,1 0 1,-1 1 0,0-1 0,0 0-1,1 0 1,-1 0 0,0 1-1,0-1 1,0 0 0,1 0-1,-1 1 1,0-1 0,0 0-1,0 0 1,0 1 0,0-1-1,0 0 1,0 1 0,1-1 0,-1 0-1,0 1 1,0-1 0,0 0-1,0 1 1,0-1 0,0 0-1,0 0 1,0 1 0,-1-1-1,1 0 1,0 1 0,0-1 0,8 7-4878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12.4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823 56 6265,'-4'-3'271,"0"-2"42,0 1 1,-1 1-1,1-1 1,-1 1 0,0-1-1,0 1 1,0 1 0,-1-1-1,1 1 1,-1 0 0,1 0-1,-10-1 1,3 1 36,1 2 1,0-1-1,-1 2 1,1 0-1,-1 0 1,1 1-1,-14 4 1,-77 29 816,66-20-820,-2-1 523,-40 23-1,62-28-601,1 0-1,0 1 1,0 1 0,1 1-1,-13 13 1,-9 15-143,2 0 0,2 3 0,-53 90 0,69-102 70,2 1 0,1 1 0,1 0 0,2 1 0,1 0 0,-4 40 0,8-35-27,2 0-1,1 1 1,3-1 0,1 0-1,8 49 1,-4-61-81,0-1 1,1 0-1,14 32 0,-14-42-56,1 0 0,1-1 0,0 1 0,1-2 0,1 1 0,13 13 0,5 3 57,2 0 0,1-3 1,2 0-1,0-2 1,2-2-1,48 25 0,-45-30 11,2-2 0,0-1 0,0-3-1,2-1 1,-1-2 0,78 8-1,-8-10 268,93 8 135,29-2 172,-203-14-644,-1-2 1,0-1-1,0-2 0,0-1 0,49-16 0,11-14 121,107-61 0,-174 82-121,0 0 1,-1-2-1,21-20 0,18-14 44,-49 43-69,-1-1 1,0 0 0,0-1-1,-2 0 1,1-1-1,-1 0 1,0-1 0,-1 0-1,-1 0 1,8-17-1,-4 3 40,-1 0 0,-1-1 0,11-55 0,-18 68-25,-1 0 0,0 0 1,-1 0-1,-1 0 1,0 0-1,-1 0 1,0 0-1,-1 1 0,-10-28 1,5 22-8,-1 0 0,-1 1 0,0 0 0,-16-21-1,-59-58 121,-48-62 26,44 49-86,-13-1 12,82 92-99,0 2 1,-1 0 0,-37-21 0,9 12 66,-1 3 0,-1 1 1,-1 3-1,-84-19 0,-86 2-134,184 31 147,2 0-67,0 2-1,-1 2 1,1 1 0,0 1 0,-1 3-1,-57 12 1,75-11 6,0 1 0,0 1-1,1 1 1,0 1 0,-28 18 0,41-24-146,0 1 0,0 0 0,1 0 0,0 0 1,-8 9-1,12-13 88,-1 1 0,1-1 0,-1 1 0,1-1 0,0 1 1,0 0-1,-1-1 0,1 1 0,0-1 0,0 1 0,-1 0 0,1-1 1,0 1-1,0 0 0,0-1 0,0 1 0,0 1 0,8 10-618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15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1401 8298,'-1'-5'673,"-1"-1"-1,1 0 1,0 0 0,0 1 0,0-11-1,1 15-573,0-1-1,1 1 0,-1-1 0,0 1 0,0-1 0,1 1 0,-1-1 0,1 1 0,0-1 0,-1 1 0,1 0 0,0 0 0,0-1 0,0 1 0,0 0 0,0 0 0,0 0 0,0 0 0,0 0 1,0 0-1,0 0 0,1 0 0,-1 0 0,0 0 0,1 1 0,1-1 0,7-2 33,-1 1 0,1 0 0,0 1 0,0 0 1,-1 1-1,1 0 0,14 1 0,12 1 560,226-16 1135,-112 4-989,-30 1-119,150 0 57,41 18-319,-281-8-363,1-1 0,-1-2 0,0-1 0,0-1 0,0-2 0,0 0 0,-1-2 0,0-2 0,0 0 0,31-18 0,-28 12-60,197-99 394,-183 92-401,67-43 1,-112 65-23,31-21 28,41-38 0,-53 42-29,10-8 17,-2-2 0,27-31 0,-52 55-17,1 0 1,-1-1-1,0 1 0,0-1 1,-1 0-1,0 1 1,1-1-1,-1 0 0,-1-1 1,1 1-1,-1 0 0,0 0 1,0-1-1,0-8 1,0-7 10,3-22 1,-1 26 5,-2 0 0,0-22 0,-1 36-18,-1-1 0,1 1 0,-1 0 1,0 0-1,0 0 0,0 0 0,0 0 0,-1 1 1,1-1-1,-1 0 0,0 0 0,0 1 0,-2-4 0,-5-3-16,-1 0 0,-10-8-1,-8-7 17,10 4 12,1-1-1,-22-35 0,-17-20-87,48 67 85,0 0 0,-1 1 0,0 0 0,0 0 0,-21-12 0,11 10-19,-1 1 0,0 0 0,-23-6 0,-64-12-58,64 18 83,-74-28 0,64 15-6,-39-16 4,75 32-13,1 2-1,-1 0 1,-32-4-1,-130 8 51,117 3 43,-69-7 1,75-2 229,-138-7 685,144 14-990,0 2 0,0 3-1,1 1 1,0 3 0,-91 31 0,-106 30-43,175-52 18,45-13-12,1 2 1,-28 13 0,43-17 8,1 1 1,0 1 0,0 0-1,0 0 1,1 0 0,0 1 0,0 1-1,-9 9 1,7-5 12,1 1 1,0-1-1,0 1 1,1 1-1,1 0 1,0 0-1,1 0 1,0 1-1,2 0 1,-1 0-1,2 0 1,0 0-1,1 1 1,0-1-1,2 29 1,4 19-18,26 123 0,-19-144 6,1 0 0,2-1 1,35 70-1,-43-99 8,1 0 0,1-1-1,0-1 1,0 1-1,1-1 1,11 10 0,-3-5 16,2-1 1,33 20-1,-31-22 46,1 2 155,45 20-1,-58-31-205,0 0 0,0 0 0,0-1 0,0 0 0,0-1 0,1 0 0,-1 0 0,0-1 0,11-1 0,7-3-896,45-12 0,-64 14 738,67-19-658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19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289 1627 9130,'14'-2'3867,"77"-4"-1986,85 17-1517,-15 0-276,-89-12 175,0-4 1,110-20-1,138-48 478,-261 58-780,214-72 1056,-200 61-432,25-5-97,60-23-351,-1-23-103,-129 61-34,-1-2 0,-1-1 0,33-31 0,-32 25-13,0-2 0,-2-1 1,24-35-1,-41 50 17,0 0 1,-1 0-1,0 0 0,-1-1 0,-1 0 1,0 0-1,-1-1 0,0 1 0,-1-1 1,1-26-1,-4 25 5,0 1 0,-2-1 1,0 1-1,-1-1 0,0 1 1,-1 0-1,-1 0 0,0 1 1,-13-26-1,8 23-8,0 0 1,-1 1-1,0 0 0,-1 1 1,-1 0-1,-1 1 0,-21-18 1,-1 5 3,-1 1 0,-67-33 1,65 36-23,1-1 0,1-2 0,-67-60 0,85 69 14,-15-15 349,-3 1 1,0 2-1,-42-25 1,60 46-208,0 0 1,0 1-1,-1 1 1,0 1-1,-37-4 0,27 4-118,-34-5 93,-1 4-1,-92 1 1,-127 21 17,234-12-104,-19 2-27,-174 15-46,3 21 36,209-34 17,0 2 1,1 1-1,0 1 1,-55 33-1,66-34-6,1 2 0,0 1 0,1 0 0,0 1 0,1 0 0,1 2 0,1 0-1,-14 19 1,24-28 0,0-1 0,0 1-1,0 0 1,1-1 0,0 1-1,1 1 1,-3 12 0,2 2 16,0 35 1,3-36-29,-3 40 42,1 57 131,3-96-97,1-1 0,1 1 0,8 29 0,0-13-19,2 0 1,1-2-1,2 0 0,24 41 0,-27-58-7,0 0 0,1-1-1,1-1 1,0 0-1,1 0 1,2-2 0,-1 0-1,31 19 1,108 54 804,-28-17-413,-97-53-389,-2 1 0,31 28 0,-56-45-72,7 7 289,0 0 0,22 13 0,-30-21-190,0 0 0,1 0 0,0-1 0,-1 1 0,1-1 0,0 0 1,0 0-1,0 0 0,0 0 0,0-1 0,0 0 0,0 0 0,0 0 0,-1 0 0,6-1 1,2-2-187,0-1 1,1-1-1,-1 0 1,-1 0 0,1-1-1,16-12 1,18-11-1551,10 3 645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44.9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419 126 7106,'-8'-15'2892,"2"4"-491,-8-21 0,12 27-2207,0 0 0,-1 0 0,1 1-1,-1-1 1,0 1 0,0 0 0,-1 0-1,1 0 1,-1 0 0,0 0 0,0 1-1,0 0 1,0 0 0,-7-4-1,10 6-128,0 1-1,0 0 0,0-1 0,0 1 0,0-1 0,0 1 0,0 0 0,0 0 1,0 0-1,0 0 0,0 0 0,0 0 0,0 0 0,-1 0 0,1 0 0,0 0 0,0 0 1,0 0-1,0 1 0,0-1 0,0 1 0,0-1 0,1 1 0,-1-1 0,0 1 1,0-1-1,0 1 0,0 0 0,1-1 0,-1 1 0,0 0 0,-1 1 0,-2 3 49,1 0-1,-1 1 0,1 0 0,-4 7 1,5-10-70,-25 59 133,-31 107-1,37-103-177,13-40 4,0 1-1,2 1 0,-4 35 1,9-49 16,1 0 0,0 0 0,1 0 1,0 1-1,1-1 0,0 0 0,2-1 1,5 19-1,5 3 58,27 51 1,-35-75-47,0-1 0,1 0 1,0 0-1,1 0 0,0-1 0,0 0 1,1-1-1,18 14 0,-13-14 64,-1-1 1,2 0-1,-1-1 0,0 0 0,1-1 0,0-1 1,1 0-1,-1-1 0,0-1 0,1 0 0,0-1 1,22-1-1,-26-1-34,0-1-1,0 1 1,-1-2 0,1 1-1,-1-2 1,1 0 0,-1 0-1,0-1 1,0 0 0,-1-1-1,1 0 1,-1-1 0,-1 0-1,1 0 1,-1-1 0,14-16-1,-13 12 6,0-1-1,-1 1 1,-1-2 0,0 1-1,-1-1 1,-1 0-1,0 0 1,0-1-1,-2 0 1,0 0-1,0 0 1,-2-1-1,0 1 1,0-1-1,-2 1 1,0-1-1,-2-16 1,0 10 68,-2 1 1,-1 0 0,0 0-1,-16-37 1,17 48-97,-1 1 0,0 0 0,-1 0 0,0 0 0,0 1 1,-1-1-1,0 2 0,-1-1 0,1 1 0,-2 0 0,-15-11 1,4 7 55,0 1 1,0 1-1,-33-10 1,-66-12 267,108 29-323,-30-7 151,-72-7 1,92 15-240,-1 0 0,0 2 0,1 1 0,-1 0 0,-26 7 0,-31 16-2255,76-24 2340,0 0 0,0-1-1,0 1 1,0 0 0,0-1-1,-4 1 1,7-1-43,-1-1 1,0 1-1,1 0 1,-1 0-1,1 0 1,-1-1-1,1 1 0,-1 0 1,1-1-1,-1 1 1,1 0-1,-1-1 1,1 1-1,-1-1 1,1 1-1,0-1 0,-1 1 1,1-1-1,-1 1 1,1-1-1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47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440 101 9578,'-22'-19'896,"17"14"-513,0 1-1,1 0 1,-1 0 0,-1 1-1,1-1 1,-7-2-1,10 5-311,0 1 1,0-1-1,0 1 0,0 0 1,0 0-1,0 0 0,0 0 1,0 0-1,0 0 0,0 0 1,0 1-1,0-1 0,0 1 1,0 0-1,-3 0 0,-25 17 316,16-8-265,0 2-1,1 0 1,0 1 0,0 0-1,2 1 1,0 0-1,0 1 1,-14 28-1,1 5 252,-30 85 0,27-53-145,3 1 0,-13 85 0,29-114 56,2 1-1,2-1 1,3 1 0,7 74 0,-4-109-180,1 0 1,0 0-1,1 0 1,2-1 0,-1 0-1,2 0 1,10 20 0,-11-28-36,-1 0 0,1-1 0,0 1 0,1-1 1,0-1-1,1 1 0,-1-1 0,1-1 0,0 1 1,1-1-1,0-1 0,0 1 0,17 6 0,-7-5 31,-1-2-1,1 0 1,0-1-1,1 0 0,-1-2 1,1 0-1,-1-2 1,28-1-1,-24-2-13,0 0 0,-1-1 0,1-1 1,-1-1-1,0-2 0,39-17 0,-34 10-43,-1-1 0,-1-1 0,0-2 0,-1 0 0,-1-1 0,38-44 1,-30 25 26,-1 0-1,-2-3 1,34-66 0,-48 79-31,-1-1 0,-1 0 0,-2-1 0,-1 0 0,-1 0-1,4-36 1,-10 40-1,0 0 1,-2-1-1,-1 1 0,-1 0 0,-1 0 0,-1 0 1,-13-41-1,7 37 0,-1 1 0,-1 1 1,-2 0-1,-1 0 0,-1 2 0,-34-45 1,40 59 5,-1 1 0,0 0 0,-1 0 0,0 1 0,-1 1 0,0 0 1,-1 1-1,0 1 0,0 0 0,-1 1 0,0 0 0,0 1 0,-1 1 0,-30-7 0,10 7 1,0 2 0,0 2 0,-43 3 0,18 4-177,-64 14 0,97-14-114,0 1-1,-29 11 0,50-15-5,-1 0 0,1 1 0,0-1 0,0 1 0,0 0-1,1 1 1,0 0 0,-1 0 0,2 0 0,-1 1 0,1 0-1,-7 9 1,11-13 106,0-1-1,0 1 0,0 0 0,0 0 1,0 0-1,0 0 0,1 0 1,-1 0-1,1 0 0,-1 0 1,1 3-1,1-1-11,-1 0 0,1-1 0,0 1 0,0-1 0,0 1 0,3 3 0,-4-7 156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48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395 157 8202,'-1'-1'40,"-10"-25"1672,-1 0 0,-2 0 0,-23-34 0,36 59-1584,0-1 1,-1 1-1,1 0 1,0 0-1,-1-1 1,1 1-1,0 0 0,-1 0 1,1 0-1,-1 0 1,1 0-1,-1 1 1,0-1-1,1 0 1,-1 1-1,0-1 0,0 1 1,1 0-1,-4-1 1,2 2 8,0-1-1,0 0 1,1 1 0,-1 0-1,0-1 1,1 1 0,-1 0 0,0 0-1,1 1 1,-1-1 0,-2 3-1,-3 1 46,1 1-1,0 1 1,0-1-1,1 1 1,0 0-1,-8 12 1,-5 12 17,2 0 1,1 2-1,-15 44 1,-25 105-10,37-108-14,-11 84 1,25-118-11,2 0 1,2-1 0,7 78 0,-3-100-136,-1-1 0,2 0 1,0 0-1,1-1 0,1 1 0,0-1 0,1 0 0,1-1 0,0 1 0,1-2 0,0 1 1,1-1-1,1-1 0,0 0 0,0 0 0,2-1 0,20 15 0,-20-17 6,1-1 1,0 0-1,0-1 0,0-1 0,1 0 0,0-1 0,0 0 0,26 3 0,-23-6 42,0-1-1,0 0 1,0-2-1,0 0 1,-1-1-1,1-1 0,24-6 1,-13 0 48,-1 0 0,0-2 0,-1-1 0,0-1 0,0-1 0,-2-2 0,33-25 0,-41 27-67,0-1 0,-1-1 0,-1 0 0,0-1 0,-1-1 0,-1 0 0,-1-1 0,0 0 0,-2-1 0,13-32 0,-11 15 57,-1-1 0,-3 1-1,-1-2 1,-1 1 0,-2-1-1,-2 0 1,-2 0 0,-1 0-1,-8-45 1,5 60-92,-1 0 0,-1 0 0,-1 0 0,-1 1 0,-1 0 0,-1 1 0,-1 0 0,-1 0 0,-1 1 0,-1 1 0,-1 0 0,0 1 0,-30-28 0,36 39-21,-1 0 1,0 1 0,0 0 0,0 0 0,-1 1-1,0 0 1,-1 1 0,1 0 0,-1 1 0,0 1-1,0-1 1,0 2 0,0 0 0,-1 0 0,1 1-1,-1 1 1,1 0 0,-1 1 0,1 0 0,0 0 0,-1 2-1,-13 3 1,5 0-288,0 0 1,1 2-1,-1 0 0,1 1 1,-25 16-1,44-24 190,0-1 0,1 0 0,-1 1 0,0 0 0,1-1 0,-1 1 0,0-1 0,1 1 0,-1 0 0,1-1 0,-1 1 0,1 0 0,-1 0 0,1 0 0,-1-1 0,1 1 0,0 0 0,-1 1 0,1-1 17,0 0 0,1-1 0,-1 1 0,0 0 0,0-1 0,1 1 0,-1-1 0,0 1 0,1 0 0,-1-1 0,0 1 0,1-1 0,-1 1 0,1-1 0,0 1 0,-1 0 53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42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221 93 4545,'-1'-4'602,"0"1"0,-1 0 0,0 0 0,0 0 0,0 0 0,0 0 0,0 1 0,-1-1 1,1 1-1,-4-3 0,-2-3 859,7 7-906,-20-10 1843,19 10-2263,0 1 1,0-1-1,0 1 0,0 0 1,0 0-1,0 0 0,0 0 1,1 0-1,-1 0 0,0 1 0,0-1 1,0 1-1,0-1 0,0 1 1,1 0-1,-1-1 0,0 1 1,1 0-1,-1 0 0,0 0 1,1 0-1,-1 1 0,1-1 1,0 0-1,-1 1 0,1-1 1,0 1-1,0-1 0,0 1 1,-2 2-1,-1 5 8,-1 0 1,1 0 0,1 1-1,-4 13 1,6-18-37,-14 49 128,2 1 0,-8 85 0,3-4-208,8-78 9,-1 70 0,11-57 44,9 71-1,-4-103-69,2 1 0,1-1 0,18 51 0,-22-80-9,1-1 1,-1 1-1,2-1 1,-1 0-1,9 10 1,37 38 91,-30-35-46,-19-20-38,0 0-1,0 0 1,0 1 0,1-1 0,-1 0-1,0-1 1,1 1 0,0 0 0,-1-1-1,1 1 1,0-1 0,0 0 0,0 0-1,0 0 1,0 0 0,0-1 0,0 1-1,0-1 1,0 0 0,0 0 0,0 0-1,0 0 1,0 0 0,0-1 0,0 1-1,0-1 1,0 0 0,0 0-1,0 0 1,-1 0 0,1 0 0,0-1-1,0 1 1,-1-1 0,5-3 0,105-89 289,-93 77-279,-12 8-19,0 0 1,0 0-1,-1 0 0,0-1 1,0 1-1,-1-1 0,5-15 1,-4 11-1,8-19 17,16-67 0,0-38-4,-22 99-7,-1-12 16,-2 0-1,-3-83 1,-2 98-11,-2 5 8,-1 1 0,-2-1 0,-16-54 0,13 54 31,5 18 80,0 0 1,-1 0-1,-1 1 1,0-1-1,0 1 1,-1 0-1,-1 1 1,0-1 0,-17-19-1,7 12 60,0 2-1,-2 0 1,0 1 0,-27-17-1,40 29-311,1 1 0,-1 0 0,0 1 0,0-1-1,0 1 1,0 0 0,0 1 0,-1-1 0,1 1 0,0 0 0,-1 1-1,1 0 1,-1 0 0,1 0 0,0 1 0,-1-1 0,1 2 0,0-1 0,-1 1-1,1 0 1,-11 5 0,-1 3 1133,-2 1-571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50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6 297 6937,'-2'-3'677,"1"-1"0,0 0 0,1 0 0,-1 0-1,1 0 1,-1 0 0,1 0 0,0 0-1,1-7 1,0 5-247,1 0 0,-1 0-1,1 0 1,0 1 0,0-1 0,0 0-1,1 1 1,0 0 0,6-9 0,-8 13-349,1-1 0,-1 1 0,1-1 0,-1 1 0,1 0 0,-1 0 1,1 0-1,0 0 0,-1 0 0,1 0 0,0 0 0,0 0 1,0 1-1,0-1 0,0 1 0,0-1 0,-1 1 0,1 0 1,0 0-1,0 0 0,0 0 0,0 0 0,0 0 0,0 1 1,0-1-1,0 0 0,0 1 0,2 1 0,1 0-38,0 0-1,-1 0 0,0 0 1,0 1-1,0 0 1,0 0-1,0 0 1,0 0-1,-1 0 1,6 7-1,2 7 30,13 23-1,-17-25-33,2-1 1,0 1-1,0-2 0,13 14 0,-19-24-7,0 0-1,0 0 1,0 0-1,1 0 1,-1-1-1,1 0 1,0 0-1,0 0 1,0 0-1,0 0 1,0-1-1,0 1 1,0-1-1,0 0 1,1-1-1,-1 1 1,0-1-1,1 0 1,-1 0-1,6 0 1,-6-1 3,0 0 1,0 0-1,0-1 0,0 1 1,0-1-1,0 0 0,0 0 1,-1 0-1,1 0 0,-1-1 1,0 0-1,1 1 0,-1-1 1,0 0-1,-1-1 0,1 1 1,0 0-1,-1-1 0,0 1 1,3-7-1,3-7 22,-1 0 0,0-1 1,5-23-1,-10 34-42,2-8 29,-1 0 0,-1 0 0,2-17-1,-4 26-12,0 0 0,0-1-1,0 1 1,-1 0 0,0-1-1,0 1 1,-1 0 0,0 0-1,0 0 1,-3-6 0,4 9-9,-1 0 0,-1 0 0,1 0 0,0 0 0,-1 1 0,1-1 0,-1 1 0,0-1 0,1 1 0,-1 0 0,-1 0 0,1 0 0,0 1 0,-6-3 0,-3 0-16,0 1 0,0 0 0,-12 0 1,-13-4-970,55-5-3766,1 7 3588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50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1 153 11674,'0'-5'1073,"5"-5"687,4-4-48,10-5-527,1-3-105,-4 0-264,-1 2-208,-4 4-288,-2 3-144,-3 7-352,-5 5-272,7-3-744,-3 19-1385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51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8 149 12139,'-7'2'5129,"8"-9"-3993,5-2-424,-1-6-424,5 0-160,-1-3-128,2 2-224,3-3-728,3 1-296,-1 0-3545,1 3 2928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51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76 11859,'3'-5'321,"6"-8"1469,18-19 0,-25 30-1589,0 0-1,0-1 1,0 1-1,0 0 1,1 1-1,-1-1 1,1 0 0,-1 1-1,1-1 1,0 1-1,-1 0 1,1 0 0,0 0-1,0 0 1,5 0-1,-7 1-162,0 0 0,0 0 0,0 1 0,0-1 0,0 0-1,0 1 1,-1-1 0,1 0 0,0 1 0,0-1 0,0 1-1,-1 0 1,1-1 0,0 1 0,0 0 0,-1-1 0,1 1-1,0 0 1,-1 0 0,1-1 0,-1 1 0,1 0 0,-1 0 0,0 0-1,1 0 1,-1 0 0,0 0 0,1 1 0,4 32 327,-4-25-298,1 8 28,1 0 0,0 0 1,2-1-1,6 18 0,-8-26-53,-1 0 0,0 0 0,0 0 0,0 1 0,-1-1 0,0 1 0,-1-1 0,0 1-1,0-1 1,-1 0 0,-3 16 0,-3 4 137,-1-2-1,-14 31 1,22-57-178,0 0 19,0 0-1,0 1 0,0-1 0,0 0 0,0 0 0,0 0 0,0 0 1,0 0-1,0 0 0,0 0 0,0 0 0,0 0 0,0 0 1,0 0-1,0 1 0,0-1 0,0 0 0,0 0 0,0 0 1,0 0-1,0 0 0,0 0 0,0 0 0,0 0 0,0 0 1,0 0-1,0 0 0,0 1 0,0-1 0,0 0 0,0 0 0,0 0 1,0 0-1,0 0 0,0 0 0,0 0 0,0 0 0,1 0 1,-1 0-1,0 0 0,0 0 0,0 0 0,0 0 0,0 0 1,0 0-1,0 0 0,0 0 0,0 0 0,0 0 0,0 0 1,1 0-1,-1 0 0,0 0 0,0 0 0,0 0 0,0 0 0,0 0 1,0 0-1,0 0 0,0 0 0,0 0 0,0 0 0,0 0 1,1 0-1,-1 0 0,0 0 0,0 0 0,0 0 0,0 0 1,11-6 740,18-12 48,-25 16-620,167-101 1997,-156 94-1999,1 1 0,19-7 0,-30 13-43,26-13 136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54.8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495 8 7746,'-9'-2'343,"0"0"1,0 0 0,0 1 0,0 1-1,-1-1 1,1 2 0,0-1 0,0 1-1,-17 4 1,12-1-37,0 1-1,0 0 0,0 2 1,1-1-1,-20 13 0,17-7-105,1-1 0,0 2 0,1 0 0,0 0 0,0 2 0,2-1 0,0 2 0,1 0 0,-12 21 0,11-15 4,1 1 0,2 0-1,0 1 1,1 0 0,2 0 0,-7 45 0,-2 107 649,5-36-469,1-53-294,-23 270 17,28-2 310,5-320-324,3-1-1,0-1 1,2 1-1,2-1 1,16 46-1,-18-66-35,-1 0-1,2-1 0,0 0 0,0-1 1,1 0-1,18 21 0,-19-26-2,0 1 0,1-1-1,0 0 1,0-1-1,0 0 1,0 0 0,1-1-1,0 0 1,0 0 0,18 4-1,-13-5 30,0-1 0,1-1-1,-1 0 1,0-1 0,1-1 0,-1 0-1,1-1 1,-1 0 0,0-1 0,0-1-1,25-10 1,-1-2 120,-1-3 1,65-42-1,135-116 154,-189 135-207,-2-3 0,65-81 0,-86 93 19,-3 0 0,-1-1 0,-1-2 0,-2 0 0,-2-1 0,-1 0 0,19-73 0,-27 78-96,-2 0 0,-1-1 0,-1 1 0,-2-1 0,-1 1 0,-1-1 0,-2 1 0,-2 0 0,-1 0 0,-11-38 0,5 37-71,-1 0 1,-1 1-1,-2 0 1,-1 1-1,-2 1 1,0 1-1,-2 1 1,-25-26-1,23 30 29,0 2 0,-2 0-1,0 2 1,-1 0 0,-1 2 0,-1 1-1,0 1 1,-57-21 0,71 32-11,0 0 0,-1 1 1,1 1-1,-1 1 0,0 0 0,0 1 1,0 0-1,0 1 0,0 1 0,0 0 0,-27 7 1,-76 27-157,83-23-489,-2-1 0,-52 8 0,50-17-1059,39-1 1626,0-1 1,-1 0-1,1 0 1,0 0 0,-1 0-1,1 0 1,-1 0-1,1 0 1,0 0-1,-1 0 1,1 0 0,0-1-1,-1 1 1,1 0-1,0 0 1,-1 0 0,1 0-1,0 0 1,-1-1-1,1 1 1,0 0 0,0 0-1,-1 0 1,1-1-1,0 1 1,0 0 0,-1-1-1,1 1 1,0 0-1,0 0 1,0-1-1,-1 1 1,1 0 0,0-1-1,0 1 1,0-1-1,11-5-1340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55.6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517 545 9642,'-1'-2'60,"-5"-9"651,1 0-1,-1 0 1,-1 1-1,-11-13 1,16 20-558,0 1-1,0 0 1,0 0 0,-1 0-1,1 0 1,-1 0 0,1 1-1,-1-1 1,0 1 0,0 0-1,0 0 1,1-1 0,-1 2-1,0-1 1,0 0 0,-1 1-1,1-1 1,0 1 0,0 0-1,0 0 1,0 0 0,-5 1-1,0 1 18,1 1 0,-1-1 0,1 1 0,0 1 0,0-1 0,0 1 0,1 0-1,-1 1 1,1 0 0,-7 6 0,-6 8 157,-28 34 0,32-32-251,0 0-1,1 1 1,2 0-1,0 2 1,-10 27-1,-36 130 192,40-119-173,14-48-77,-60 223 284,56-196-153,1 0 1,3 0 0,0 78-1,5-105-91,0 1 0,1-1 0,1 0 0,0 0-1,1 0 1,7 16 0,-7-21-17,0 0 0,1-1 0,0 0 0,0 0-1,1-1 1,0 1 0,0-1 0,0 0 0,1-1-1,13 10 1,-8-8 25,1-1 0,0 0-1,0-1 1,1 0-1,-1-1 1,1-1-1,27 5 1,-3-3 93,67 0 0,-49-5-85,0-3 1,0-2-1,-1-3 1,0-2-1,94-29 1,-131 31 12,0-1 1,0-1-1,-1 0 1,0-1-1,-1-1 0,0-1 1,-1 0-1,0-1 1,-1-1-1,20-24 0,-5 1 105,-2-1 0,-2-2 0,26-53 0,-37 64-124,-2-1 1,-1-1 0,-1 0 0,-2 0 0,-1-1 0,-1 0-1,-2 0 1,-1-1 0,-1 1 0,-2-1 0,-5-34-1,-1 23 22,-2 0-1,-1 0 1,-3 1-1,-1 0 1,-2 1-1,-2 1 1,-35-61-1,-3 12-80,-81-104 0,119 173-10,0 1 0,-1 1 0,-1 1 0,-1 1 0,-22-16 0,26 23 5,0 0-1,-1 1 1,0 1-1,0 0 1,-1 1-1,0 1 1,-31-6-1,26 9-12,0 0 0,0 2 0,-30 1-1,-69 12-1020,92-9 426,22-2 334,0 1-225,-1-2 1,0 1-1,-9-1 1,17 0 350,-1 0 0,1 0 0,0-1 1,-1 1-1,1 0 0,-1 0 0,1-1 1,0 1-1,0-1 0,-1 1 1,1-1-1,0 0 0,0 1 0,-1-1 1,1 0-1,0 0 0,0 0 0,0 0 1,0 0-1,0 0 0,1 0 1,-1 0-1,0 0 0,0-1 0,-1-1 1,0-20-1319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56.2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312 2 9946,'-20'-1'822,"-2"1"686,-1 0 0,-43 8 0,59-7-1326,-1 1 0,1 0-1,0 1 1,-1 0 0,1 0 0,1 1-1,-1 0 1,0 0 0,1 0-1,0 1 1,0 0 0,-9 9-1,7-4-71,1 0 0,0 0 0,0 1-1,1 0 1,0 1 0,1 0 0,0-1-1,1 2 1,0-1 0,-3 22-1,0 11 284,0 75 0,6-92-288,-2 217 379,6-197-386,1 0 1,3-1-1,14 53 1,-14-75 16,1-1 0,1 0 1,2 0-1,0-1 0,1 0 0,2-1 1,0-1-1,29 34 0,-32-43-54,2 0 0,-1 0 0,1-1 1,1 0-1,0-2 0,0 1 0,1-2 0,0 0 0,1 0 0,-1-2 0,1 0 0,1-1 0,-1 0 0,18 2 0,-18-5-25,1-1-1,0 0 1,-1-2-1,1 1 1,0-2-1,-1 0 0,24-7 1,-27 5-11,0 0-1,0-1 1,-1-1 0,0 0 0,0 0-1,-1-1 1,1-1 0,-2 0 0,19-17-1,-12 7 82,-1-2-1,0 0 0,-1-1 1,-2-1-1,0 0 0,-1 0 1,-1-2-1,-1 1 0,-1-1 1,-2-1-1,0 1 1,6-46-1,-12 50-36,-1-1 0,0 0 1,-2 1-1,0-1 0,-1 1 1,-1 0-1,-2 0 0,1 0 1,-2 1-1,-1 0 0,-12-23 0,7 18-42,-1 1 0,-2 0 0,0 1-1,-1 1 1,-1 0 0,-1 2 0,-42-34-1,41 38-40,0 2 0,-2 0-1,1 2 1,-1 0 0,-1 1-1,-42-12 1,49 18-57,0 0 0,0 1 0,-1 1 1,1 1-1,0 0 0,-1 1 0,1 1 0,0 0 0,0 1 0,-31 8 0,43-9-59,0 0-1,0 1 1,0-1 0,0 1-1,0 0 1,1 0-1,-1 0 1,1 0-1,0 1 1,-1-1 0,1 1-1,0 0 1,1 0-1,-6 7 1,8-10 135,-1 1-1,1 0 1,0-1 0,0 1 0,0 0 0,0-1-1,0 1 1,-1 0 0,1 0 0,0-1 0,1 1-1,-1 0 1,0-1 0,0 1 0,0 0-1,0-1 1,0 1 0,1 0 0,-1-1 0,0 1-1,1 1 1,11 8-166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57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1 328 11594,'6'-8'667,"1"0"0,0 0 0,0 0-1,1 1 1,0 0 0,0 1 0,0-1-1,18-8 1,-20 12-512,0 0 0,0 0 0,0 0 0,0 1 0,1 0 0,-1 0 0,1 1 0,-1 0-1,1 0 1,0 0 0,-1 1 0,1 0 0,0 1 0,12 1 0,-15 0-110,0 0-1,0 0 1,0 0-1,-1 0 1,1 1 0,0-1-1,-1 1 1,0 0 0,1 0-1,3 6 1,-4-6-30,-1-1 1,1 1 0,0 0 0,-1 0-1,1-1 1,1 0 0,-1 0-1,0 0 1,0 0 0,1 0 0,-1 0-1,1-1 1,3 1 0,-6-2-5,0 0 1,0 0-1,0 0 1,0 0-1,0 0 1,0-1-1,0 1 1,0 0-1,0-1 1,0 1-1,0 0 1,0-1-1,0 0 1,0 1-1,-1-1 1,1 1-1,0-1 1,0 0-1,-1 0 0,1 1 1,0-1-1,-1 0 1,1-1-1,14-25 178,-11 20-125,10-20 257,12-36 1,-22 53-191,-1-1 1,0 1-1,-1 0 1,0-1-1,0 0 1,-2 1-1,1-15 1,-2 23-115,1-1-1,-1 0 1,1 0 0,-1 1 0,0-1-1,0 1 1,0-1 0,0 1 0,-1-1-1,1 1 1,-1 0 0,1-1-1,-1 1 1,0 0 0,0 0 0,0 0-1,0 1 1,0-1 0,0 0 0,-1 1-1,1-1 1,0 1 0,-1 0 0,1 0-1,-5-2 1,-2 1-41,0-1-1,0 2 1,1-1-1,-1 1 1,0 0-1,-15 1 1,16 0-99,3 0-133,1 0 0,-1 1 1,0-1-1,0 1 1,1 0-1,-10 3 1,14-4 210,0 0 1,-1 0 0,1 0 0,0 0 0,0 0 0,0 0 0,0 0 0,0 0 0,0 0 0,0 0 0,0 0 0,-1 0 0,1 0 0,0 0 0,0 1 0,0-1 0,0 0 0,0 0 0,0 0 0,0 0 0,0 0-1,0 0 1,0 0 0,0 0 0,0 0 0,0 0 0,-1 1 0,1-1 0,0 0 0,0 0 0,0 0 0,0 0 0,0 0 0,0 0 0,0 0 0,0 1 0,0-1 0,0 0 0,0 0 0,0 0 0,0 0-1,0 0 1,0 0 0,0 0 0,1 0 0,-1 1 0,0-1 0,0 0 0,0 0 0,0 0 0,0 0 0,0 0 0,0 0 0,0 0 0,0 0 0,0 0 0,0 0 0,0 1 0,1-1 0,-1 0 0,0 0-1,0 0 1,0 0 0,0 0 0,0 0 0,14 6-889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57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1 165 10810,'3'-2'1025,"3"-9"607,3-1 0,6-9-343,5-1-81,2 0-152,-4 2-304,1 2-336,-8 3-184,-2 4-184,-2 2-40,-5 9-456,3-2-392,-3 6-736,-2 3-33,-2 6 737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58.1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1 153 12547,'0'0'1208,"2"-6"728,3-3-343,4-5-497,6-3-408,1 2-480,3 1-24,-1 1-216,-1-2-64,-3 4-448,-1 2-368,0 0-681,0-2 3610,-8 2-1761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2:43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238 16 9370,'-14'-6'1618,"12"4"-1175,-1 1 0,1 0 0,0 0 0,-1 0 0,1 0-1,0 0 1,-1 1 0,-3-1 0,5 1-354,0 0-1,0 0 1,1 0 0,-1 1-1,1-1 1,-1 0-1,0 1 1,1-1 0,-1 0-1,1 1 1,-1-1 0,0 1-1,1-1 1,-1 1 0,1-1-1,0 1 1,-1-1 0,1 1-1,-1 0 1,1-1 0,0 1-1,-1 1 1,-6 18 415,5-14-232,-19 52 1032,3-11-754,3 1 0,-11 52 0,-11 55-326,24-105-155,-27 147 268,37-169-283,1 0 0,1 0 0,1 0 0,2 0 0,6 38 0,2-19 180,2-1-1,23 60 0,-26-78-54,5 30 0,-9-37-129,0 1-1,2-1 0,12 28 1,-17-45-37,0 0 1,1 0-1,-1 0 1,1 0-1,0-1 1,0 1-1,0-1 1,0 0-1,1 0 1,-1 0-1,1 0 1,0-1-1,0 1 1,4 1-1,-5-3 6,0 0-1,0 0 0,1 0 1,-1 0-1,0-1 1,0 1-1,1-1 1,-1 0-1,0 0 0,1 0 1,-1 0-1,0-1 1,1 0-1,-1 1 1,0-1-1,0 0 0,0 0 1,0-1-1,6-2 1,4-5 67,-1 0 1,1 0 0,-2-1-1,18-18 1,36-53-64,-50 61-22,-2 0 0,0-1 0,-2-1 0,0 0 1,-1-1-1,-1 0 0,6-26 0,10-69 37,4-11-28,-29 127-10,31-129-1,-27 107 7,0 0 0,-2-1 0,-1-34 0,-3 47-1,1-1 0,-2 1 1,0 0-1,-8-22 0,-24-47 29,12 31-29,12 23 5,1 3-10,-1 0 0,-17-28 0,24 46 18,-1-1 1,0 0-1,0 1 0,-1 0 1,0 0-1,0 1 1,0 0-1,0 0 1,-1 0-1,0 0 0,-11-4 1,10 5 45,0 1 1,-1 1-1,1-1 1,-1 1 0,1 1-1,-1-1 1,0 1-1,1 1 1,-1 0-1,0 0 1,0 1-1,1 0 1,-1 0-1,1 1 1,-1 0-1,1 1 1,-10 4-1,5-2-181,0 0 0,0-1 0,0 0 0,-16 1 0,29-5 52,-1 0 0,1 0 0,0 0 1,0 0-1,0 0 0,-1 0 0,1 0 0,0 0 0,0 1 0,-1-1 1,1 0-1,0 0 0,0 0 0,0 0 0,-1 0 0,1 0 0,0 0 1,0 0-1,0 1 0,-1-1 0,1 0 0,0 0 0,0 0 0,0 0 1,0 1-1,0-1 0,-1 0 0,1 0 0,0 0 0,0 1 0,0-1 1,0 0-1,0 0 0,0 0 0,0 1 0,0-1 0,0 0 0,0 0 1,0 1-1,0-1 0,0 0 0,0 0 0,0 1 0,0-1 0,0 0 1,0 1-150,4 8-1069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8:58.5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81 11114,'0'-3'323,"1"0"-1,0 1 0,-1-1 1,1 1-1,0-1 0,0 1 0,0-1 1,1 1-1,-1-1 0,1 1 1,-1 0-1,1 0 0,0 0 0,0 0 1,-1 0-1,2 0 0,2-2 1,4-3 248,0 1 0,19-10 0,-26 15-502,0 0 0,0 0 0,1 0 0,-1 0-1,0 1 1,1-1 0,-1 1 0,1-1 0,-1 1-1,0 0 1,1 0 0,-1 0 0,1 0 0,3 1-1,-5-1-51,0 1 0,0-1 0,0 1 0,0-1 0,0 1 0,0 0 0,0-1 0,0 1 0,0 0-1,0 0 1,0 0 0,-1 0 0,1 0 0,0 0 0,-1 0 0,1 0 0,0 0 0,-1 0 0,1 0 0,-1 0 0,0 0-1,1 0 1,-1 1 0,0-1 0,0 0 0,0 0 0,0 0 0,0 1 0,0-1 0,0 1 0,-1 15 21,-1 0 1,-1-1-1,-1 1 1,-8 24 0,3-10-26,0-3 12,4-11 23,-5 21-1,10-38-47,0 0 0,0 0 0,0 0 0,0 0-1,0 0 1,0 0 0,0 0 0,0 0-1,0 0 1,0 0 0,0 1 0,0-1 0,0 0-1,0 0 1,0 0 0,0 0 0,0 0 0,-1 0-1,1 0 1,0 0 0,0 0 0,0 1 0,0-1-1,0 0 1,0 0 0,0 0 0,0 0-1,1 0 1,-1 0 0,0 0 0,0 0 0,0 0-1,0 0 1,0 1 0,0-1 0,0 0 0,0 0-1,0 0 1,0 0 0,0 0 0,0 0 0,0 0-1,0 0 1,0 0 0,0 0 0,0 0-1,1 0 1,-1 0 0,0 0 0,0 0 0,0 1-1,0-1 1,0 0 0,0 0 0,0 0 0,0 0-1,0 0 1,1 0 0,-1 0 0,0 0 0,0 0-1,0 0 1,0 0 0,0 0 0,0 0-1,0-1 1,0 1 0,0 0 0,1 0 0,3-5-58,-1 1 83,1 0 0,-1 0-1,1 0 1,0 0-1,0 0 1,0 1 0,0 0-1,0 0 1,1 0-1,0 0 1,-1 1 0,1 0-1,0 0 1,0 0 0,0 1-1,1-1 1,-1 1-1,0 0 1,0 1 0,11-1-1,-12 1 55,0 0-1,0 1 1,0-1-1,0 1 0,0 0 1,0 0-1,0 0 1,0 0-1,-1 1 1,1-1-1,0 1 1,4 4-1,-5-4-17,-1 0-1,0 0 1,0 0 0,0 0 0,0 0-1,0 1 1,-1-1 0,1 1-1,-1-1 1,1 1 0,-1 0-1,0-1 1,0 1 0,0 0-1,-1 0 1,1 0 0,-1 0 0,1 4-1,-1 4 56,-1 0 0,0 0-1,0 0 1,-1 0-1,0-1 1,-1 1 0,-1-1-1,1 1 1,-10 16 0,3-8-68,-1-1 1,-1 1 0,-28 31-1,33-42-476,0-1 0,-1 0 0,0-1 0,-16 10 0,5-2-500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01.3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23 652 6889,'-10'70'1068,"-3"93"-1,13-134-667,1 0 0,1 0 0,2-1 1,0 1-1,2-1 0,10 28 0,-12-45-215,0-1 0,0 1-1,1-1 1,1-1 0,0 1-1,0-1 1,1 0-1,0 0 1,0-1 0,1 0-1,0 0 1,0-1 0,1 0-1,18 11 1,-15-12-20,0 0-1,1-1 1,0 0 0,0-1-1,0-1 1,1 0 0,-1 0-1,1-2 1,-1 1 0,1-2-1,0 0 1,19-2 0,-6-2 36,0-1-1,0-1 1,-1-1 0,0-1 0,28-14 0,-27 9-119,-1-1 1,0-1-1,-1-1 0,-1-2 1,0 0-1,-2-1 0,0-2 0,-1 0 1,-1-1-1,-1-1 0,-2-1 1,0-1-1,-1 0 0,-1-1 0,-2-1 1,-1 0-1,-1 0 0,-1-2 0,-1 1 1,-2-1-1,-1 0 0,5-54 1,-10 52-11,-1-1 0,-2 1 0,-1-1 1,-1 1-1,-2 0 0,-1 0 1,-1 0-1,-2 1 0,-1 1 1,-26-52-1,24 60-57,0 0 1,-1 1-1,-1 0 1,-1 1-1,0 1 1,-23-19-1,24 25-17,-1 0 0,0 1 0,-1 0 0,0 1 0,0 1 0,-1 1 0,-1 1 0,-23-7 0,15 7-44,-1 2 0,-1 1 0,-37-1 0,-85 11-1620,133-4 1438,-30-2-1,43 0 213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01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404 1568 9434,'2'1'114,"1"-1"-1,-1 1 1,0-1 0,1 0-1,-1 0 1,0 0 0,0 0 0,1-1-1,-1 1 1,0-1 0,0 1-1,1-1 1,-1 0 0,0 0-1,0 0 1,0 0 0,0 0-1,0 0 1,3-3 0,4-4 215,-1 1 0,0-1 0,6-9 0,-5 6 22,243-266 3915,-213 229-4009,-2-1 0,-2-2 0,-3-1 0,-2-2-1,-2-1 1,-2-1 0,-3-1 0,-3-1 0,20-92 0,-36 128-243,-1 1 0,-1-1 0,-1 0 0,0 0 0,-2 0 0,-1 0 0,-1 1 0,-7-32 0,2 27-38,-1 0 1,-1 0 0,-1 2 0,-1-1 0,-2 1 0,-19-28 0,23 38-2,0 1 0,0 0 0,-1 1 0,-1 0 0,0 1 0,0 0 0,-1 1 0,-1 0 1,1 1-1,-2 0 0,1 2 0,-1-1 0,0 2 0,-27-8 0,26 10 22,1 2 1,-1 0-1,1 1 0,-1 0 0,0 1 0,0 1 0,1 0 1,-1 2-1,1 0 0,-1 0 0,1 1 0,0 1 1,0 1-1,1 0 0,-1 1 0,-17 11 0,-1 4 72,1 2 0,1 1 0,-42 44 1,-72 96 200,64-60-149,70-89-110,1 1 0,1-1-1,0 1 1,-11 33 0,18-42-51,0 0 1,1 0-1,-1 0 0,1 0 1,1 0-1,0 0 1,0 0-1,0 1 1,1-1-1,1 0 1,-1 0-1,1 0 1,5 14-1,-2-13-135,0 1 0,0-1-1,1 0 1,0 0 0,0-1 0,1 1 0,0-2 0,0 1 0,1-1-1,11 8 1,-2-3-512,32 17-1,27 8-223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02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323 1357 10274,'4'3'382,"1"-1"-1,0 0 0,0 0 1,0-1-1,0 1 1,1-1-1,-1 0 0,0 0 1,0-1-1,8 0 1,-5-1-163,-1 0-1,0 0 1,0-1 0,0 0 0,-1-1 0,1 1 0,9-6 0,-2 0 51,1-2 1,-2 1 0,1-1-1,-1-1 1,-1-1 0,0 0-1,12-15 1,5-10 342,31-54 0,40-82 426,-79 130-804,-1-1 0,16-54 1,-28 66-202,-1 0 0,-1-1 0,-2 0-1,-1 0 1,-2 0 0,-1-1 0,-7-48 0,0 39-27,-1-1-1,-2 2 0,-2-1 0,-2 1 1,-21-43-1,27 69-1,0 0 1,-1 0-1,-20-24 0,24 34-5,0 0 0,0 0 1,-1 1-1,0 0 0,0 0 0,-1 0 0,1 1 0,-1 0 0,0 0 1,-12-5-1,10 7-3,1 0 0,-1 0 0,0 1 0,0 0 1,0 0-1,0 1 0,1 0 0,-1 1 0,-12 2 0,5 0 9,0 1 0,1 0 0,0 1 0,-18 9 0,9-1 71,1 0 1,0 2-1,1 1 0,0 0 1,2 2-1,0 0 0,1 1 0,1 1 1,-29 41-1,15-11 66,1 1-1,3 2 0,-29 76 1,45-101-143,2 0-1,1 1 1,2 0 0,0 0 0,-2 40 0,8-56-103,1 0 0,0-1 0,1 1 0,1 0 0,0 0 0,6 16 0,-5-20-108,0 0-1,1 0 1,0 0 0,1-1-1,0 1 1,0-1 0,1-1-1,0 1 1,11 9 0,-3-4-602,29 20 1,31 13-245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02.7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853 1258 12451,'93'-59'4219,"-54"28"-3582,-1 0-1,-2-3 0,-1-1 1,33-44-1,-26 24-68,-2-3 0,43-82-1,-67 109-335,-2 0 0,0-1 1,-3 0-1,0-1 0,11-67 0,-19 81-203,-2 0-1,0 0 1,-1 0 0,-1 0-1,0 0 1,-2 0 0,0 1-1,-1-1 1,-1 1 0,-1-1 0,-1 1-1,-11-22 1,10 25-29,0 2 0,-1-1 0,0 1 0,-1 0 0,0 1-1,-1 0 1,-1 1 0,0 0 0,0 1 0,-1 0 0,-1 1 0,1 0 0,-1 2 0,-21-10 0,13 9 7,0 1-1,0 1 1,0 2 0,-1 0 0,0 1 0,0 1 0,0 1 0,0 1-1,0 1 1,1 1 0,-29 6 0,18 0-3,1 1-1,0 1 1,0 2-1,1 1 1,1 2-1,0 1 1,-29 21-1,-92 73-852,-172 163-1,258-209-723,57-54 1000,0 0-1,0 0 1,1 1-1,-11 23 0,3 13-545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03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501 1 11570,'-7'0'210,"-12"0"924,-27 3 0,39-2-904,0 0 0,0 1 0,0 0 0,0 1 0,0-1 0,1 1 1,-9 5-1,-2 4 73,0 2 1,1 0-1,1 0 1,0 2 0,-13 17-1,6-7-21,-7 8 182,1 2 0,2 0 1,-35 64-1,46-69-247,1 1 0,2-1 0,0 2 0,3 0 0,-9 46 0,13-38 31,1 1-1,2 1 1,1-1-1,8 56 1,-6-88-156,0 0 0,1 0 0,1 0-1,0 0 1,0-1 0,9 17 0,-9-20-49,0-1 0,1 1 1,0-1-1,0 0 0,0-1 0,0 1 0,1-1 0,0 0 0,0 0 1,0 0-1,1-1 0,6 4 0,-2-3 7,0 1 0,1-2-1,-1 0 1,1 0 0,0-1 0,0 0 0,0-1-1,0 0 1,0-1 0,1 0 0,-1-1 0,0 0-1,19-5 1,-15 2-7,-1 0 0,0-1 1,0 0-1,0-2 0,-1 1 0,0-2 0,0 0 0,0 0 0,20-19 0,-18 12 1,0-1-1,-1 0 0,-1 0 0,-1-2 1,0 1-1,-1-2 0,-1 1 0,-1-1 1,-1-1-1,0 0 0,4-22 0,-8 28-78,-1-1 0,-1 1 0,-1 0 0,0-1 0,0 1 0,-2-1 0,1 1 0,-2-1 0,0 1 0,-1-1 0,-1 1 0,0 0 0,0 1-1,-2-1 1,1 1 0,-2 0 0,-8-14 0,2 10-475,0 1 1,0 0-1,-29-25 0,-52-34-2632,32 33 1662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03.9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0 292 11130,'10'-29'1682,"-6"14"-79,12-24 0,-13 34-1342,-1 0 0,1 1 0,0 0 0,0 0 0,1 0 0,-1 0 0,1 0 0,0 1 0,5-5 0,-7 6-124,1 0-1,0 0 1,0 0-1,0 1 1,0-1 0,0 1-1,1 0 1,-1 0 0,0 0-1,1 0 1,-1 0-1,6 0 1,-7 1-89,1 1 0,0-1 1,-1 1-1,1 0 0,0-1 0,-1 1 0,1 0 1,-1 1-1,0-1 0,1 0 0,-1 1 0,0-1 0,0 1 1,0 0-1,0-1 0,4 5 0,6 9 19,-1 0 0,0 0 0,-1 2 1,8 17-1,4 5 95,-7-20-101,-15-19-60,0 0 1,0 1-1,1-1 0,-1 0 0,0 1 0,1-1 1,-1 0-1,0 1 0,1-1 0,-1 0 1,1 0-1,-1 0 0,1 1 0,-1-1 0,0 0 1,1 0-1,-1 0 0,1 0 0,-1 0 0,1 0 1,-1 0-1,1 0 0,-1 0 0,1 0 1,-1 0-1,1 0 0,-1 0 0,0 0 0,1 0 1,-1 0-1,1 0 0,-1-1 0,1 1 0,-1 0 1,0 0-1,1-1 0,-1 1 0,1 0 1,-1-1-1,0 1 0,1 0 0,-1-1 0,0 1 1,0 0-1,1-1 0,2-6 25,0-1 0,-1 1 0,0-1 1,0 0-1,-1 1 0,0-1 0,0-10 0,1 0 41,-1 13-46,2-18 127,-1 0 0,-2-37 0,-1 53-131,0-1 0,0 1-1,0 0 1,-1 0-1,-1 0 1,1 0-1,-1 0 1,0 0-1,0 1 1,-1-1-1,0 1 1,-6-7-1,9 10-157,-1 1 1,0 0-1,0 0 0,-1 1 0,1-1 0,0 0 0,-1 1 0,1-1 1,0 1-1,-1 0 0,0-1 0,1 2 0,-1-1 0,0 0 1,0 0-1,1 1 0,-6-1 0,8 1 83,0 0 0,0 0 0,-1 0 0,1 0 0,0 0 0,0 0 0,0 0 0,0 0 0,0 0 0,0 0 0,0 0 0,0 0 0,0 0 0,-1 0 0,1 0 0,0 0 1,0 0-1,0 0 0,0 0 0,0 0 0,0 0 0,0 0 0,0 0 0,0 0 0,0 0 0,-1 1-406,1-1 406,0 0 0,0 0 0,0 0 0,0 0 0,0 0 0,0 0 0,0 0 0,0 0 0,0 1 0,0-1 0,0 0 0,0 0 0,0 0 0,0 0 1,0 0-1,0 0 0,0 0 0,0 0 0,0 0 0,0 1 0,0-1 0,0 0 0,0 0 0,0 0 0,0 0 0,7 8-1064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04.3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1 171 10834,'2'-9'1329,"3"-4"791,6-5-408,4-1-295,1-3-513,5 2-328,-3 2-408,0 1-160,1 5-320,-3-1-272,-1 7-768,-4 3-329,-8 8 817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04.8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6 146 13043,'-3'7'1208,"1"-3"560,4-8-559,5-7-241,6-7-488,1-2-216,7-1-256,-3 1-224,2 0-680,0 0-488,0-2 671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05.2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67 13139,'1'-1'319,"0"1"0,0-1 1,0 0-1,0 1 0,0-1 0,0 0 0,0 0 1,0 0-1,0 0 0,1-1 0,2-3 129,5-2-81,1 0 0,-1 1-1,15-8 1,6-4-899,-44 32-1616,0-4 1230,-4 3 267,-16 16 0,29-24 738,0 0-1,1 0 0,-1 1 0,1-1 0,1 1 1,-1 0-1,-4 10 0,4-6 106,1-4-11,1-1 1,0 1 0,0-1-1,-2 10 1,4-14-125,0 1 0,0-1 0,0 0 0,0 1 0,0-1 0,0 1 1,1-1-1,-1 1 0,0-1 0,1 1 0,-1-1 0,1 0 0,-1 1 1,1-1-1,0 0 0,-1 0 0,1 1 0,0-1 0,0 0 0,0 0 1,0 0-1,2 2 0,7 4 249,1-1 0,0-1 0,-1 0-1,2 0 1,-1-1 0,0 0 0,1-1 0,15 3 0,-13-3 66,0 0 0,0 1 1,0 1-1,24 11 0,-35-14-293,-1-1-1,1 1 0,-1 0 0,1 0 1,-1 1-1,1-1 0,-1 0 0,0 1 1,0-1-1,0 1 0,-1 0 0,1 0 1,0-1-1,-1 1 0,0 0 0,2 5 1,-2-3-1,-1 0 1,1 0-1,-1-1 1,0 1-1,0 0 1,0 0-1,0 0 0,-1 0 1,0 0-1,-2 5 1,1-2-42,-1-1 0,0 1 0,0-1 1,-1 1-1,0-1 0,-1 0 0,1 0 0,-1-1 0,0 0 0,-1 0 1,0 0-1,-11 9 0,16-14-45,-23 12-270,23-12 229,0 0 0,-1-1 0,1 1 0,-1-1 0,1 1 0,-1-1 0,1 0 0,-1 0 0,1 0 0,-1 0 0,1 0 0,-1 0 0,1 0 0,-1 0 0,1-1 0,-3 0 0,2 0-13,-1-1 0,1 1 1,-1-1-1,1 0 0,0 0 1,-2-3-1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35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175 285 9426,'0'-1'175,"0"0"0,0-1 0,-1 1 0,1 0 0,0 0 0,-1 0 0,1 0-1,0 0 1,-1 0 0,1 0 0,-1 0 0,0 0 0,1 0 0,-1 1 0,0-1 0,-1-1 0,2 2-112,-1-1 1,1 1-1,-1 0 1,1 0-1,0 0 0,-1 0 1,1 0-1,-1 0 1,1 0-1,-1 0 1,1 0-1,-1 0 1,1 0-1,-1 0 0,1 0 1,0 1-1,-1-1 1,1 0-1,-1 0 1,1 0-1,-1 1 0,1-1 1,0 0-1,-1 0 1,1 1-1,-1 0 1,-1 1 26,0 0 0,0 1 1,0 0-1,0-1 1,0 1-1,0 0 0,1 0 1,-1 0-1,0 5 1,-12 45 327,-8 75 0,1-5-294,7-46-38,3 0-1,-2 112 1,-4 197 77,2-222-161,8 1-1,15 186 1,6 38-19,-20-3-241,3-234 54,13 165 19,17 1 144,-13-175 22,25 197-32,2 12-155,36 765-36,-64-877 246,4 290 8,-44-5 12,13-365 11,-3 39-16,9-146-17,-22 87 1,18-108 11,8-21-10,0-1 0,-3 15-1,6-21-1,1-1-1,-1 1 0,1-1 0,0 1 1,0-1-1,0 1 0,0-1 0,1 1 0,0-1 1,-1 1-1,3 5 0,2 0 12,0 1 0,0-1 1,1 0-1,1 0 0,-1-1 0,1 0 1,0 0-1,1 0 0,0-1 0,0 0 1,1-1-1,0 1 0,0-2 0,0 1 1,12 3-1,6 3 14,0-2 0,1-1 0,0-1 0,41 5 0,123 20 5,367 52 193,-124-35-8,-337-45-110,103-8 0,21 0 294,-200 4-376,1 2 1,-1 0-1,0 1 0,0 1 0,0 1 0,-1 1 0,23 11 1,-40-16-24,0-1 0,0 1 0,0 0 0,0-1 0,1 0 0,-1 0 1,5 0-1,-8-1-2,0 0 0,0 0 0,0 0 0,0 0 0,0-1 1,0 1-1,0 0 0,0-1 0,0 1 0,0-1 0,0 1 0,0-1 0,0 1 1,0-1-1,0 0 0,0 1 0,-1-1 0,1 0 0,0 0 0,0 1 0,-1-1 1,1 0-1,-1 0 0,1 0 0,-1 0 0,1 0 0,-1 0 0,1 0 0,-1 0 1,0 0-1,0 0 0,1-2 0,1-11 27,0-1 0,-1 0-1,0 1 1,-3-22 0,2 7-1,25-739 45,55-404-379,16 174 340,-25 325 14,-37 303-19,34-45 5,31 10-9,61-349-30,-100 328-10,-23 153 17,-32 237-1,36-346 32,-42 365-25,-1 0 1,0 1-1,-1-1 0,-9-31 0,-4-16 6,-9-123-20,24 181 9,0 0 1,0 0-1,-1 1 0,0-1 1,0 0-1,0 1 0,-1-1 0,-6-8 1,-2-2-4,-18-20 1,7 11-1,-139-158 14,133 155-12,-2 2-1,-1 1 1,0 2 0,-42-23-1,44 31 12,0 2-1,-1 1 1,0 1 0,-1 1-1,-50-8 1,-161-8 166,228 25-164,-403-46 300,-15 0 19,157 35 138,11 1 210,4-15-327,255 25-372,1 0-1,0 1 1,0 0-1,0 0 1,0 0-1,-5 1 1,8-1-26,0 1 1,0-1-1,-1 0 0,1 1 0,0-1 1,0 1-1,0-1 0,0 1 0,0 0 1,0-1-1,0 1 0,0 0 1,0 0-1,0 0 0,0 0 0,1 0 1,-1 0-1,0 0 0,1 0 1,-1 0-1,0 0 0,1 0 0,-1 0 1,1 0-1,-1 3 0,1 0-183,-1 0 0,1 0-1,0 0 1,0 8 0,4 21-601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10.1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19 216 9362,'-3'-3'319,"1"0"0,1 0 0,-1 0 1,0 0-1,1 0 0,-1 0 0,1 0 0,0-1 0,0 1 1,0 0-1,1-1 0,-1 1 0,1-1 0,0 1 0,0 0 1,0-1-1,1-4 0,-1 4-181,1 1 1,0 0 0,0 0-1,0 0 1,0 0 0,1 0-1,-1 1 1,1-1-1,0 0 1,0 1 0,0-1-1,0 1 1,0-1 0,0 1-1,1 0 1,-1 0-1,1 0 1,-1 0 0,1 1-1,0-1 1,0 1-1,0-1 1,0 1 0,0 0-1,0 0 1,0 0 0,0 1-1,0-1 1,4 1-1,11-1 379,-1 0-1,1 2 0,-1 0 1,33 8-1,-37-6-346,-1 0 0,0 1 0,0 1 0,0 0 0,-1 0-1,0 1 1,17 12 0,-25-15-160,0-1 0,-1 1 0,1-1 0,-1 1 0,1 0 0,-1 0-1,0 0 1,0 1 0,0-1 0,0 0 0,-1 1 0,0-1 0,1 1 0,-1-1-1,0 1 1,-1 0 0,1 0 0,-1-1 0,1 1 0,-1 0 0,-1 5 0,0-2-6,0 0 1,0 0-1,-1-1 1,0 1 0,0 0-1,0-1 1,-1 0-1,0 0 1,-1 0 0,-6 10-1,10-16-4,0 1 1,0-1-1,0 0 0,0 0 0,0 0 0,0 1 0,-1-1 0,1 0 0,0 0 0,0 1 1,0-1-1,0 0 0,0 0 0,0 0 0,-1 0 0,1 1 0,0-1 0,0 0 0,0 0 0,-1 0 1,1 0-1,0 0 0,0 1 0,0-1 0,-1 0 0,1 0 0,0 0 0,0 0 0,-1 0 1,1 0-1,0 0 0,0 0 0,-1 0 0,1 0 0,0 0 0,0 0 0,-1 0 0,1 0 0,0 0 1,-1 0-1,1-1 0,0 1 0,0-1 0,0 1 0,0-1 0,0 1 0,0-1 0,0 1 0,0-1 0,0 1 0,0-1 0,1 1 0,-1-1 0,0 1 0,0-1 0,0 1 1,1-1-1,-1 1 0,1-1 0,12-19-37,18-19 0,-21 28 55,-1-1 0,0 0 0,0 0 0,-2-1 0,1 0 0,7-20 0,-14 30-17,0 0 0,0-1 0,0 1 1,-1 0-1,1-1 0,-1 1 0,0 0 0,0-1 1,0 1-1,0-1 0,-1 1 0,1 0 0,-1-1 1,0 1-1,0 0 0,0 0 0,-1 0 1,1 0-1,-1 0 0,1 0 0,-1 0 0,0 0 1,0 1-1,0-1 0,-1 0 0,1 1 1,0 0-1,-1 0 0,-4-3 0,-1 0-5,1 1 0,-1-1 0,0 2 0,0 0 0,0 0 0,-1 0 0,1 1 0,-1 0 0,0 0 0,-10 0 0,17 3-150,0-1 1,0 0-1,0-1 1,0 1-1,0 0 1,0-1-1,0 1 1,0-1 0,0 1-1,0-1 1,0 0-1,0 0 1,-3-2-1,13 0-4847,-1 5 3758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10.6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1 105 11090,'0'-8'1041,"1"1"767,3-4-16,9-4-439,3 3-177,5-5-296,1 1-224,0 8-232,-10-1-88,1 9-216,0-2-24,0 4-176,2 2-208,-6-2-552,-2 3-368,-1-1-504,-3-1-193,5 12 1049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10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6 130 12107,'-5'8'4849,"12"-8"-3441,6-2-392,0-4-240,11-1-352,-4-2-168,0-2-128,7 0-72,-5-2-200,-1 0-176,-1-3-448,-4-1-352,-3 3-376,-2 1-233,-2 7 905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11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8 9826,'0'0'243,"0"-1"0,-1 1 0,1-1 0,-1 1 0,0-1 0,1 1 0,-1-1 0,1 1 0,-1-1 0,0 1 0,1 0 0,-1-1 0,0 1 0,0 0 0,1-1 0,-1 1 0,0 0 0,1 0 0,-1 0 0,0 0 0,0 0 0,1 0 0,-1 0 0,0 0 0,0 0 0,0 0 0,0 1 0,-1-1-73,1 1 0,0 0-1,0 0 1,1 0 0,-1 0 0,0 0 0,0 0 0,0 0 0,1 0-1,-1 0 1,0 1 0,1-1 0,-1 0 0,1 0 0,-1 1 0,1 0-1,-2 8 187,0 0-1,1 0 1,0 0-1,1 1 1,0-1-1,3 15 1,-1 16-43,-1-20-215,0 1 0,7 35 0,-6-45-45,1-1 1,1 1 0,0-1 0,0 0-1,1-1 1,10 17 0,-13-23-13,2 0 0,-1 0 0,0 0 0,1 0 0,0 0 0,-1-1 0,2 0 0,-1 0 0,0 0 0,1 0 0,-1-1 0,1 1 0,0-1 0,6 2 0,-7-3-10,0 0 0,0 0 0,0-1 0,1 1 0,-1-1 0,0 0 0,0 0 0,0-1 0,0 1 0,0-1 0,0 0 0,0 0 0,0 0 0,0-1 0,-1 1 0,1-1 0,0 0 0,5-4 0,-5 3 37,1-1 0,-1 1 1,0-1-1,0 0 0,0-1 0,-1 1 0,1-1 0,-1 1 0,0-1 0,-1 0 1,1 0-1,-1 0 0,3-11 0,-4 13-45,0 0 0,-1 1 0,1-1 0,-1 0 0,0 0 0,0 0 0,0 1 1,0-1-1,-1 0 0,1 0 0,-1 0 0,1 1 0,-1-1 0,0 0 0,0 1 0,0-1 0,-1 0 0,1 1 0,-1 0 0,1-1 1,-1 1-1,0 0 0,0 0 0,0 0 0,0 0 0,0 0 0,0 0 0,-5-2 0,0 0-11,0 1 1,0 0-1,-1 0 0,1 1 0,-1 0 0,1 0 0,-1 1 1,0 0-1,1 0 0,-1 1 0,0 0 0,-12 1 0,0 2-106,0 1 1,1 0-1,-34 13 0,49-16-56,1 0-1,0 0 1,0 1 0,0-1 0,0 1 0,0 0 0,0 0-1,0 0 1,1 1 0,-1-1 0,1 0 0,-1 1 0,1 0-1,-4 5 1,-6 12-839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20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253 935 2913,'19'-39'5937,"-15"49"-3661,-3 20 1142,0-26-1617,2-7-423,2-8 68,-5 10-1362,0 0 0,0 1 0,0-1 0,1 0 0,-1 0 0,0 0 0,0 0 0,1 0-1,-1 1 1,1-1 0,-1 0 0,1 0 0,-1 0 0,1 1 0,0-1 0,-1 0-1,1 1 1,0-1 0,-1 1 0,1-1 0,0 1 0,0-1 0,0 1 0,-1-1 0,3 1-1,-1 0-38,0 0 0,0 0 0,0 0 0,1 1-1,-1-1 1,0 1 0,0 0 0,0 0 0,0 0 0,3 1-1,-3 0-14,0-1-1,0 0 0,1 0 0,-1-1 1,1 1-1,-1 0 0,0-1 0,1 1 1,-1-1-1,1 0 0,-1 0 0,1 0 1,-1 0-1,1 0 0,-1-1 0,1 1 1,-1-1-1,1 1 0,-1-1 0,1 0 1,-1 0-1,0 0 0,0 0 0,1-1 1,-1 1-1,0 0 0,0-1 0,3-2 1,0-1 33,2 2 0,-1-1 0,0 1 0,1 0 0,-1 0 1,1 1-1,0-1 0,0 2 0,0-1 0,0 1 0,0 0 1,1 0-1,-1 1 0,0 0 0,14 2 0,-18-2-53,-1 0 0,1 0 0,-1 0 0,1 0 0,-1 0 0,1-1 0,-1 1 0,1-1 0,-1 0 0,1 0 0,-1 0 0,0 0 0,0 0 0,0-1 0,1 1 0,-1 0 0,0-1 0,-1 0 0,5-3 0,0-2-1,-1-1 0,0 0-1,0 0 1,4-9-1,1-2 91,7-10-19,-1-1 1,-2 0-1,17-50 0,-30 76-80,0 1 0,1-1 0,0 1 0,4-7 0,5-12 0,-8 14 2,-1-1-1,0 0 0,0 1 1,-1-1-1,0 0 0,-1 0 1,0 0-1,0 1 0,-1-1 1,0 0-1,-3-9 0,-3-5 5,0 0-1,-19-39 0,6 15 1,-13-27 13,27 63-18,-1 0-1,0 1 1,0 0 0,-16-16-1,-16-18 3,28 31 4,0 0 0,-1 1 1,-23-19-1,23 22 22,-26-15-1,32 22-27,0-1 0,0 1 0,0 0 0,0 0 0,0 1 0,0 0-1,-10-1 1,10 1 1,0 1-1,-1-1 0,1 2 1,0-1-1,-1 1 0,1-1 1,0 2-1,0-1 0,0 1 1,0 0-1,0 0 0,-10 6 1,-10 8-32,0 1 0,1 1 0,-26 26 0,34-30 143,-16 20 0,27-27-126,1-1 0,1 1 0,-1 0 0,1 0-1,0 1 1,-4 11 0,-2 6 57,2 2-1,0-1 1,2 1 0,1 0-1,-2 29 1,4-4 47,-2 103 505,6-135-527,1 0 0,0 0-1,2-1 1,0 1 0,13 33 0,-15-47-33,1-1 0,0 1 0,0 0 0,0-1 1,1 0-1,0 0 0,0 0 0,0 0 0,1-1 0,-1 0 0,1 1 0,0-2 1,1 1-1,-1-1 0,0 1 0,1-2 0,0 1 0,0 0 0,0-1 0,0 0 1,6 1-1,19 5 514,51 8 1,-72-15-398,0 0-1,1 0 0,-1-1 1,0-1-1,1 0 0,-1 0 1,0-1-1,19-6 0,-27 8-164,0-1 0,0 0 0,0 0-1,-1 0 1,1 0 0,0 0 0,-1 0-1,1-1 1,-1 1 0,1 0 0,-1-1-1,0 1 1,2-3 0,0-1-661,-1 1 0,0-1 0,0 0 0,1-6-1,2-6-686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27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362 727 9514,'-2'0'458,"-1"1"1,1 0-1,-1-1 0,1 1 0,0 0 1,0 1-1,-1-1 0,-3 3 0,6-4-355,-1 1 0,0-1-1,1 1 1,-1 0-1,0 0 1,1-1-1,-1 1 1,1 0 0,-1 0-1,1-1 1,0 1-1,-1 0 1,1 0-1,0 0 1,-1 0-1,1 0 1,0 0 0,0 0-1,0 0 1,0-1-1,0 1 1,0 0-1,0 0 1,0 0-1,0 0 1,1 1 0,-1-1-31,1 0 1,-1 0 0,1-1 0,-1 1-1,1 0 1,0-1 0,-1 1 0,1 0-1,0-1 1,0 1 0,-1-1 0,1 1-1,0-1 1,0 0 0,0 1 0,0-1-1,-1 0 1,1 0 0,0 1 0,0-1-1,0 0 1,0 0 0,0 0 0,0 0-1,1 0 1,27-2 797,-27 2-760,10-2 109,0-1 0,1 0 0,-1-1 0,0 0-1,-1-1 1,1 0 0,-1-1 0,0 0 0,-1-1 0,13-9 0,-8 4-35,0-1 1,-1-1-1,-1 0 1,0 0-1,-1-1 1,11-18-1,-3-2 51,-1 0 0,-1-1 0,17-52 0,-31 76-208,-1 0 0,0 0-1,-1-1 1,0 1-1,-1-1 1,0 1 0,-1-1-1,-2-15 1,1 19-22,-1 1 1,0-1-1,0 1 1,-1 0-1,0-1 1,-1 1-1,0 0 1,0 1-1,0-1 1,-1 1-1,0 0 1,-9-10-1,-7-4-12,-1 0 0,-35-26-1,42 37 6,-1 0 0,0 0-1,0 2 1,-1 0 0,-21-7-1,30 12-6,1 1 0,-1 0-1,0 1 1,0 0 0,0 0-1,0 1 1,0 0 0,0 1-1,0-1 1,0 2 0,0-1-1,-12 4 1,8 0 12,1-1 0,0 2 0,1 0 0,-1 0 0,1 0 0,0 2 0,-15 13 0,-3 5 6,1 2 0,1 0 0,1 2 1,-23 37-1,35-46 85,1 2-1,0 0 1,2 0 0,0 1 0,2 1-1,1-1 1,-6 32 0,11-41 57,0 1 1,0 0-1,2-1 1,0 1-1,1-1 0,0 1 1,7 26-1,-7-36-78,1 0-1,0 0 1,0 0-1,1 0 1,0-1-1,0 1 0,0-1 1,1 0-1,-1 0 1,1 0-1,1 0 1,-1-1-1,1 1 1,-1-1-1,1 0 1,0-1-1,1 1 1,-1-1-1,0 0 1,1 0-1,0-1 0,6 3 1,1-2-6,-1-1 0,1 0 1,0-1-1,-1 0 0,1-1 0,0 0 1,0-1-1,0 0 0,-1-1 0,1-1 0,-1 0 1,14-5-1,4-4-654,-1 0-1,0-2 1,46-30 0,-25 13-367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50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35 8594,'-5'-24'3488,"3"14"-497,0 23-715,2-9-2038,0 0-1,0 0 1,1 0 0,0 0 0,-1 0-1,1 0 1,1 0 0,-1 0-1,1 0 1,-1-1 0,3 5 0,5 7 342,14 17 1,-13-19-289,4 7-18,0 1 1,-1 0-1,-2 1 0,0 0 0,-1 1 0,10 34 0,-19-54-271,2 10-49,0 0 1,3 20 0,-6-32 15,0-1-1,0 0 1,0 1-1,0-1 1,0 1-1,0-1 1,0 0-1,0 1 1,0-1 0,0 0-1,0 1 1,0-1-1,0 0 1,0 1-1,0-1 1,0 0-1,-1 1 1,1-1 0,0 0-1,0 1 1,0-1-1,0 0 1,-1 0-1,1 1 1,0-1-1,0 0 1,-1 0 0,1 1-1,-1-1 1,-8-3-1550,-9-14-907,7-1 1182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51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2 460 10282,'-1'3'4420,"4"-4"-2871,8-4-512,9-14 48,-1-2 0,-1 0-1,-1-1 1,22-36 0,-13 19-243,154-206 1632,-177 241-2533,-1 1-102,-1 1-1,1-1 1,0 1-1,0 0 1,0-1-1,0 1 1,0 0 0,1 0-1,-1 1 1,1-1-1,3-1 1,-6 3 61,0 0 0,1 0 0,-1 0 0,0 0 0,0 0 0,1 0 0,-1 0 0,0 0 0,0 0 0,1 0 0,-1 0 0,0 0 0,0 0 0,1 0 0,-1 0 0,0 1 0,0-1 0,0 0 0,1 0 0,-1 0 0,0 0 0,0 1 0,0-1 0,0 0 0,1 0 0,-1 0 0,0 1 0,0-1 0,0 0 0,0 0 1,0 1-1,0-1 0,0 0 0,0 0 0,1 1 0,-1-1 0,0 0 0,0 0 0,0 1 0,0-1 0,0 0 0,0 0 0,-1 1 0,1-1 0,0 0 0,0 0 0,0 1 0,0-1 0,0 0 0,0 1 0,-4 15-2272,-3 2 1070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51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1 351 9082,'0'21'2386,"-1"-14"3548,10-17-4819,49-62 3353,34-32-2429,-5 21-883,-70 70-1074,0 0 1,1 1 0,30-15 0,-38 23-272,12-8-442,-22 12 457,1-1-1,0 1 0,0-1 1,0 0-1,-1 1 1,1-1-1,0 0 0,-1 0 1,1 0-1,-1 1 1,1-1-1,-1 0 0,1 0 1,-1 0-1,0 0 1,0 0-1,1 0 0,-1 0 1,0 0-1,0-1 1,0-9-1103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52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97 11402,'0'0'155,"0"-1"0,0 0 0,0 0-1,0 0 1,0 1 0,0-1 0,0 0 0,0 0-1,0 0 1,1 1 0,-1-1 0,0 0-1,0 0 1,1 1 0,-1-1 0,0 0-1,1 1 1,-1-1 0,1 0 0,-1 1-1,1-1 1,0 0 0,15-15 1040,-13 12-944,3-1 36,1-1 0,-1 1 1,1 1-1,0-1 1,0 1-1,0 0 1,1 0-1,15-4 1,-9 4 102,0 1 1,0 0 0,0 1 0,19 0-1,-30 1-312,1 1 0,-1 0 0,0 1 0,0-1 0,0 1 0,0-1 0,0 1 0,0 0-1,0 0 1,0 0 0,0 0 0,0 1 0,0-1 0,-1 1 0,1 0 0,3 2 0,-3 0 20,0 0 0,0-1 1,0 1-1,0 0 0,-1 0 1,1 0-1,-1 1 0,0-1 1,-1 1-1,2 4 0,2 13 61,-1-1 0,-1 1 0,-1-1-1,-1 1 1,-2 33 0,1-53-155,-1 8-133,0 1 1,0-1 0,-1 0 0,0 0 0,-1 0 0,0 0-1,-1 0 1,0 0 0,0-1 0,-9 14 0,13-22 28,-1-1 0,1 1 0,0-1-1,-1 1 1,1 0 0,-1-1 0,1 0 0,-1 1 0,1-1 0,-1 1 0,1-1 0,-1 0 0,1 1-1,-1-1 1,1 0 0,-1 1 0,0-1 0,1 0 0,-1 0 0,0 0 0,1 1 0,-1-1 0,0 0-1,1 0 1,-1 0 0,1 0 0,-1 0 0,0 0 0,1-1 0,-1 1 0,0 0 0,1 0 0,-1 0-1,0-1 1,1 1 0,-1 0 0,1 0 0,-1-1 0,1 1 0,-1-1 0,1 1 0,-1 0-1,1-1 1,-1 1 0,1-1 0,-1 1 0,1-1 0,-1 0 0,-3-11-1164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42.6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9938,'8'0'1416,"0"2"1929,12 0-1512,3 4-57,-2 4-160,7 6-576,-2 2-167,-3-1-449,0-1-208,-2-4-736,0-6-945,2 1 881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7:52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78 13987,'-1'1'512,"-1"1"1,1 0-1,0 0 0,-1 0 0,1 0 1,0 0-1,0 0 0,0 3 0,-8 33 1289,7-24-1239,1-10-443,-2 15 257,0 0 1,-1 32-1,4-46-354,0-1-1,0 0 0,1 1 1,-1-1-1,1 0 1,0 0-1,0 0 1,0 0-1,1 0 1,-1 0-1,1 0 0,0 0 1,0 0-1,1-1 1,-1 1-1,1-1 1,0 0-1,4 5 0,-5-7-11,0 0 0,-1 1 0,2-1 0,-1 0 0,0 0 0,0 0 0,0 0 0,0-1 0,1 1 0,-1-1 0,0 1 0,1-1 0,-1 0-1,0 0 1,1 0 0,-1 0 0,0 0 0,1 0 0,-1-1 0,0 1 0,1-1 0,-1 0 0,0 1 0,0-1 0,0 0 0,0-1 0,0 1-1,0 0 1,0 0 0,0-1 0,3-2 0,2-3 124,0 0 0,-1 0 0,0 0 0,0 0 0,0-1 0,6-13-1,-8 14 27,0-1-1,-1 1 1,0-1-1,0 0 0,0-1 1,-1 1-1,1-11 1,-2 15-108,-1 1 0,0-1 0,0 0 0,-1 0 0,1 1 0,-1-1 0,0 1 0,0-1 0,0 0 0,0 1 0,0 0 0,-1-1 0,0 1 1,0 0-1,0 0 0,0 0 0,0 0 0,0 0 0,-4-3 0,-9-6 3,0 0 0,0 2 0,-1 0 0,-20-9 0,12 6-331,6 5-371,-6-4-1650,24 11 2229,0 1-1,-1-1 0,1 1 0,0-1 1,-1 1-1,1-1 0,0 1 0,0-1 1,0 0-1,0 1 0,-1-1 0,1 1 0,0-1 1,0 0-1,0 1 0,0-1 0,0 0 1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38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1047 17220,'31'-29'1544,"19"-26"1193,18-15-193,16-40-607,8-22-281,10-9-728,6 2-272,-1 19-512,-6 18-384,-21 25-2232,1 5 1704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43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272 831 6809,'-1'14'3440,"0"-12"-3170,1-1-1,0 1 1,0 0-1,-1 0 1,1 0 0,1 0-1,-1 0 1,0 0-1,0 0 1,1 0-1,-1-1 1,1 1-1,0 0 1,1 3-1,-2-5-225,0 0-1,0 0 0,1 1 1,-1-1-1,0 0 1,0 0-1,1 0 0,-1 0 1,0 0-1,1 0 0,-1 0 1,0 0-1,0 0 0,1 0 1,-1 0-1,0 0 0,1 0 1,-1 0-1,0 0 1,0 0-1,1 0 0,-1 0 1,0 0-1,0 0 0,1 0 1,-1 0-1,0 0 0,0-1 1,1 1-1,-1 0 0,0 0 1,0 0-1,1 0 1,-1-1-1,8-5 464,21-30 1323,39-61 0,-33 46-1392,-1 6-374,49-49-1,-39 46-166,-40 44 102,-1-1 0,0 1 0,0 0 0,-1-1 0,1 1 0,-1-1 0,0 0 0,0 0 0,-1 0 0,1 0 0,-1 0 0,0 0 0,0 0 1,-1-1-1,0 1 0,0 0 0,0 0 0,0-1 0,-1 1 0,-2-7 0,-2-8-9,-1 0 0,-2 1 0,-16-35 0,8 22 53,7 11-71,-1 1-1,-1 0 1,-1 1 0,-1 0 0,-1 1 0,0 0 0,-1 1 0,-1 1-1,-19-15 1,27 25 21,1 1-1,-1 0 1,0 1-1,0 0 0,-1 0 1,1 1-1,-1 0 1,0 0-1,0 1 0,-13-2 1,15 4 8,0-1 0,-1 1 0,1 1 1,0-1-1,0 1 0,0 0 0,0 1 0,0 0 1,0 0-1,0 0 0,0 1 0,1 0 0,-11 6 1,9-3 0,0 0 1,0 1-1,1 0 1,0 0-1,0 0 1,1 1-1,0 0 1,0 0-1,1 1 1,0 0 0,1 0-1,-5 12 1,-2 12 12,1 0 1,-6 42 0,8-33-4,-13 44 98,10-44 108,1 1 0,-6 74 0,16-103-88,1 0 0,0 0 0,1-1-1,0 1 1,1-1 0,1 1 0,0-1 0,1 0 0,0 0 0,1-1 0,13 21 0,-17-29-87,1-1 0,0 1 0,0-1 0,0 0 0,0 0 0,1 0 0,-1 0 0,1-1 0,0 1 0,0-1 0,-1 0 0,1 0 0,1-1 0,-1 1 0,0-1 0,0 0 0,1 0 0,-1 0 0,0-1 0,1 1 0,-1-1 0,8 0 0,1-2-206,0 0 1,0-1-1,0 0 0,0-1 1,0 0-1,14-8 0,35-16-427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57.8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766 1768 5313,'-7'1'780,"7"-1"-692,0 0 0,0 0 0,0 0 1,0 0-1,0 0 0,-1 0 0,1 0 0,0 0 0,0 0 0,0 0 1,0 0-1,0 0 0,-1 0 0,1 0 0,0 0 0,0 0 1,0 0-1,0 0 0,-1 0 0,1 0 0,0 0 0,0 0 1,0 0-1,0 0 0,0 0 0,0 0 0,-1 0 0,1 0 1,0-1-1,0 1 0,0 0 0,0 0 0,0 0 0,0 0 1,0 0-1,-1 0 0,1 0 0,0-1 0,0 1 0,0 0 1,0 0-1,0 0 0,0 0 0,0 0 0,0-1 0,0 1 0,0 0 1,0 0-1,0 0 0,0 0 0,0 0 0,0-1 0,0 1 1,0 0-1,0 0 0,0 0 0,0 0 0,0 0 0,0-1 1,0 1-1,0-3 79,1 0 318,-1-1-1,1 0 0,0 1 0,0-1 0,0 1 0,0-1 0,1 1 0,0 0 0,2-5 0,9-20 547,-5 6-908,1 0 0,1 0-1,1 0 1,1 1 0,1 1 0,0 0-1,18-19 1,51-72-20,-2 1 1,-55 77-68,36-65 0,10-43 0,-63 124-47,19-35 36,-13 26-2,0 0 1,-2-1-1,10-35 1,-19 46-16,-1 0 1,0 0-1,-1-28 1,-1 23 24,3-23 0,-2 34-12,0 1 1,0 0-1,-1-1 0,-2-16 1,1 20-15,-1 0 1,1 0 0,-1 0-1,0 0 1,-1 0 0,0 1-1,0-1 1,-4-5 0,-3-3-14,-2 0 1,-23-22-1,22 23 43,1 0 0,-19-25 0,-15-39 144,35 55-136,-1 1-1,-2 0 0,0 1 1,-18-20-1,-47-49 1509,67 74-1303,0 1 0,-1 0 0,0 1 0,-24-17 0,32 27-174,0 0 0,-1 1 0,1 0 0,-1 0 0,1 0 0,-1 0 0,0 1 0,0 0 0,-7 0 0,-9 0 293,-26 3 0,24-1-189,-16 2 128,1 3 1,-47 11-1,20-2-73,45-11-125,0 1 0,-33 13 0,43-13-48,-1 0 1,2 1-1,-1 0 1,1 1-1,0 0 1,-10 10-1,-7 8-28,-36 44 0,52-54-31,0 1-1,0 0 1,1 1 0,-12 29 0,1 7 89,-50 88 0,65-129-78,-1 1 0,2 0 0,0 0 0,0 1 0,-3 19 0,-8 75 321,10-57-260,1-18-17,2 1 0,1 0 0,2 0 0,1 0 0,1 0 0,2-1 0,2 1 0,11 38 0,-7-39-64,2-1 1,1 0-1,1-1 0,21 33 1,8 14 32,-27-48-39,-10-20 39,0-1-1,0 1 1,1-2 0,0 1 0,1-1 0,-1 0 0,2 0 0,-1-1 0,1 0 0,13 7 0,-7-5 89,0-2-1,1 0 0,0-1 1,0 0-1,0-1 0,19 3 1,-11-4 6,0 2 6,0-2 0,40 1-1,-56-5-89,0 0 0,0-1-1,0 0 1,0 0 0,0-1-1,0 0 1,0-1 0,0 0-1,-1 0 1,1 0 0,13-9-1,-3-1 50,0-1 0,-1-1 0,-1 0 0,17-21-1,51-76-2102,-69 91 952,18-25-143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02.9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1 125 9546,'9'-11'3115,"-9"9"-2959,1 1-1,0 0 1,0 0-1,-1 0 1,1 0-1,0 0 0,0 0 1,0 0-1,0 0 1,0 0-1,0 1 1,1-1-1,-1 0 1,0 1-1,0-1 1,0 1-1,1-1 1,0 0-1,3 0 113,0 0-1,-1 0 1,1 0-1,0 1 1,0-1-1,-1 1 0,1 0 1,0 0-1,0 1 1,0-1-1,6 3 1,-7-1-213,0-1 1,0 1 0,-1 0-1,1 0 1,-1 0 0,0 1-1,1-1 1,-1 1 0,0 0-1,-1 0 1,1 0 0,0 0-1,3 7 1,1 1-4,0-1 23,0 1 0,0-1 0,11 11 1,-15-18-61,1 0 0,-1-1 0,1 1 0,-1-1 0,1 1 0,0-1 0,-1 0 1,1 0-1,0-1 0,0 1 0,1-1 0,-1 0 0,6 1 0,-5-2-5,0 0-1,-1 0 0,1 0 1,-1-1-1,1 1 0,-1-1 1,0 0-1,1 0 0,-1-1 1,0 1-1,0-1 0,1 0 1,-1 0-1,-1-1 0,1 1 1,0-1-1,-1 0 0,1 0 1,-1 0-1,0 0 0,0 0 1,0-1-1,4-6 0,-4 5 18,1 0 0,-1-1 1,-1 0-1,1 0 0,-1 1 0,0-1 0,0-1 0,-1 1 0,1 0 0,-1 0 0,-1-1 0,1 1 0,-1 0 0,0-1 0,-1 1 0,-1-10 0,1 13 3,0 1 0,0-1 0,0 0 0,0 0 0,-1 0 0,1 1 0,-1-1 0,0 0 0,0 1 0,0 0 0,0-1 0,0 1-1,0 0 1,-3-2 0,1 1 10,-1 0-1,0 0 0,0 1 1,0 0-1,0 0 1,0 0-1,-8-2 0,2 2-5,-1 0 0,0 1 0,1 1 0,-1-1 0,0 2 0,-20 3 0,27-4-60,1 1-1,0 0 1,0 0-1,-1 0 1,1 1-1,0-1 1,0 1-1,0 0 1,1 0-1,-1 1 1,0-1-1,-6 6 1,10-4-1293,6-4 511,5-2-360,31-10 2257,-15 6 35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03.3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1 130 10122,'5'-5'2761,"-1"-4"-1441,1-2-200,6-4-280,4-2-39,-6-1-249,2 2-96,0 1-320,2 4-64,-2 2-72,0 5-104,-2 4-552,-2 2-312,3 3-441,1 3 569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03.7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0 473 8634,'0'2'1008,"6"-2"1000,1-3-543,8-10-305,0 0-160,3-7-360,-2 0-176,3-1-247,-1-1-121,-1 2-48,-1 2-224,-7 0-521,2 1-287,-3-5 352</inkml:trace>
  <inkml:trace contextRef="#ctx0" brushRef="#br0" timeOffset="1">211 0 11546,'2'0'3649,"4"11"-1488,3 4-265,0 7-392,6 9-151,-1 2-425,6 2-152,6 0-424,2-8-128,-1-1-536,-1-4-1184,-13 9 976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09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4 143 10194,'-1'-3'984,"-1"-5"665,2-4-233,3-3-216,8 4-288,6 0-423,5-2-169,16-5-552,5-2-385,1-12 385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10.0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1 100 10674,'3'-18'744,"5"-1"209,6 3-81,12-1-360,5 3-184,24-1-248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15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447 1544 8818,'-4'4'382,"-4"5"3471,9-6-1889,7-3-1016,19-3-472,0-2 1,-1-1-1,0-2 1,-1 0-1,0-1 1,35-19 0,-17 4-100,0-2 0,60-47 0,-75 49-100,0-1 0,-2-1 0,-1-1-1,39-56 1,-38 44-156,-2-1 0,-2-1 0,24-63-1,-31 55 146,-1 0 0,12-93-1,-20 103-87,-1 9-114,-2-1-1,-1 1 1,-1-1 0,-1 0-1,-7-38 1,4 51-62,0 1 0,-2-1 0,0 1-1,-1 0 1,-1 0 0,0 0 0,-1 1 0,-1 0 0,-1 1 0,-14-19 0,10 18 0,-1 1 0,0 0 1,-1 1-1,-1 1 0,0 0 0,-27-15 0,6 8-21,-2 2 1,-45-15-1,19 10 66,-108-24 0,165 46-50,1 0-1,-1 1 0,0 0 1,1 0-1,-1 1 1,1 0-1,-1 0 0,1 1 1,-1 0-1,1 0 0,0 1 1,0 0-1,0 1 0,0 0 1,1 0-1,-1 0 0,1 1 1,-10 9-1,-7 8 3,1 1 0,1 1 0,-29 42 0,30-39 8,-46 56 134,-24 32 96,74-92-155,2 1 1,1 1-1,-13 30 1,19-33-34,0 1 1,2 0-1,1 0 0,1 0 1,1 0-1,0 26 1,2 4 212,11 83-1,-4-83 56,17 61-1,-16-86-166,2-1 0,1 0 0,25 48 0,-14-39 272,40 52 0,-50-74-267,0 0 1,2-1 0,-1-1-1,2 0 1,0-1 0,19 12-1,-23-17-224,0-1-1,0 0 0,1-1 1,-1-1-1,1 1 0,0-2 1,0 1-1,0-2 0,1 1 1,-1-2-1,0 1 0,1-1 1,-1-1-1,0 0 0,0-1 1,22-6-1,7-7-531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43.8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1161 10002,'0'-18'1521,"1"13"-833,-1-1 0,0 1-1,0-1 1,0 1 0,-1-1-1,1 1 1,-1-1 0,-1 1-1,-2-9 1,4 14-647,0 0 0,0 0 1,0-1-1,0 1 0,-1 0 1,1 0-1,0 0 0,0-1 0,0 1 1,0 0-1,-1 0 0,1 0 1,0 0-1,0-1 0,0 1 0,-1 0 1,1 0-1,0 0 0,0 0 1,0 0-1,-1 0 0,1 0 0,0 0 1,0 0-1,-1 0 0,1 0 1,0 0-1,0 0 0,-1 0 0,1 0 1,0 0-1,0 0 0,0 0 1,-1 0-1,1 0 0,0 0 0,0 0 1,-1 0-1,1 0 0,0 0 0,0 1 1,0-1-1,-1 0 0,1 0 1,0 0-1,0 0 0,0 1 0,-1-1 1,-5 10 473,1 1-304,2-1 1,-1 1-1,1 0 1,1 0-1,0 1 1,1-1-1,0 0 1,0 1-1,3 18 1,2 9 335,14 55 0,-14-77-398,-2-8-73,0 0 0,1 0 0,0 0 0,0-1 0,1 1 0,0-1 0,7 9 0,-9-13-62,1 0 1,0-1 0,0 0-1,1 1 1,-1-1-1,1 0 1,-1-1-1,1 1 1,0-1-1,0 0 1,0 0-1,0 0 1,0 0-1,1 0 1,-1-1-1,6 1 1,-4-1-12,-1 0 1,1-1-1,0 0 0,-1 0 1,1 0-1,-1-1 1,1 0-1,-1 0 0,1 0 1,-1-1-1,1 1 1,5-4-1,-3 1 0,-1 0 0,1-1 0,-1 0 0,0 0 0,0-1 0,-1 0 1,8-8-1,-2-1-1,0-1 1,-1 0 0,-1-1 0,0 0-1,-1-1 1,8-24 0,-4 4 6,-2-2 1,-2 1 0,-2-1 0,-1-1-1,-2 1 1,-1-57 0,-4 85-6,1 0 0,-5-19 0,4 26 4,-1 0-1,1 0 0,-1 1 1,0-1-1,0 1 0,0-1 1,-1 1-1,-5-8 0,8 12 0,0-1 0,-1 1 0,1-1-1,0 1 1,-1-1 0,1 1 0,-1-1-1,1 1 1,0 0 0,-1-1 0,1 1-1,-1 0 1,1-1 0,-1 1 0,1 0-1,-1 0 1,0 0 0,1-1-1,-1 1 1,1 0 0,-1 0 0,1 0-1,-1 0 1,1 0 0,-1 0 0,-1 0-1,2 1 8,-1-1-1,0 0 0,1 1 0,-1 0 0,1-1 0,-1 1 1,1-1-1,-1 1 0,1 0 0,-1-1 0,1 1 0,0 0 1,-1-1-1,1 1 0,0 0 0,-1 1 0,-1 4 70,1 1-1,0 0 1,-1 8-1,2-15-81,0 8 32,1-1 1,0 0-1,0 0 1,0 1-1,0-1 1,1 0 0,1 0-1,-1 0 1,1-1-1,0 1 1,4 6-1,-4-9-25,-1 1 0,1-1-1,0 1 1,1-1 0,-1 0-1,1 0 1,-1-1 0,1 1-1,0-1 1,1 0 0,-1 0-1,0 0 1,1 0 0,0-1-1,9 4 1,-10-5-7,1-1 0,-1 1 0,1-1 0,0 0 0,-1-1 0,1 1 0,0-1 0,-1 1 0,1-2 0,-1 1 0,1 0 0,-1-1 0,0 0 0,1 0 0,-1 0 0,0 0 0,0-1 0,-1 1 0,1-1 0,0 0 0,-1-1 0,0 1 0,5-6 0,-1 0-3,0 0 1,0-1-1,-1 0 1,0 0-1,-1 0 1,0-1 0,-1 0-1,5-16 1,-3-9-32,0 1 0,-2-1-1,-2 0 1,-5-72 0,1 83-16,0 1-1,-2 0 0,-1-1 0,0 2 1,-2-1-1,-17-38 0,23 59 34,-1 0 1,0 0-1,0 0 0,0 1 0,0-1 0,0 0 0,-6-4 1,8 7 13,-1 0 1,1-1-1,-1 1 1,1 0-1,-1-1 1,1 1-1,-1 0 1,1 0-1,-1 0 1,1-1-1,-1 1 1,0 0-1,1 0 1,-1 0-1,1 0 1,-1 0-1,0 0 1,1 0-1,-1 0 1,1 0-1,-1 0 1,1 1-1,-1-1 1,0 0-1,1 0 1,-1 0-1,1 1 1,-1-1-1,1 0 1,-1 1-1,1-1 1,0 0-1,-1 1 1,1-1-1,-1 1 1,1-1-1,0 1 1,-1-1-1,1 0 1,0 1-1,-1 0 1,1-1-1,0 1 1,0-1-1,0 1 1,-1-1-1,1 1 1,0-1-1,0 2 1,-2 3-2,1 0 1,0 1 0,0-1-1,1 1 1,-1-1 0,1 1-1,0-1 1,1 1-1,-1-1 1,1 1 0,0-1-1,0 0 1,3 6 0,0 0 8,0-1 0,0 1 0,2-1 0,-1 0 1,11 13-1,-14-19-5,1 0-1,0 0 1,1 0-1,-1-1 1,1 1 0,-1-1-1,1 0 1,0 0 0,0 0-1,1-1 1,-1 0 0,0 1-1,1-2 1,0 1 0,-1 0-1,1-1 1,0 0-1,0 0 1,-1 0 0,1-1-1,0 1 1,0-1 0,0 0-1,0-1 1,0 1 0,0-1-1,0 0 1,5-2 0,5-2-4,-1-1 1,0 0 0,0-1-1,0 0 1,-1-1 0,0-1 0,-1 0-1,0-1 1,0 0 0,-1-1 0,16-20-1,-19 21 4,-1 1 0,-1-2 0,0 1 0,0-1 1,-1 0-1,-1 0 0,0 0 0,0-1 0,-1 1 0,-1-1 0,1 0 0,-2 0 0,0 0 0,0 0 0,-3-19 0,0 13-2,-1 0-1,-1 1 1,0-1 0,-2 1 0,0 0-1,-1 0 1,0 1 0,-2 0 0,0 0-1,0 1 1,-1 0 0,-1 0 0,-1 1-1,0 1 1,-27-23 0,35 33 2,2 1 3,0-1-1,-1 1 1,0 0 0,0 0 0,0 0 0,1 0 0,-2 1-1,1-1 1,0 1 0,0 0 0,0 0 0,-1 0 0,-5-1 0,8 2-1,0 0 1,0 0-1,1 0 1,-1 1-1,0-1 1,1 0-1,-1 0 1,0 1-1,1-1 1,-1 0-1,0 1 1,1-1 0,-1 0-1,0 1 1,1-1-1,-1 1 1,1-1-1,-1 1 1,1 0-1,-1-1 1,1 1-1,0-1 1,-1 1-1,1 0 1,-1 0-1,-3 20 116,3-18-95,1 8 51,-1 0-1,1-1 1,1 1-1,-1 0 1,2-1-1,0 1 1,0 0-1,1-1 1,0 0-1,1 0 1,0 0-1,0 0 1,1-1-1,1 1 1,-1-1-1,2 0 0,13 15 1,-9-13-146,-1-1 1,1 0-1,1-1 1,0 0-1,0-1 1,1 0-1,0-1 1,0 0-1,1-1 1,0-1-1,0 0 1,25 5-1,-28-9-513,0 1-1,0-2 0,0 1 0,0-1 0,17-3 1,22-7-711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14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626 1413 10770,'3'-5'345,"0"0"-1,1 0 1,-1 0 0,1 0-1,0 1 1,0 0-1,1-1 1,-1 2 0,1-1-1,0 0 1,0 1-1,5-3 1,9-3 47,-1 1-1,25-7 1,7-3 181,-30 8-496,-1 1 0,0-2 0,-1-1 0,-1 0 0,1-1 0,-2-1 0,0 0-1,-1-2 1,0 1 0,-1-2 0,-1 0 0,-1-1 0,13-23 0,-6 3 73,-1 0 0,-2-1 0,-2 0 0,-2-1 0,14-76 0,-23 97-132,-1 1 1,-1-1 0,0 0-1,-1 0 1,-4-23 0,2 29-26,0 0 1,-1 0-1,-1 0 1,-1 1-1,1-1 1,-2 1-1,0 0 1,-9-14-1,-31-39 35,-13-23 23,14 15 153,-90-111 0,127 174-156,-2 0-1,1 1 1,-1 0 0,-1 1-1,1 0 1,-1 1 0,-1 0-1,1 1 1,-1 0 0,-20-6-1,24 9 8,-1 1-1,-1 0 0,1 0 1,0 1-1,0 1 0,0-1 0,-1 1 1,1 1-1,0 0 0,0 0 1,0 1-1,0 0 0,0 1 1,0 0-1,-14 6 0,0 4 29,0 0 0,1 2 0,0 1 0,1 0 0,1 1 0,-20 23 0,-97 127 7,134-163-84,-43 56 152,-59 102-1,94-141-45,1 0-1,0 0 1,2 1-1,0 0 0,2 0 1,0 1-1,2 0 0,0 0 1,0 34-1,4-47-24,1 1-1,0-1 0,0 1 0,1-1 1,1 1-1,0-1 0,0 0 1,1 0-1,0-1 0,1 1 1,0-1-1,0 0 0,13 16 1,-6-12 14,0-1 0,0 0 0,1 0 0,0-2 0,1 0 1,1 0-1,27 13 0,-10-8-40,1-2-1,1-1 0,0-1 1,61 10-1,-45-14-889,0-2 1,92-3-1,-57-9-1225,6-13 624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16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1 235 10418,'2'-5'547,"-1"2"-1,2-1 0,-1 0 1,0 0-1,1 1 0,5-7 1,-7 9-296,1-1-1,-1 1 1,1-1 0,0 1-1,-1 0 1,1 0 0,0 0 0,0 0-1,0 0 1,0 0 0,0 0 0,0 1-1,0-1 1,0 1 0,0-1 0,2 1-1,-3 0-173,0 0-1,0 0 1,0 0-1,0 1 0,0-1 1,0 0-1,0 1 1,-1-1-1,1 1 1,0-1-1,0 1 1,-1-1-1,1 1 0,0-1 1,-1 1-1,1 0 1,0 0-1,12 18 439,-2-4-284,8 6 16,33 37 353,-51-57-592,-1-1 1,1 1-1,-1 0 1,1-1-1,0 1 1,-1-1-1,1 1 1,0 0-1,-1-1 0,1 0 1,0 1-1,-1-1 1,1 1-1,0-1 1,0 0-1,0 0 1,-1 1-1,1-1 1,0 0-1,0 0 0,0 0 1,1 0-1,-1 0 2,1 0-1,-1-1 1,0 1-1,1-1 1,-1 1-1,0-1 1,0 0-1,0 0 1,1 1-1,-1-1 1,0 0-1,1-2 1,4-3 21,-1 0 0,-1-1 1,8-12-1,-9 15-18,2-6 1,0 0 0,0 1 0,-1-2 0,3-11-1,-6 19 7,0 0 0,-1 0-1,1 0 1,-1-1-1,1 1 1,-1 0-1,0-1 1,0 1-1,0 0 1,-1-1 0,0 1-1,1 0 1,-1 0-1,0-1 1,0 1-1,0 0 1,-3-4-1,-4-3 147,0 0-1,-1 1 1,-14-12-1,14 13-33,1 1-1,0-1 1,1 0 0,-13-18 0,19 24-101,0 1 1,1-1-1,-1 1 1,1-1-1,-1 1 1,1-1-1,0 0 1,0 1-1,-1-1 1,1 1 0,1-4-1,3-3-1128,-4 7 869,1 1 1,-1 0 0,0 0 0,1-1-1,-1 1 1,1 0 0,-1 0 0,1 0-1,-1 0 1,1 0 0,-1 0 0,1 0-1,-1 0 1,0 0 0,1 0 0,-1 0-1,1 0 1,-1 0 0,1 0 0,-1 0-1,1 1 1,5 1-1058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17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74 9802,'-1'-4'976,"2"0"649,5-1-201,-1 1-184,5 0-104,2 3-279,-4-7-1,6 5-400,3-5-160,-12-1-176,3 2-64,1 1-312,-4-1-416,5 7-504,1-2-497,0 0 865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17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0 118 11570,'6'-2'1265,"1"-4"687,4-1-392,4-6-151,-2 0-673,0 2-240,-2 0-344,1 2-152,-1 0-232,2-2-552,-2-2-736,8 0 783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18.2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 9034,'8'-6'4912,"-5"3"-4370,0 0 0,1-1 1,-1 1-1,1 0 1,0 1-1,4-4 0,-7 5-472,0 1-1,0-1 1,0 0-1,0 1 0,0-1 1,1 1-1,-1 0 0,0-1 1,0 1-1,0 0 0,0-1 1,1 1-1,-1 0 0,0 0 1,0 0-1,0 0 0,1 0 1,-1 0-1,0 1 0,0-1 1,0 0-1,1 1 0,-1-1 1,0 0-1,0 1 1,0-1-1,2 2 0,1 3-4,-1-1 1,0 1-1,0 0 0,0-1 1,-1 1-1,1 1 0,-1-1 0,0 0 1,-1 0-1,1 1 0,-1-1 1,1 12-1,-1-2-45,0 0 0,-1 0 0,-4 24-1,-11 38 46,9-56-64,2 0 0,0 0 1,-1 34-1,5-53-6,0 0 3,0 0 1,0 0-1,0 0 0,0 1 0,0-1 1,-1 0-1,1 0 0,-2 3 1,-4 1 55,5-11 28,4-10 114,-2 12-146,0 0 0,1 0 0,0 0 0,0 0 0,0 0 0,0 0 0,0 1 0,0-1 0,1 1 0,-1-1 0,1 1 0,0 0 0,0 0 0,0 0 1,0 0-1,0 1 0,0-1 0,4 0 0,4-2 128,1 1 0,1 1 0,21-2 0,2 0-10,-35 4-211,0 0 1,0 0 0,0-1-1,0 1 1,0 0 0,0 0-1,0 0 1,-1 0-1,1-1 1,0 1 0,0-1-1,0 1 1,-1 0-1,1-1 1,0 1 0,0-1-1,-1 0 1,1 1-1,0-1 1,-1 1 0,1-1-1,-1 0 1,1 0-1,-1 1 1,1-1 0,-1 0-1,1 0 1,-1-1 0,0 0-272,0 0 0,0 1 0,0-1 0,-1 0 0,1 0 0,-1 1 0,0-1 0,1 0 0,-1 0 1,0 1-1,0-1 0,0 1 0,-2-3 0,-8-10-804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18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0 8522,'-6'0'1456,"-1"6"937,-2 10-361,0 6 1,-1 15-321,-1 2-96,4-1-632,3-1-295,4-12-433,2-8-400,17-21 128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22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600 1429 8842,'-24'-3'822,"16"3"3,0-1 0,0-1 0,-15-3 0,22 4-621,-1 0 0,1 0 0,0-1 1,-1 1-1,1 0 0,0 0 0,-1-1 0,1 1 0,0-1 0,0 1 0,0-1 1,1 1-1,-1-1 0,0 0 0,0-2 0,3 5-29,1 0 0,0-1 0,0 1 0,0-1 0,-1 0 0,1 0 0,0 0 0,0 0 0,3-1 0,9-1-11,0 0 1,0-1-1,0-1 1,-1-1-1,0 0 0,26-13 1,-18 6-23,0-1-1,0-2 1,24-20 0,-20 11-49,-1 0 1,-1-2-1,29-41 1,48-93-40,-80 122-31,-1-2-1,-3 0 1,-1-1 0,15-60 0,-26 80-21,0-1 0,-2-1 1,-1 1-1,-1 0 0,0-1 0,-2 1 0,-1-1 1,0 1-1,-2 0 0,-9-31 0,4 27 3,-1 1 0,-2 0 0,0 1 0,-2 0 0,0 1 0,-2 0 0,0 2 0,-27-28 0,20 26-15,-1 1 0,-1 1 0,-1 2 0,-1 0 0,0 2 0,-52-24 0,61 33 12,-1 1 0,0 0 0,-1 2 0,1 0 0,-1 1-1,0 1 1,0 1 0,0 1 0,-32 2 0,35 1-4,0 0 1,0 1-1,0 1 0,1 1 1,0 0-1,0 1 0,0 1 0,1 1 1,-1 0-1,2 1 0,-23 17 1,14-7 4,2 1 0,1 1 0,0 1 1,1 1-1,-17 28 0,13-14 7,3 0 0,-32 76 0,40-79 31,0 1 1,2 1-1,2 0 1,2 0-1,-5 73 0,11-84-11,1 0 0,1 1 0,1-1 0,2-1 0,0 1 0,1-1 0,2 0 0,0 0 0,20 38 0,-13-36-56,0-1-1,2 0 1,0-1-1,39 40 1,-42-51-189,1 0-1,0-1 1,0 0 0,1-1-1,1-1 1,0-1 0,0 0 0,30 10-1,-23-12-196,42 5-1,-65-12 405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23.8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653 1302 7906,'-6'4'655,"4"-2"-173,0 0 1,0 0-1,-1-1 0,1 1 0,0-1 0,-1 0 1,1 0-1,-1 1 0,0-2 0,-3 2 1,6-2-457,-1 0 0,1 0 1,0 0-1,0 0 0,0 0 0,0 0 1,0 0-1,0 0 0,0 0 1,0 0-1,0 0 0,-1 0 0,1 0 1,0-1-1,0 1 0,0 0 1,0 0-1,0 0 0,0 0 0,0 0 1,0 0-1,0 0 0,0 0 1,0 0-1,0-1 0,0 1 1,0 0-1,0 0 0,0 0 0,0 0 1,0 0-1,0 0 0,0 0 1,0 0-1,0-1 0,0 1 0,0 0 1,0 0-1,0 0 0,0 0 1,0 0-1,0 0 0,0 0 1,0 0-1,0-1 0,0 1 0,0 0 1,0 0-1,0 0 0,0 0 1,1 0-1,-1 0 0,0 0 0,0 0 1,0 0-1,0 0 0,0 0 1,0 0-1,0 0 0,0 0 1,0 0-1,1 0 0,-1-1 0,0 1 1,7-4 655,11-5 319,-4 3-561,0-1 0,-1-1 0,25-18-1,-15 5-194,0-2 0,-2 0 0,0-1 0,18-30 0,-11 11 151,39-84 0,-52 90-352,-1 0 0,-2-2 0,-2 0 0,-1 0 1,-2-1-1,-2 1 0,-2-1 0,-1-1 0,-7-73 0,1 86-64,0 1 0,-2-1 0,-1 1 0,-1 0 0,-1 0 0,-2 1 0,-23-43 0,24 52-5,0 0 0,-1 1 0,-1 1 0,-1 0 0,0 1 0,0 0 0,-2 1 0,1 0 0,-2 1 0,0 1 0,0 1 0,-18-9 0,20 13 22,1 1-1,-1 0 1,1 1 0,-1 1 0,0 0 0,-1 1-1,1 0 1,0 1 0,-1 1 0,-17 1 0,13 2 28,1 0-1,-1 1 1,1 1 0,0 1 0,0 0 0,1 2 0,-18 9-1,2 3 106,1 1 0,2 1 0,0 2-1,1 1 1,2 1 0,1 2 0,-29 38-1,33-38 11,2 1-1,1 0 1,-22 48-1,33-60-89,2 0 0,0 0 0,1 0 0,0 1 0,2 0 0,0 0 0,1 0-1,0 29 1,3-31-14,0-1-1,1 1 1,1 0-1,1-1 1,0 0-1,0 0 0,2 0 1,0-1-1,1 1 1,11 18-1,-11-24-170,0 1-1,0-1 0,1-1 0,1 1 1,-1-1-1,12 8 0,-11-10-468,0 0 0,1 0 0,0-1 0,0 0 0,1-1-1,20 6 1,-4-4-577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24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478 1201 12795,'-3'5'1951,"11"-8"-882,12-8 174,108-87 1773,-105 78-2923,-1-2 0,0 0 0,22-32 0,-19 20-50,-2-2 0,-1 0 0,-2-1 0,-2-1 0,14-42 0,-25 59-22,0-1-1,-2-1 1,-1 1 0,0-1 0,-2 0 0,0 0-1,-2 0 1,0 0 0,-2 0 0,-9-44-1,5 41-14,-2 0-1,-1 1 1,-1 0-1,-2 1 1,0 0-1,-1 1 1,-2 0-1,0 1 1,-1 0-1,-31-30 1,34 39 4,-1 0 1,-1 1 0,0 1-1,0 0 1,-1 1-1,-1 1 1,0 1-1,0 0 1,0 1 0,-1 1-1,0 0 1,0 2-1,-1 0 1,1 1-1,-1 0 1,-19 1 0,26 3-11,-1-1 1,1 2 0,-1-1 0,1 2 0,-1 0 0,1 0 0,0 1 0,1 1 0,-1 0 0,-18 11 0,17-8-1,0 2 0,1-1 0,0 1 0,1 1 0,0 0 0,1 1 0,0 0 0,-13 21 0,-3 12 31,1 0-1,2 1 1,-28 86 0,41-98 23,1 0 0,1 0 0,2 1 0,2-1 0,1 1 0,3 53 1,1-70-23,1 0 0,1 0 1,1 0-1,0 0 0,1-1 0,1 0 1,1 0-1,1 0 0,18 29 1,-19-35-52,0-2 0,1 1 0,0-1 0,1 0 0,0-1 0,0 0 0,1 0 0,0-1 0,0 0 0,1-1 0,-1 0 0,2-1 0,-1 0 1,0-1-1,19 5 0,-18-7-249,-1 0-1,1 0 1,-1-1 0,1-1 0,16-1 0,-22 1-31,1-1 0,-1 0 0,0-1 0,-1 1 0,1-1-1,0 0 1,0-1 0,-1 1 0,1-1 0,-1 0 0,0-1 0,7-4-1,20-26-912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24.7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838 51 8874,'-19'-5'57,"-39"-10"121,-107-13 1,146 26 26,0 1 0,0 1-1,0 1 1,0 1 0,0 1 0,0 0-1,0 1 1,1 1 0,-33 14 0,32-10 162,0 1 0,0 1 0,2 1 0,-1 1 0,2 0 0,-19 18 0,16-10 55,0 0 0,2 1 0,0 1 0,-15 29 0,11-11 60,1 0 1,3 2-1,1 0 0,2 0 0,-13 75 0,22-87-212,1 1 0,0 48 0,5-64-158,0 0-1,1 0 1,0-1-1,1 1 1,1-1-1,11 28 1,-13-36-84,1-1 0,0 0 0,1-1 0,0 1 0,0-1 0,0 1-1,0-1 1,1 0 0,0-1 0,0 1 0,0-1 0,0 0 0,1 0 0,7 3 0,-5-3-54,0-1 1,0 0-1,0-1 1,0 0-1,1 0 1,-1-1 0,1 0-1,-1 0 1,1-1-1,-1 0 1,10-2-1,5-1-515,33-10 0,28-11-65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45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1689 13603,'1'11'1066,"1"0"1,0 0-1,0-1 1,1 1-1,1-1 1,7 17-1,7 22 627,-16-44-1333,0-9-216,-1-11-83,-2-29-23,4-82-66,-1 113 35,0-1 0,0 1 0,1 0 0,1 0 1,0 0-1,1 0 0,7-13 0,-11 23 32,1 0 1,0 1-1,-1-1 0,1 1 1,0-1-1,0 1 0,1 0 0,-1 0 1,0 0-1,1 0 0,-1 0 1,1 1-1,-1-1 0,1 1 1,4-2-1,-5 2 13,0 1 0,0-1 0,0 1 0,0 0 0,0 0-1,0 0 1,0 0 0,1 0 0,-1 1 0,0-1 0,0 0 0,0 1 0,0 0 0,0-1 0,0 1 0,0 0 0,-1 0 0,1 0-1,0 0 1,0 0 0,-1 1 0,1-1 0,2 3 0,1 2 58,0 0-1,-1 0 1,0 1 0,0-1-1,0 1 1,-1 0-1,1 0 1,-2 0 0,1 1-1,-1-1 1,1 9-1,13 32 120,-26-71-318,2-1 1,0 0-1,2 0 0,1 0 0,1-1 0,1 1 0,0-1 0,3-39 0,1 58 57,0 0-1,0 0 0,0 0 0,1 1 1,0-1-1,0 1 0,0-1 0,1 1 1,5-8-1,-7 11 29,0 1 0,1-1 0,-1 0 1,1 0-1,-1 1 0,1-1 0,0 1 0,0-1 0,0 1 1,0 0-1,0 0 0,0 0 0,0 0 0,0 0 0,0 0 1,0 1-1,0-1 0,1 1 0,-1-1 0,0 1 0,0 0 1,1 0-1,-1 0 0,0 0 0,1 0 0,-1 1 0,3 0 0,5 2 32,-1 1-1,0 0 0,0 1 0,0 0 0,-1 1 1,1-1-1,13 14 0,-13-11 122,0 0 0,1-1 0,0-1 0,0 1-1,17 6 1,-25-12-140,0 0-1,1-1 0,-1 1 1,1-1-1,-1 1 0,0-1 1,1 0-1,-1 0 0,1 0 1,-1 0-1,1 0 0,-1-1 0,1 1 1,-1-1-1,0 0 0,1 1 1,-1-1-1,0 0 0,0 0 1,0-1-1,1 1 0,-1 0 1,0-1-1,0 1 0,-1-1 1,1 0-1,0 1 0,-1-1 1,1 0-1,-1 0 0,2-3 1,4-6 25,-1 0 0,0-1 0,-1 0 0,6-20 0,-10 29-33,6-21 1,0 0 1,-2 0-1,-1-1 1,2-37-1,-6 46 1,0-1-1,-1 1 0,-1-1 0,0 1 0,-1-1 0,-1 1 0,-10-26 0,13 38-1,-1 0-1,0 0 1,-1 0 0,1 1-1,-1-1 1,1 1-1,-7-6 1,9 9 0,-1-1-1,1 1 1,-1-1-1,0 1 1,0-1-1,1 1 1,-1-1-1,0 1 1,1 0-1,-1 0 1,0-1-1,0 1 1,0 0 0,1 0-1,-1 0 1,0 0-1,0 0 1,-1 0-1,1 0 1,1 0 0,-1 1 0,0-1 0,0 1 0,1-1 0,-1 1 0,0-1 0,1 1 0,-1-1 0,0 1 0,1 0 0,-1-1 0,1 1 0,-1 0 0,1 0 0,-1-1 0,1 1 0,0 0 0,-1 0 0,1 0 0,-1 0 0,0 5 18,-1 0 0,1-1 0,0 1-1,1 0 1,-1 0 0,1 0-1,0-1 1,1 1 0,-1 0 0,1 0-1,0 0 1,3 8 0,-1-4 23,1 0 0,0-1 0,0 0 1,1 0-1,0 0 0,9 12 0,-12-19-38,-1 0 0,1 0-1,0 1 1,1-1 0,-1 0-1,0 0 1,0-1 0,1 1-1,-1 0 1,1-1 0,0 0-1,-1 1 1,1-1 0,0 0-1,0 0 1,0-1 0,0 1-1,0-1 1,-1 1 0,1-1-1,0 0 1,0 0 0,0 0-1,0-1 1,0 1 0,0-1-1,0 1 1,0-1 0,0 0-1,-1 0 1,1 0 0,0 0-1,0-1 1,-1 1 0,1-1-1,-1 0 1,0 0 0,1 0-1,2-3 1,1-2 1,0 0-1,0 0 1,0-1 0,-1 1 0,0-1-1,-1-1 1,0 1 0,0-1 0,5-17-1,-2-7-1,7-49-1,3-13-3,-16 89 13,1 1 0,0-1 0,0 1 0,0 0 0,1-1 0,5-7 0,-7 12 7,-1 0 1,1 0-1,0 0 0,0 0 1,0 1-1,0-1 0,0 0 1,0 0-1,0 0 0,0 1 1,0-1-1,0 1 0,0-1 1,0 1-1,0-1 0,0 1 1,1 0-1,-1-1 0,0 1 1,0 0-1,1 0 0,-1 0 1,0 0-1,0 0 0,0 0 1,1 0-1,-1 1 0,0-1 0,0 0 1,0 1-1,1-1 0,-1 0 1,0 1-1,0 0 0,2 1 1,3 2 77,1 1 1,-1 0-1,-1 0 1,1 1-1,-1 0 1,0 0-1,0 0 1,0 0-1,4 11 1,-4-8-55,0 0 1,-1 0 0,-1 1-1,1 0 1,-2-1-1,4 19 1,-5-14-23,-1-12-8,-1-4 1,0-24 19,4-103-191,-1 99 89,1 0 0,10-36 0,-12 61 51,0 1 0,1-1 1,-1 1-1,1 0 0,0-1 0,0 1 0,0 0 1,1 0-1,5-6 0,-6 8 13,-1 1 0,1-1 0,0 1-1,0-1 1,0 1 0,0 0 0,0 0 0,1 0-1,-1 0 1,0 1 0,0-1 0,1 0 0,-1 1 0,0 0-1,1-1 1,-1 1 0,0 0 0,1 0 0,-1 1-1,5 0 1,4 1-1,0 1-1,0 1 1,0 0-1,12 6 1,-12-4 11,-1-2 1,1 0-1,0 0 1,15 3-1,-24-7-5,0 0-1,1 0 1,-1-1 0,0 1-1,0 0 1,0-1 0,1 1-1,-1-1 1,0 0 0,0 0-1,0 0 1,0 0 0,0 0-1,0 0 1,0 0 0,-1-1-1,1 1 1,0-1-1,-1 1 1,1-1 0,-1 0-1,1 1 1,-1-1 0,0 0-1,0 0 1,0 0 0,1-2-1,3-5 3,-1-1-1,0 0 0,-1 1 0,3-15 0,-3 5-1,0-1 1,-2 1-1,0 0 1,-1-1 0,-1 1-1,-1-1 1,-1 1-1,-5-20 1,-9-23-43,-25-62 0,41 123 41,-57-137-199,58 137 196,0 0 0,-1 0 0,1 0 0,-1 0 0,1 0 0,-1 1 0,1-1 0,-1 0 0,1 0 0,-1 0 0,0 0 0,1 1 0,-1-1 0,0 0 0,0 0 0,-1 0 0,2 3 1,0-1 0,-1 1 0,1-1 0,0 1-1,0 0 1,0-1 0,0 1 0,0-1-1,1 1 1,-1 0 0,0-1 0,1 2 0,17 92-35,23 118 190,-37-198-116,0 1 0,1-1 0,8 17 0,-10-25-12,1 0 0,0 0 0,0 0 0,1-1-1,0 1 1,0-1 0,12 10 0,-16-14-20,0-1 1,1 0-1,0 0 1,-1 0-1,1 0 0,0 0 1,-1 0-1,1 0 1,0-1-1,0 1 1,0 0-1,-1-1 0,1 0 1,0 1-1,0-1 1,0 0-1,0 0 1,0 0-1,0 0 0,0 0 1,0-1-1,0 1 1,-1-1-1,1 1 0,0-1 1,0 0-1,0 1 1,-1-1-1,1 0 1,0 0-1,-1 0 0,1 0 1,-1-1-1,3-1 1,13-16 7,-2 0 1,16-23-1,11-15 5,-32 43-6,15-15-10,-24 27-1,0 1-1,1-1 1,0 1-1,-1 0 1,1 0-1,0-1 1,-1 1 0,1 0-1,0 0 1,0 1-1,0-1 1,0 0-1,3 0 1,-4 1 4,0 0 1,0 0 0,-1 0 0,1 0 0,0 0-1,0 0 1,-1 0 0,1 1 0,0-1 0,-1 0-1,1 0 1,0 1 0,-1-1 0,1 1 0,0-1-1,-1 0 1,1 1 0,-1-1 0,1 1 0,-1 0-1,1-1 1,0 2 0,0 0 16,0 0 1,0 0-1,0 0 0,0 0 1,0 0-1,0 1 0,0 2 1,1 3 68,-1-1 1,-1 1-1,0 13 0,-4 22 164,-3 0-1,-20 73 1,26-113-264,-2 8 1,0 1 0,-6 11 0,8-21-48,0 1-1,0-1 0,0 0 1,-1 0-1,1 0 0,0-1 1,-1 1-1,1 0 1,-1 0-1,0-1 0,1 1 1,-1-1-1,0 1 1,0-1-1,0 0 0,0 0 1,-3 2-1,4-3-11,1 0-1,-1 0 1,0 0-1,1 0 0,-1 0 1,0 0-1,0 0 1,1 0-1,-1-1 1,0 1-1,1 0 1,-1 0-1,0 0 1,1-1-1,-1 1 1,1 0-1,-1-1 1,0 1-1,1-1 1,-1 1-1,1 0 1,-1-1-1,1 1 0,-1-1 1,1 0-1,-1 1 1,1-1-1,0 1 1,-1-1-1,1 0 1,0 1-1,-1-2 1,-6-24-1839,6 24 1628,-1-13-932,0 0 0,1 0 0,0 0 0,1-1-1,1 1 1,4-25 0,7-11-415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26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24 317 8634,'-4'-7'547,"1"-1"1,0 0-1,0 0 1,0 0-1,1 0 1,0-1-1,0 1 0,1-1 1,1 1-1,-1-1 1,2-9-1,-1 17-485,0 0-1,0 0 0,0 0 0,1 0 1,-1 0-1,0 0 0,1 0 1,-1 0-1,1 0 0,-1 0 0,1 1 1,0-1-1,-1 0 0,1 0 1,0 0-1,-1 1 0,1-1 1,0 0-1,0 1 0,0-1 0,0 0 1,0 1-1,0-1 0,0 1 1,0 0-1,0-1 0,0 1 1,0 0-1,0-1 0,0 1 0,0 0 1,0 0-1,0 0 0,0 0 1,0 0-1,0 0 0,1 1 0,5 0 116,1 0 0,-1 1-1,0 0 1,10 4-1,-7-2-43,9 3 80,-1 1 0,1 1 0,-1 0 0,29 22 1,-37-24-136,0-1 0,0 0 1,0 0-1,0-1 1,1 0-1,13 4 0,-21-8-64,-1 0 0,1-1-1,-1 1 1,1-1 0,-1 0-1,1 1 1,-1-1 0,1 0-1,-1-1 1,1 1 0,-1 0-1,1-1 1,-1 1 0,0-1-1,1 0 1,-1 0 0,1 0-1,-1 0 1,0 0 0,0 0-1,0-1 1,0 1 0,0-1-1,0 1 1,0-1-1,0 0 1,-1 0 0,1 0-1,-1 0 1,1 0 0,-1 0-1,0 0 1,0-1 0,2-3-1,0 0-6,-1-1 1,0 1-1,0-1 0,-1 0 0,1 0 0,-1 0 0,-1 0 0,0 0 0,0 0 0,0 0 0,0 0 0,-1 1 0,-1-1 1,1 0-1,-1 0 0,0 0 0,0 1 0,-1-1 0,0 1 0,0 0 0,-1 0 0,1 0 0,-1 0 0,-1 1 0,1-1 1,-1 1-1,0 0 0,-5-4 0,-7-2 9,-30-16 0,28 17-366,-21-14 1,39 23 157,0 1 1,1-1-1,-1 1 0,0-1 1,1 1-1,-1-1 0,0 1 0,1-1 1,-1 0-1,1 1 0,-1-1 1,1 0-1,-1 0 0,1 1 1,-1-1-1,1 0 0,0 0 1,-1-1-1,5 1-750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27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76 10930,'2'-2'736,"3"-3"289,3-3-169,3-3-368,7 0-200,0-2-224,4 2-112,-5 4-456,-8 0-320,4 9 368</inkml:trace>
  <inkml:trace contextRef="#ctx0" brushRef="#br0" timeOffset="1">113 195 9674,'0'-4'2913,"5"-5"-2033,3-2-192,6-3-416,3-5-88,5-3-120,3 0-48,-1-3-464,0 1-376,5 2 448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27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12907,'3'7'707,"0"0"1,1-1 0,0 0 0,0 0-1,0 0 1,7 7 0,36 30 968,-14-12-1345,-32-30-340,10 9 98,-1 1 1,13 17-1,-21-24-200,1 0 0,-1 0 0,0 0 0,0 0 0,0 0 1,-1 0-1,0 1 0,1-1 0,-1 1 0,-1-1 0,1 1 0,-1 4 0,0-9 45,1 1-1,-1-1 0,0 0 0,0 0 1,0 1-1,0-1 0,0 0 0,0 0 0,-1 1 1,1-1-1,0 0 0,0 0 0,0 1 1,0-1-1,0 0 0,0 0 0,0 1 1,0-1-1,-1 0 0,1 0 0,0 1 1,0-1-1,0 0 0,-1 0 0,1 0 0,0 1 1,0-1-1,0 0 0,-1 0 0,1 0 1,0 0-1,0 0 0,-1 0 0,1 0 1,0 1-1,-1-1 0,1 0 0,0 0 1,0 0-1,-1 0 0,1 0 0,0 0 0,0 0 1,-1 0-1,1 0 0,0 0 0,-1-1 1,1 1-1,0 0 0,0 0 0,-1 0 1,1 0-1,0 0 0,0 0 0,0 0 1,-1-1-1,1 1 0,0 0 0,0 0 0,0 0 1,-1-1-1,1 1 0,0 0 0,-9-9-886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27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0 11698,'-18'9'1201,"3"2"927,-2 8-15,8 5-329,-2 1-160,8 1-287,4-6-137,3 0-320,5-3-112,4-3-336,4-3-160,12-9-176,6-5-80,11-19-544,10-6-344,9-27 488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28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 2128,'-4'-3'56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31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247 59 9226,'1'-3'378,"0"1"0,0-1 1,0 0-1,-1 0 0,1 0 0,-1 0 1,1 0-1,-1 0 0,0 0 0,0 0 1,0 0-1,-2-6 0,2 3-125,0-1 53,0 7-295,-1 0 1,1-1-1,0 1 0,-1 0 1,1 0-1,0 0 0,0 0 0,-1 0 1,1 0-1,0 0 0,-1 0 1,1 0-1,0 0 0,-1 0 1,1 0-1,0 0 0,-1 0 1,1 0-1,0 0 0,-1 0 0,1 0 1,0 0-1,-1 1 0,1-1 1,0 0-1,0 0 0,-1 0 1,1 1-1,-6 2 60,0 1 0,1 0 0,0 0 0,-8 8 0,-9 7 35,-75 62 198,87-71-260,1 0 1,0 0 0,0 1 0,1 0-1,0 0 1,1 1 0,-6 14 0,12-25-35,-2 6 62,1 1-1,-1-1 1,-1 8-1,4-13-50,-1-1 0,1 0 1,0 0-1,0 1 0,0-1 0,0 0 0,0 0 0,0 1 1,0-1-1,0 0 0,0 1 0,1-1 0,-1 0 1,0 0-1,1 1 0,-1-1 0,1 0 0,-1 0 0,1 0 1,0 0-1,-1 0 0,1 0 0,0 0 0,0 0 1,0 0-1,1 1 0,2 0 25,0-1-1,0 1 1,0-1-1,0 0 1,0 0 0,0 0-1,0 0 1,0-1-1,1 0 1,3 0 0,48-5 222,-40 3-187,6 0-1,51-5 319,-63 7-274,0 0 0,0 0-1,0 1 1,-1 1-1,13 3 1,-20-5-88,-1 0 0,1 0 1,-1 1-1,1-1 0,-1 1 1,0 0-1,1-1 0,-1 1 1,0 0-1,1 0 0,-1 0 0,0 0 1,0 0-1,0 0 0,0 0 1,0 0-1,0 0 0,0 0 1,0 1-1,0-1 0,0 0 1,-1 1-1,1-1 0,-1 1 0,1-1 1,-1 0-1,1 1 0,-1-1 1,0 1-1,0-1 0,1 1 1,-1 0-1,0-1 0,-1 1 1,1-1-1,0 1 0,0-1 0,-1 3 1,-1 1 87,0-1 0,0 1 0,0 0 1,-1-1-1,1 0 0,-1 1 0,0-1 1,-1 0-1,1-1 0,-6 6 0,-7 5-135,-2 0-1,0-1 1,0-1-1,-1-1 1,-1 0-1,1-1 1,-42 13-1,48-19-1636,5 3 491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31.9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270 49 10922,'1'-1'59,"1"-3"396,1 1 0,-1-1 0,0 0 0,3-9 0,-5 13-401,1-1-1,-1 1 1,0-1 0,0 1 0,0-1 0,0 0-1,0 1 1,0-1 0,0 1 0,0-1-1,0 0 1,0 1 0,0-1 0,0 0 0,0 1-1,0-1 1,-1 1 0,1-1 0,0 1 0,0-1-1,-1 1 1,1-1 0,0 1 0,-1-1 0,1 1-1,-1-1 1,1 1 0,-1-1 0,1 1-1,-1 0 1,1-1 0,-1 1 0,1 0 0,-1-1-1,1 1 1,-1 0 0,1 0 0,-1-1 0,1 1-1,-1 0 1,0 0 0,1 0 0,-1 0-1,0 0 1,0 0 0,-4 0 78,1 0 0,0 0 1,0 1-1,-1 0 0,1-1 0,0 2 1,0-1-1,0 0 0,0 1 0,0 0 0,-5 2 1,-6 5 261,-19 15 0,-52 47 192,76-61-564,0 0-1,1 0 1,1 1 0,-1 1 0,-12 23-1,19-30-15,-1 0-1,1 0 1,0 0-1,1 1 1,-2 5 0,3-9-5,0 0 1,-1 0-1,1-1 1,0 1-1,1 0 1,-1 0-1,0 0 1,0 0-1,1-1 1,-1 1-1,1 0 1,-1 0-1,1-1 1,0 1 0,0-1-1,0 1 1,0 0-1,0-1 1,0 1-1,2 0 1,1 3 7,2-1 1,-1-1-1,0 1 0,1-1 1,-1 0-1,1 0 1,0 0-1,9 2 1,54 12 84,-39-11-61,0 1 15,-12-3 2,0 0 1,-1 0 0,0 2 0,0 0-1,-1 1 1,22 12 0,-35-17-16,-1 0 0,0-1 0,1 1 0,-1 0 0,0 0 0,0 0 0,-1 0 0,1 1 0,0-1 0,-1 0 0,1 1 0,-1-1 0,0 1 0,0 0 0,0-1 0,0 1 0,0 0 0,-1 0 0,1-1 0,-1 1 0,1 0 0,-1 0 0,0 0 0,0 0 0,-1-1 0,1 1 0,-1 0 0,1 0 0,-1 0 0,0-1 0,0 1 0,0 0 0,0-1 0,0 1 0,-3 2 0,-2 6 95,-1-1 0,-1 0 0,1 0 0,-1-1 0,-1 0 0,0-1 0,0 0 0,-1 0 0,-20 12 0,22-15-111,0-1-1,-1 0 0,0 0 0,0-1 1,0 0-1,0-1 0,0 1 1,-1-2-1,1 1 0,-1-2 0,1 1 1,-1-1-1,-11-1 0,-5-5-140,25 5 66,0 1-1,0-1 1,-1 1 0,1-1 0,0 0 0,0 0 0,0 1 0,0-1 0,0 0 0,0 0-1,0 0 1,0 0 0,0 0 0,0 0 0,-1-3 0,2 4-35,0-1 0,0 0 0,0 1 0,0-1 0,0 0 0,0 1 0,0-1 0,0 0 0,0 0 0,0 1 0,0-1 0,1 0 0,-1 1 0,0-1 0,0 0 0,1 1 0,-1-1 0,1 1 0,-1-1 0,0 0 0,1 1 0,-1-1 0,1 1 0,-1 0 0,1-1 0,0 1 0,0-1 0,20-14-2117,-15 12 1647,12-9 314,7-1 212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32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175 573 11250,'3'-6'791,"-2"0"0,1 0 0,0 0 0,0-7 0,-2 13-688,0-1 1,0 1-1,0-1 0,0 1 1,0-1-1,0 1 1,0-1-1,0 0 1,0 1-1,0-1 1,-1 1-1,1-1 1,0 1-1,0-1 1,0 1-1,-1 0 1,1-1-1,0 1 1,0-1-1,-1 1 1,1-1-1,0 1 0,-2-1 1,2 1-39,-1 0-1,0 0 1,0 0-1,0 0 1,0 0 0,0 0-1,0 0 1,0 0-1,0 0 1,1 1 0,-1-1-1,0 0 1,0 1-1,0-1 1,0 1 0,1-1-1,-1 1 1,0-1-1,-1 2 1,-6 4 136,1 0-1,0 0 1,0 1-1,0 0 1,1 1-1,-6 8 1,-30 52 271,34-55-418,-4 7 66,1 0 0,1 1 1,-13 37-1,23-57-120,-1-1 0,1 0 0,0 1 0,0-1 0,0 1 0,0-1 0,-1 1 0,1-1-1,0 1 1,0-1 0,0 1 0,0-1 0,0 0 0,0 1 0,0-1 0,1 1 0,-1-1 0,0 1 0,0-1-1,0 1 1,0-1 0,1 1 0,-1-1 0,0 0 0,1 1 0,-1-1-1,1 0 0,-1 1-1,1-1 1,-1 0 0,0 0 0,1 0 0,-1 0-1,1 0 1,-1 0 0,1-1 0,-1 1 0,1 0 0,-1 0-1,1 0 1,-1 0 0,1-1 0,-1 1 0,0 0-1,1-1 1,3-1-10,-1 0 0,0 0 0,0-1-1,0 0 1,3-3 0,9-14-164,-2-1 0,-1-1 0,20-45 0,-15 30-72,-11 19 115,-5 15 114,-1 1 0,1-1-1,0 0 1,0 1 0,0-1-1,0 1 1,0 0 0,1-1 0,-1 1-1,1 0 1,0 0 0,2-3 0,-3 5 14,-1 1 0,0-1 0,0 0 1,1 1-1,-1-1 0,0 1 0,0-1 1,1 1-1,-1-1 0,0 0 0,0 1 1,0-1-1,0 1 0,0-1 1,0 1-1,0-1 0,0 1 0,0-1 1,0 1-1,0-1 0,0 1 0,0-1 1,0 1-1,-1 0 0,0 17 10,0-14 16,1 0 0,0 0 0,0 0 0,0 0 1,1 0-1,-1 0 0,1 0 0,0 0 1,0 0-1,0 0 0,0-1 0,1 1 0,0 0 1,0-1-1,4 7 0,-4-8-10,0 0-1,0 0 1,0 0 0,0 0-1,0 0 1,1 0-1,-1-1 1,1 1 0,-1-1-1,1 0 1,0 1 0,-1-1-1,1 0 1,0-1-1,0 1 1,0 0 0,0-1-1,-1 0 1,1 0 0,0 1-1,0-2 1,5 1-1,-4-1-7,1-1 0,-1 1-1,1 0 1,-1-1 0,0 0 0,0 0-1,1-1 1,-1 1 0,-1-1-1,1 0 1,0 0 0,-1 0-1,1 0 1,-1 0 0,0-1-1,5-7 1,1-3 12,0-1-1,-1 0 1,8-20 0,-8 12-11,0 0 0,-2-1 0,0 0 0,-1 0 0,-2-1 0,-1 1 0,0-1 0,-4-34 0,0 27 3,-2 0-1,-2 1 1,0 0-1,-2 0 1,-24-58-1,30 85-6,0-1 13,0 0-1,0 0 1,0 1 0,-1-1-1,0 1 1,0-1 0,0 1-1,0 0 1,-5-4 0,8 8-8,0 0-1,-1-1 1,1 1 0,0-1 0,-1 1 0,1 0 0,-1 0-1,1-1 1,-1 1 0,1 0 0,-1 0 0,1 0 0,-1-1-1,1 1 1,-1 0 0,1 0 0,-1 0 0,1 0-1,-1 0 1,1 0 0,-1 0 0,1 0 0,-1 0 0,1 0-1,-1 0 1,1 1 0,0-1 0,-1 0 0,1 0 0,-1 0-1,1 1 1,-1-1 0,1 0 0,-1 0 0,1 1-1,0-1 1,-1 0 0,1 1 0,0-1 0,-1 0 0,1 1-1,0-1 1,-1 1 0,1-1 0,0 1 0,0-1 0,0 1-1,-1 0 1,0 3 41,-1 0-1,1 0 1,0 0-1,0 0 0,0 4 1,-1 15 148,1 0 0,1-1-1,1 1 1,1 0 0,1-1 0,1 1 0,1-1 0,12 32 0,101 250 97,-112-285-4677,-9-21 3246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33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0 168 13883,'8'-10'1072,"8"-6"601,6-4-97,11-2-280,8-2-248,-5 4-439,1 3-169,-8 3-392,-1 3-128,-6 3-457,1 5-447,-2 1-704,-7 2-417,-1 7 1097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33.5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52 10970,'0'0'4889,"-1"8"-3634,0-3-751,0 1 0,1 0 0,0 0 0,0 0 0,1 0 0,1 8 0,-2-12-467,1 0-1,0 1 0,0-1 1,0 0-1,0 1 0,0-1 1,0 0-1,1 0 0,-1 0 1,1 0-1,-1 0 0,1 0 1,0-1-1,0 1 1,-1-1-1,1 1 0,4 2 1,-1-2-19,-1 0 1,1 0-1,0 0 1,-1-1 0,1 1-1,0-1 1,0 0 0,0-1-1,0 1 1,0-1-1,0 0 1,0 0 0,0 0-1,7-2 1,-9 1-19,0 0 0,0 0 0,0 0 0,0 0 0,0-1 0,0 1 0,0-1 0,0 0 0,0 0 0,-1 0 0,1 0 0,-1 0 0,1-1 0,-1 1 0,0-1-1,0 1 1,0-1 0,0 0 0,-1 0 0,1 0 0,-1 0 0,2-5 0,0-1-19,0-1 0,-1 1 0,0-1 0,-1 1 0,0-1 0,0 1-1,-1-1 1,-1-15 0,1 25 19,-1 0 0,1 0-1,0-1 1,0 1 0,0 0-1,0 0 1,0-1 0,0 1-1,-1 0 1,1 0 0,0 0-1,0-1 1,0 1 0,-1 0-1,1 0 1,0 0 0,0 0-1,-1 0 1,1-1 0,0 1-1,0 0 1,-1 0 0,1 0-1,0 0 1,-1 0 1,1 0 0,0 0 0,0 0 0,0 0 1,0 0-1,0 0 0,0 0 0,0 0 0,0 0 0,-1 0 0,1 0 0,0 0 1,0 0-1,0 1 0,0-1 0,0 0 0,0 0 0,0 0 0,0 0 0,0 0 1,0 0-1,0 0 0,0 0 0,0 0 0,-1 1 0,1-1 0,0 0 0,0 0 0,0 0 1,0 0-1,0 0 0,0 0 0,0 0 0,0 0 0,0 1 0,0-1 0,0 0 1,0 0-1,0 0 0,0 0 0,0 0 0,1 0 0,-1 0 0,0 0 0,0 1 1,0-1-1,0 0 0,0 0 0,0 0 0,0 0 0,0 0 0,0 0 0,0 0 1,0 0-1,0 0 0,0 0 0,1 0 0,-1 0 0,0 1 0,0-1 0,0 0 0,0 0 1,0 0-1,0 0 0,0 0 0,0 0 0,1 0 0,3 4-20,0-1 0,0 1 0,1-1 0,0 0 1,0 0-1,0 0 0,0-1 0,0 0 0,0 0 0,0 0 0,1 0 0,8 0 0,-11-1-496,1-1 1,-1 1-1,1-1 0,-1 0 1,1 0-1,-1-1 0,6 0 1,-3-2-1189,-1-4 661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45.9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0 294 11466,'23'-13'2680,"-1"1"-1,42-16 1,-56 25-2183,0 0 0,0 1 0,0 0 0,1 0 1,-1 1-1,1 1 0,-1-1 0,1 1 0,-1 0 1,0 1-1,1 0 0,8 2 0,-14-2-406,0 1 1,0-1-1,0 1 0,1-1 0,-1 1 0,-1 0 1,1 0-1,0 0 0,0 0 0,-1 1 0,0-1 0,1 1 1,-1 0-1,0-1 0,0 1 0,0 0 0,-1 0 1,1 0-1,-1 1 0,1-1 0,-1 0 0,0 0 0,0 1 1,0 4-1,1 5-11,-1 0 0,0 0 0,-1 0 0,0 0 0,-3 13-1,3-26-77,0 1-1,0-1 1,0 0-1,0 1 1,0-1-1,0 1 1,0-1-1,0 1 1,0-1-1,0 0 1,0 1-1,0-1 0,0 1 1,0-1-1,-1 0 1,1 1-1,0-1 1,0 1-1,-1-1 1,1 0-1,0 1 1,0-1-1,-1 0 1,0 1-1,-4-15 28,-20-98-58,22 93-165,1 0 1,1 1-1,1-1 0,2-22 0,0 28-520,1-1 1,1 1-1,0-1 0,1 1 0,0 0 0,1 1 1,8-14-1,3 4-1701,3 4 773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33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0 202 10634,'1'1'267,"1"0"-1,-1 0 1,0 0-1,0 0 1,1 0 0,-1 0-1,1 0 1,-1 0-1,1-1 1,-1 1-1,1-1 1,-1 1-1,1-1 1,-1 0 0,1 1-1,0-1 1,-1 0-1,1 0 1,-1 0-1,3-1 1,-3 1-85,1 0 0,0 0 1,0 0-1,-1 0 0,1 0 1,0 1-1,0-1 0,-1 0 0,1 1 1,0-1-1,-1 1 0,1 0 1,-1-1-1,1 1 0,-1 0 0,1 0 1,-1 0-1,1 0 0,-1 0 1,0 0-1,1 1 0,0 0 0,-1 1-87,1 0 0,-1 0 0,0-1 0,0 1-1,0 6 1,3 7 75,-1-22-91,0-9-57,-1 7-4,3-10-90,0 0-1,1 1 1,1 0-1,11-18 1,0 4-1414,24-32 0,-38 58 1103,-3 2 35,1 0 1,0 1-1,0-1 0,0 1 1,0-1-1,0 1 0,1 0 1,-1 0-1,1 0 0,-1 0 0,1 0 1,0 0-1,3-1 0,4 2-867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34.3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6 568 9346,'1'18'3468,"-1"1"-1544,-1-1 0,-2 20 1,1-9-1339,24-39-2343,6-4 369,-23 12 1356,0 0 0,1-1 0,-1 1 0,0-1 0,-1 0 0,1-1 0,-1 1 1,9-9-1,-3 0 67,0-1 0,0 0 0,-2-1 0,1 0 0,-2 0 0,0 0 0,0-1 0,-2 0 0,0-1 0,0 1 0,-2-1 0,0 0 0,0 0 0,-2 0 0,0 0 0,-2-30-1,-1 29 0,-1 0 0,0 0 0,-1 0 0,-1 1 0,0-1-1,-1 1 1,-17-29 0,-3 1 356,-43-52 0,50 70 6,14 19-233,-8-8 685,9 15-375,2 9-79,2 7-215,0 0-1,2 0 1,0 0-1,0-1 1,2 1-1,0-1 1,0 0-1,2 0 1,11 24 0,8 7 300,49 67 1,-33-52-502,-38-57-11,-1 1-1,0-1 0,0 1 0,1 4 0,7 14-2833,-10-23 2795,0 0-1,0 0 1,1 1-289,-1-1 289,0 0-1,0 0 1,0 0 0,0 0 0,0 0-1,0 0 1,0 0 0,1 0 0,-1 0-1,0 0 1,0 0 0,0 0 0,0 0-1,0 0 1,0 0 0,0 0 0,0 0-1,1 0 1,-1 0 0,0 0 0,0 0-1,0 0 1,0 0 0,0 0 0,0 0-1,0 0 1,1 0 0,-1 0 0,0 0-1,0-1 1,0 1-289,0 0 289,0 0-1,0 0 1,0 0 0,0 0 0,0-1 0,0 1-1,1 0 1,5-9-1115</inkml:trace>
  <inkml:trace contextRef="#ctx0" brushRef="#br0" timeOffset="1">263 335 11378,'9'0'1233,"0"-2"743,6 1-184,-4-3-183,9 0-201,0 1-184,-3 3-503,-4 5-209,-6 2-312,2 6-144,-1 0-272,-7-2-208,-1 2-841,-1 0-343,1-6-464,0-1-17,11-8 1241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34.8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35 10290,'0'-1'125,"0"0"-1,0 0 0,0 1 1,0-1-1,0 0 1,0 0-1,0 0 0,0 0 1,0 1-1,0-1 1,1 0-1,-1 0 0,0 0 1,0 1-1,1-1 1,-1 0-1,1 0 0,-1 1 1,1-1-1,-1 0 0,1 1 1,-1-1-1,1 1 1,-1-1-1,2 0 0,-1 1-50,0 0-1,1 0 0,-1 0 0,0 0 1,0 0-1,1 0 0,-1 0 1,0 0-1,0 1 0,1-1 0,-1 1 1,0-1-1,0 1 0,0-1 0,0 1 1,2 1-1,4 2-20,0 1 1,0 0-1,-1 1 0,0 0 1,0 0-1,6 8 1,0 0-33,15 28 1,-18-26 138,-1-1-1,0 1 0,-2 1 1,0-1-1,7 31 0,-11-36-93,0 1-1,-1 0 0,-1 0 0,0 0 1,0 0-1,-1 0 0,0 0 0,-1-1 0,-5 16 1,1-7-58,0-1 1,-2 0 0,0-1-1,-1 0 1,-1 0 0,-1-1-1,-14 18 1,22-32-8,0 0-1,0 0 1,0-1 0,0 1-1,0-1 1,-1 0 0,1 0 0,-1 0-1,1 0 1,-1-1 0,-5 2-1,8-2 11,0-1 0,-1 1 0,1-1 0,0 0 0,-1 0 0,1 0 0,-1 0 0,1 0-1,-1 0 1,1 0 0,0 0 0,-1-1 0,1 1 0,0 0 0,-1-1 0,1 1 0,0-1-1,-1 0 1,1 1 0,0-1 0,0 0 0,0 0 0,-1 0 0,1 0 0,0 0 0,0 0-1,1 0 1,-1 0 0,0 0 0,0 0 0,0 0 0,1-1 0,-2-1 0,1-1 40,-1-2 0,1 1 0,0 0 1,0 0-1,1 0 0,-1 0 0,1-1 1,0 1-1,1 0 0,1-9 0,1-6 136,10-26 0,0 9-39,1 1-1,2 0 1,2 0-1,23-34 0,-12 27-652,2 0 0,55-56-1,-68 82-603,-3 9 299</inkml:trace>
  <inkml:trace contextRef="#ctx0" brushRef="#br0" timeOffset="1">364 161 17020,'-3'22'1704,"-1"-3"785,-3-12-1193,-4-9-1080,7-22-288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36.5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3 833 11338,'-2'-7'1049,"7"-8"887,12-7 64,20-15-55,18-7-9,29-14-287,26-6-169,29-15-232,4-4-232,-2-14-359,-16 4-209,-30 8-440,-12 12-424,-34 31-825,-5 13-1167,-35 25 1264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42.5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415 1 9042,'-11'2'214,"-15"3"766,0 0 0,-41 16 0,59-18-757,1 0 0,0 1 0,-1 0 0,1 0 0,1 1 0,-1 0 0,1 0 0,0 0 0,0 1 0,0 0 0,1 0 0,-10 14 0,-1 11 347,2 1 0,0 1 0,-11 45-1,15-47-247,-58 204 1789,54-176-1753,3 1-1,-3 63 0,9 73 120,6-174-372,1-1 0,1 1 0,1-1 0,1 0 0,1 0 0,16 40 0,-17-51-67,0-1-1,0 0 0,1-1 0,0 1 1,1-1-1,0 0 0,0-1 1,1 0-1,0 0 0,0 0 0,1-1 1,0 0-1,0-1 0,0 0 0,0 0 1,1-1-1,0 0 0,18 4 1,-7-5 28,0 0 0,0-2 0,-1 0 0,1-1 1,0-2-1,31-4 0,-28 1 1,1-1 0,-1-1-1,0-1 1,0-1 0,24-13 0,-26 9 8,-1 0 1,-1-1-1,0-2 1,-1 0-1,0 0 1,-1-2-1,16-22 1,-12 13 7,-2-2 1,-1 0-1,-2-2 1,21-47-1,-27 53-71,5-12 60,-1-1-1,12-49 1,-24 77-56,-1-1 1,0 0-1,-1 0 1,0 0-1,-1 0 1,0 0-1,0 0 1,-2 0-1,1 0 1,-1 1-1,-1-1 1,0 0-1,-6-13 1,1 7-20,-2 0 0,-1 1 0,0 0 0,-16-18 0,-59-54-6,63 65 11,-2-2-14,-91-84-123,98 95-46,-1 0 0,0 1 0,-1 0 0,-37-16 0,41 24-273,0 0-1,-1 1 0,1 1 1,-1 0-1,1 1 0,-1 1 1,0 1-1,-20 2 1,-2 0-568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43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652 107 10050,'-35'-22'530,"11"7"265,-1 0 0,-1 1 0,-40-15 0,58 26-585,0 1 0,1 0 1,-1 0-1,0 1 0,0 0 1,-1 0-1,1 1 1,0 0-1,0 1 0,0-1 1,0 2-1,0-1 0,0 1 1,0 0-1,1 1 1,-1-1-1,-9 6 0,2 1 79,1 1 0,0 0 0,1 0 0,0 2-1,1-1 1,-20 25 0,12-9 71,0 0 0,-24 48 0,23-32-120,3 0 0,1 1 0,3 1-1,1 1 1,-11 80 0,13-28 193,2 169 0,11-197-78,19 120 0,-13-150-258,2 0 0,1 0 0,2-1 0,23 48 0,-29-73-77,0 0 1,2 0-1,-1-1 0,2 0 1,19 22-1,-24-31-9,-1 1-1,1-1 0,0-1 0,0 1 1,1-1-1,-1 1 0,1-1 1,-1-1-1,1 1 0,0-1 1,0 0-1,0-1 0,0 1 1,0-1-1,0 0 0,1-1 1,9 0-1,-5-1 18,1-1 0,-2 0 1,1-1-1,0 0 0,0-1 0,-1 0 0,0-1 1,0 0-1,0 0 0,-1-1 0,1 0 0,9-10 1,3-3 7,-1-2 0,0-1 1,24-33-1,-16 16 14,-1-2-1,-2-1 1,-2-1-1,-1-2 1,21-62-1,-36 83-15,-2 0 0,-1-1-1,-1 1 1,-1-1 0,-1 0-1,-1 0 1,-1 0-1,-2 0 1,0 0 0,-7-30-1,1 23-17,-1-1 0,-2 2-1,-1-1 1,-2 1-1,-1 1 1,-1 1 0,-21-30-1,23 40-49,0 0-1,-1 1 0,-1 1 1,-1 0-1,-30-23 0,36 32-74,1 1 0,-1 0 0,-1 1-1,1 0 1,-1 1 0,0 0-1,0 1 1,-1 0 0,1 1 0,-1 1-1,-25-2 1,20 4-601,0 0 0,0 2-1,0 0 1,0 2 0,0 0 0,-27 9-1,24-3-498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43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425 97 10602,'-13'-12'424,"0"0"-1,-2 1 1,1 0 0,-1 1-1,-30-15 1,39 23-278,0-1 0,-1 1 0,1 0 0,0 0 1,-1 0-1,1 1 0,-1 0 0,1 1 0,-1-1 1,0 1-1,1 1 0,-1-1 0,1 1 0,-1 0 1,0 0-1,1 1 0,0 0 0,-1 0 0,-7 4 0,5 0 23,0 1 0,0-1 0,1 1-1,0 1 1,0-1 0,0 1 0,1 1-1,0-1 1,1 1 0,0 1-1,0-1 1,1 1 0,-8 20 0,2 2 116,1 1 1,1 1 0,-4 38-1,1 33 482,4 1 1,8 143-1,4-157-206,27 164 0,-26-233-476,1 0 0,0 0 1,18 39-1,-21-55-59,1-1 0,-1 0 0,1 1 0,0-1 0,0-1 0,1 1 0,0-1 0,0 0 0,0 0 0,1 0 0,-1 0 0,1-1 0,0 0 0,0-1-1,1 1 1,8 3 0,-7-5 21,-1-1-1,1 0 0,-1 0 0,1 0 1,-1-1-1,1 0 0,-1-1 1,1 1-1,-1-1 0,1-1 0,-1 0 1,1 0-1,-1 0 0,13-7 0,-4 1 47,-1 0 0,0-1 0,-1 0 0,0-2 0,21-19-1,-14 8-7,-1 0 1,-1-2-1,-1 0 0,-1-2 0,17-33 0,-6 0 349,29-83 0,-45 111-233,-2-1 0,-2-1-1,7-44 1,-14 62-176,0 0-1,-1 0 1,0 0-1,-1 0 1,-1 0-1,-1 1 1,0-1-1,0 1 1,-12-28 0,3 17-164,0 1 0,-1 1 0,-2 1 0,-17-22 0,5 11-989,-57-51 1,66 67 552,7 8-23,0-1 1,1 0-1,0-1 1,-9-12-1,18 22 454,0-1-1,0 0 0,0 1 0,0-1 1,1 0-1,-1 0 0,1 0 0,-1 0 1,1 0-1,-1 1 0,1-1 0,0 0 1,0 0-1,0 0 0,0 0 0,0 0 1,0 0-1,1 0 0,-1 0 0,1 0 1,-1 0-1,1 0 0,0 1 0,-1-1 1,1 0-1,0 0 0,0 1 0,1-1 0,-1 1 1,0-1-1,0 1 0,3-3 0,27-20-1299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44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76 11554,'0'-2'84,"16"-72"4124,-35 120-3093,1 0 1,-13 60-1,23-80-878,-66 275 1493,60-220-1147,-8 147 0,28 11 60,-2-201-502,1 0-1,2 0 1,2-1-1,16 44 0,-19-67-82,0 0-1,1 0 0,1-1 1,0 0-1,1-1 1,0 0-1,1 0 0,0-1 1,1 0-1,16 13 0,-20-19-33,-1-1 0,2 1-1,-1-1 1,0-1 0,1 1-1,0-1 1,0-1 0,14 4-1,-15-5-16,-1 0 0,1-1-1,-1 0 1,1 0-1,-1-1 1,1 1-1,-1-2 1,1 1 0,-1 0-1,0-1 1,0-1-1,8-3 1,-5 2 11,-1-1-1,1-1 1,-1 0 0,-1 0 0,1-1-1,-1 1 1,10-13 0,0-3 45,21-35 0,-8 5 49,-3-1 0,-3-1 0,-1-1 0,-4-1 0,-1 0 0,-3-2 0,-3 0 0,-2 0 0,-3-1 0,0-90 0,-7 117-48,-2-1-1,-1 1 1,-2 0-1,-1 0 1,-2 0-1,-13-36 1,13 49-40,-1 0 0,0 0 0,-1 1 0,-17-22 1,18 28-16,0 1 0,-1 0 1,0 1-1,-1 0 0,0 1 1,-23-15-1,27 20-16,0 1-1,1 0 1,-1 0-1,-1 1 1,1 0-1,0 0 1,-1 0-1,1 1 1,0 1-1,-1-1 1,0 1-1,1 0 1,-1 1 0,-7 1-1,10-2-108,1 1 1,-1 0-1,0 1 0,0-1 0,1 1 1,-1 0-1,0 0 0,1 1 1,0-1-1,0 1 0,0 0 0,0 0 1,0 0-1,0 1 0,1-1 0,-1 1 1,1 0-1,0 0 0,1 0 1,-1 0-1,-2 6 0,4-8-61,0 0 0,0 0 1,1 0-1,-1 1 0,1-1 0,-1 0 0,1 0 0,0 1 1,0-1-1,0 0 0,0 1 0,0-1 0,1 0 0,-1 0 1,1 0-1,-1 1 0,1-1 0,0 0 0,0 0 0,0 0 1,0 0-1,0 0 0,1 0 0,2 3 0,27 26-1487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44.7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299 0 10106,'-15'7'446,"0"-1"-1,1 2 0,0 0 1,0 1-1,1 0 1,0 1-1,0 1 1,1 0-1,1 0 1,-1 1-1,2 1 0,0 0 1,-8 14-1,3-2-154,1 0 0,2 1 1,0 0-1,2 1 0,1 0 0,-10 48 0,9-11 266,3 1 0,2 0 0,4 1 1,9 100-1,-5-145-347,0 0 0,1-1 0,1 0 0,15 39 0,-15-48-90,0 0-1,1 0 1,1-1 0,0 0-1,0 0 1,1 0 0,0-1 0,1 0-1,13 11 1,-11-12-11,1 1 0,-1-1 0,2-1 0,-1 0 0,1-1 0,0-1-1,0 1 1,25 4 0,-30-8-63,0-1-1,-1 0 0,1 0 0,1-1 1,-1-1-1,0 1 0,-1-1 0,1 0 1,0-1-1,0 0 0,0 0 0,-1-1 1,1 0-1,-1 0 0,0-1 1,0 1-1,8-7 0,4-5 114,-1 0 1,0-2-1,0 0 1,-2-1-1,-1 0 0,0-2 1,-1 0-1,13-25 0,-11 15-11,-2 0-1,-1-2 1,-1 1-1,-2-1 1,9-46-1,-15 54-128,-1-1 0,-1 1 0,0-1 0,-2 1 0,-1-1 0,-2 1 0,-8-45-1,7 55-222,0 0 0,-1 0 0,-1 1 0,0-1 0,0 1 0,-1 1 0,-1-1 0,0 1 0,-1 1 0,0-1 0,-1 2 0,0-1-1,-1 1 1,-17-13 0,4 7-1889,-52-26 0,22 19 474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45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760 9 12179,'-14'-3'365,"0"0"0,-1 2 0,1 0 1,0 0-1,-1 1 0,1 1 1,0 1-1,0 0 0,-18 4 0,-9 4-62,0 2 0,1 2 0,-66 31 0,87-35-243,1 1 0,1 0-1,0 1 1,0 1 0,1 0-1,1 1 1,0 1-1,1 1 1,-22 31 0,17-15 106,1 2 1,2 0 0,-19 55-1,-21 116 808,18 25 527,35-184-903,1 1-1,9 92 0,-6-129-484,1 0 0,0 0 0,0 0 0,1 0 0,0 0 0,7 12 0,-9-19-69,1 0 1,-1-1-1,1 1 1,0-1-1,0 1 1,0-1 0,0 0-1,0 0 1,1 0-1,-1 0 1,1 0-1,-1 0 1,1-1 0,0 1-1,-1-1 1,1 0-1,0 0 1,0 0 0,0 0-1,0 0 1,0-1-1,0 1 1,0-1-1,0 0 1,6 0 0,0-1 64,0-1 1,0 0 0,0 0 0,0-1 0,0 0 0,11-6 0,54-33 425,-11-2-209,-1-2 0,97-95 1,-139 122-290,-2-1 1,0-1-1,-1-1 0,-2-1 1,24-44-1,-32 53-30,0-2-1,-2 1 1,0-1-1,0 1 1,-2-1-1,0-1 1,-1 1-1,0 0 1,-1-1-1,-3-31 1,0 31-19,-1 0 0,-1 0 1,0 1-1,-1-1 1,-9-19-1,10 28-30,0 1 1,0-1-1,0 1 1,-1 0-1,0 0 1,0 1-1,-1-1 1,0 1-1,0 0 1,0 1-1,-1 0 1,-10-7-1,13 10-41,1 0 0,-1 0 0,1 1 0,-1 0 0,0 0 0,1 0 0,-1 0 0,0 0 0,0 1 0,1 0 0,-1-1 0,0 1 0,0 1 0,0-1 0,1 1 0,-1-1 0,0 1 0,0 0 0,1 1 0,-1-1 0,1 0 0,-1 1 0,1 0 0,0 0 0,-1 0 0,-2 3 0,1-1-201,0 1 0,0 0 0,0 0 0,1 1 0,0-1 0,0 1-1,1 0 1,-1-1 0,1 2 0,0-1 0,1 0 0,0 1 0,0-1 0,-1 8 0,1 3-457,0 32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07.2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29 142 9338,'-3'-3'232,"-1"0"0,1 0 0,0-1-1,1 1 1,-1-1 0,-2-4 0,4 6-16,1 1 0,-1-1 0,0 0 0,0 0 1,1 0-1,-1 0 0,1 0 0,0 1 0,-1-1 0,1 0 0,0 0 0,0 0 1,0 0-1,0 0 0,1 0 0,0-3 0,0 4-83,0 1-1,0-1 1,0 1-1,0-1 1,0 1 0,0-1-1,0 1 1,1-1-1,-1 1 1,0 0 0,0 0-1,0 0 1,1 0-1,-1 0 1,0 0 0,0 0-1,0 0 1,3 1-1,44 6 1801,-28-3-1082,31 2-1,8-7 289,83-12-1,-53 4-462,526-14 3006,-608 23-3903,0 0 0,0 0 0,0 0 0,-1-1 1,1 0-1,0-1 0,0 1 0,-1-1 0,1-1 0,-1 1 0,12-7 0,-13 5-41,-1 0 1,0 0-1,7-9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46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82 819 12275,'-14'6'7995,"-6"11"-4975,16-13-2761,1 0 0,-1 0 0,1 1 0,0 0 1,1-1-1,-1 1 0,1 0 0,0 0 0,0 0 0,-2 8 0,-1 8-85,-2 26 1,7-44-161,-2 11-9,1 0 1,1 17-1,0-30-5,0-1 1,0 1-1,0-1 0,0 1 0,0-1 1,0 1-1,0-1 0,0 1 1,0-1-1,1 1 0,-1-1 0,0 1 1,0-1-1,0 1 0,1-1 1,-1 1-1,0-1 0,1 1 0,-1-1 1,0 0-1,1 1 0,-1-1 1,1 0-1,-1 1 0,0-1 0,1 0 1,-1 0-1,1 1 0,-1-1 1,1 0-1,-1 0 0,1 0 0,0 1 1,0-1-1,0-1 0,-1 1 1,1 0-1,0 0 0,0 0 1,0 0-1,-1-1 1,1 1-1,0 0 0,0-1 1,-1 1-1,1-1 0,0 1 1,-1-1-1,1 1 1,0-1-1,-1 1 0,1-1 1,-1 0-1,1 0 0,4-8 5,0 1 0,-1-1 0,-1 0 0,0 0 0,4-17 0,1-2 9,-8 28-13,19-52 15,-16 46 8,-1 1 0,1 0 0,1-1 0,-1 1 0,1 0 1,7-8-1,-10 12 2,-1 1-1,1-1 1,0 0 0,0 0 0,0 0-1,-1 1 1,1-1 0,0 0 0,0 1 0,0-1-1,0 1 1,0-1 0,0 1 0,0 0 0,0-1-1,1 1 1,-1 0 0,0 0 0,0 0 0,0 0-1,0-1 1,0 2 0,0-1 0,0 0 0,0 0-1,1 0 1,-1 0 0,0 1 0,0-1-1,0 0 1,0 1 0,0-1 0,0 1 0,0 0-1,0-1 1,0 1 0,-1 0 0,1-1 0,0 1-1,0 0 1,1 1 0,1 2 55,-1 0 1,1 0-1,-1 1 1,0-1-1,0 0 1,0 1-1,-1 0 1,2 5-1,1 10 100,-1 1 0,2 35 0,-7-55-119,-1-6-40,-2-10-2,3-8-47,1 0 0,1-1-1,1 1 1,1 0 0,1 0 0,1 0 0,8-26 0,-9 37-17,1 1 1,0 0-1,1 0 1,0 0-1,1 0 1,0 1 0,0 0-1,15-17 1,-19 26 39,-1 0 1,0 0-1,1 0 1,-1 0-1,1 0 1,-1 0-1,1 0 1,-1 1 0,1-1-1,0 1 1,-1-1-1,1 1 1,0-1-1,-1 1 1,1 0-1,0 0 1,0 0-1,-1 0 1,1 0-1,0 0 1,0 0-1,-1 1 1,4 0 0,2 2 2,0 0 0,-1 0 0,1 1 0,8 5 0,5 4 30,-13-9-1,0-1 1,0 0-1,0 0 0,1-1 1,-1 1-1,11 0 0,-15-2-6,-1-1 1,0 0-1,1 0 0,-1 0 0,0 0 1,1-1-1,-1 1 0,0-1 0,1 1 1,-1-1-1,0 0 0,0 0 0,1 0 0,-1 0 1,0 0-1,0 0 0,0-1 0,0 1 1,-1-1-1,1 1 0,0-1 0,-1 0 1,1 1-1,-1-1 0,2-2 0,6-11 31,-1 0-1,-1 0 1,0-1 0,-1 0-1,-1 0 1,0-1 0,-1 1-1,-1-1 1,-1 0-1,0 0 1,-1 0 0,-1 0-1,-1 0 1,0 0-1,-1 0 1,-1 0 0,0 0-1,-2 1 1,-10-28-1,15 43-55,0-1-4,-1 0-1,0 1 0,1-1 1,-1 0-1,0 1 0,0-1 0,0 1 1,0-1-1,0 1 0,0-1 1,0 1-1,0 0 0,-1-1 1,-1-1-1,2 4 4,1-1 0,-1 1 0,1-1-1,-1 1 1,1-1 0,-1 1 0,1-1 0,0 1 0,-1-1 0,1 1 0,0 0 0,-1-1 0,1 1 0,0 0-1,0-1 1,0 1 0,0 0 0,0-1 0,0 1 0,0 0 0,0 0 0,0 0-2,-1 5 1,1 1 0,0-1 0,1 0-1,-1 0 1,1 0 0,0 1 0,1-1 0,0 0 0,0 0 0,0 0 0,0-1 0,1 1 0,0-1 0,0 1 0,1-1-1,-1 0 1,1 0 0,0 0 0,6 4 0,-7-6 21,0 1 1,1-1-1,-1-1 0,1 1 1,0-1-1,0 1 0,0-1 1,0 0-1,0 0 0,0-1 0,0 1 1,1-1-1,-1 0 0,1 0 1,-1-1-1,1 1 0,-1-1 1,1 0-1,-1 0 0,1 0 0,-1-1 1,1 0-1,-1 0 0,0 0 1,1 0-1,-1-1 0,5-2 1,-2 1 59,-1-1 1,-1 0 0,1 0 0,0 0-1,-1-1 1,0 0 0,0 0 0,-1 0-1,1-1 1,-1 0 0,6-10 0,-8 12-43,0 0 0,0-1 0,0 1 1,-1-1-1,0 1 0,1-1 0,-2 1 0,1-1 1,0 0-1,-1 0 0,0 1 0,0-1 0,-1 0 1,1 1-1,-1-1 0,0 0 0,0 1 0,-3-8 1,-6-8-22,-1 1 1,-26-36 0,-8-14-1191,40 61 526,1-1-1,0 0 1,0 0-1,1 0 1,0 0-1,-1-12 1,2-16-1094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45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88 13499,'15'-10'526,"66"-38"2869,-71 43-2824,1 0 0,0 0-1,0 2 1,0-1 0,20-3-1,-29 7-514,1-1-1,-1 1 1,0 0-1,0 0 0,0 0 1,0 0-1,1 1 1,-1-1-1,0 0 1,0 1-1,0 0 0,0-1 1,0 1-1,0 0 1,0 0-1,0 0 0,0 0 1,-1 1-1,1-1 1,0 0-1,-1 1 0,1-1 1,-1 1-1,1 0 1,-1-1-1,0 1 0,0 0 1,1 0-1,0 4 1,1 1 23,0 1 0,-1 0 1,0 0-1,-1 0 1,0 0-1,0 15 0,-1 29 381,-10 61-1,3-45-199,5-42-160,-20 403 1959,22-413-1918,1 0 0,1 0 0,1 0 0,8 31-1,-9-41-102,1 1 0,0 0 0,0-1 0,0 0 0,1 0 0,0 0 0,0 0 0,1 0 0,-1-1 0,1 0-1,1 0 1,-1 0 0,8 5 0,-3-4-100,0-1 1,0-1-1,1 1 0,-1-2 0,1 1 0,0-2 1,0 1-1,0-1 0,0-1 0,0 0 0,16-1 0,10-2-1338,-1-1 0,40-10 0,-4 0-337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46.4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1 318 13179,'4'-6'489,"1"1"-1,0 0 1,0 0 0,1 0 0,0 1 0,0 0 0,0 0 0,0 1-1,0-1 1,1 1 0,-1 0 0,1 1 0,0 0 0,0 0-1,0 1 1,8-2 0,-5 3-243,1 0 0,-1 0 1,0 1-1,1 0 0,-1 0 0,0 2 0,0-1 1,0 1-1,0 1 0,14 6 0,-4 1 82,32 22 0,1 2-148,-52-34-170,1 0 0,0 0 0,-1 0 0,1-1 0,0 1 0,0 0 0,-1-1 0,1 1 0,0-1 0,0 0 0,0 1 0,-1-1 0,1 0 1,0 0-1,0 0 0,0 0 0,0-1 0,0 1 0,-1 0 0,4-2 0,-3 1-2,0 0 0,0-1 0,0 1 1,0-1-1,-1 0 0,1 0 1,0 1-1,-1-1 0,1 0 1,-1 0-1,0-1 0,1 1 1,-1 0-1,1-3 0,2-5 49,-1 0 0,0 0 0,0-1 0,-1 1-1,0-1 1,-1 1 0,0-1 0,0 1 0,-2-1 0,1 0 0,-4-16-1,3 18-24,-2 1-1,1-1 1,-1 1-1,0-1 0,-1 1 1,0 0-1,0 1 1,0-1-1,-1 1 1,-1 0-1,1 0 0,-1 0 1,0 1-1,-9-7 1,4 3-321,-1 0 1,-1 1 0,0 1 0,0 0-1,-20-8 1,42 12-4836,-7 3 4505,20-6-730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46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84 12099,'9'-7'1784,"2"-4"1385,6-2-1473,1 0-296,-5 4-888,0-2-280,-2 2-272,0 2-280,0 3-888,0 4-424,5 6 744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47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0 215 12499,'4'-9'1440,"1"-4"1073,10-5-1201,2-4-88,12-4-536,2-1-136,4 3-296,0 4-200,-10 5-632,-1 2-608,-5-1-688,4 1 823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47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114 0 12443,'-4'2'454,"0"1"0,0-1 1,1 1-1,-1 0 0,1 0 0,0 0 1,0 0-1,0 0 0,0 1 0,1-1 1,-3 5-1,-2 5 411,-11 27 0,7-12-219,6-17-436,1 0 0,0 0 0,0 1 0,1-1 0,1 1 1,0 0-1,-1 18 0,3-21-103,1 0 0,0 1-1,0-1 1,1 0 0,0 0 0,0 0 0,1 0 0,1 0 0,8 16 0,-8-17-70,1 0 1,0-1 0,0 0 0,1 1 0,0-2-1,0 1 1,0-1 0,1 0 0,0 0 0,0-1-1,1 0 1,8 4 0,-11-7 23,0 1-1,0-2 1,0 1 0,0-1-1,0 1 1,1-1 0,-1-1-1,0 1 1,1-1 0,-1 0-1,0 0 1,1-1-1,-1 1 1,0-1 0,0 0-1,1-1 1,-1 1 0,0-1-1,0 0 1,0 0 0,5-4-1,-3 2 72,0-1-1,0 0 1,-1 0-1,11-11 1,-15 14-81,1-1 0,-1 0-1,0 0 1,0 0 0,0 0 0,0 0 0,-1 0 0,1 0 0,-1 0 0,0-1 0,0 1 0,0 0 0,1-6 0,-2 7-26,0 1 0,-1-1 1,1 1-1,0-1 0,0 1 0,-1-1 0,1 1 0,-1 0 0,1-1 0,-1 1 0,1 0 0,-1-1 0,0 1 1,0 0-1,0 0 0,0 0 0,0 0 0,0 0 0,0 0 0,0 0 0,0 0 0,0 0 0,0 0 1,-1 0-1,1 1 0,0-1 0,-1 0 0,1 1 0,0 0 0,-1-1 0,1 1 0,-3-1 0,-4 0 32,1 0 1,0 0-1,-1 1 0,1 0 0,-12 2 0,7 0-166,0 0 0,0 1 1,0 0-1,1 1 0,-1 1 0,1 0 0,0 0 0,1 1 0,-1 0 0,1 1 1,0 0-1,1 1 0,-12 11 0,-10 15-1844,0-8 672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06.4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455 1171 7434,'-8'-2'1210,"0"0"0,1-1 1,-1 0-1,-8-5 1,16 8-1141,0 0 0,-1 0 0,1-1 1,0 1-1,0 0 0,-1 0 0,1 0 1,0 0-1,0 0 0,0 0 0,-1 0 1,1 0-1,0 0 0,0 0 0,-1 0 1,1 0-1,0 0 0,0 0 0,-1 0 1,1 0-1,0 0 0,0 0 0,-1 0 1,1 0-1,0 0 0,0 0 1,-1 0-1,1 0 0,0 1 0,0-1 1,0 0-1,-1 0 0,1 0 0,0 0 1,0 1-1,0-1 0,0 0 0,-1 0 1,1 0-1,0 1 0,0-1 0,0 0 1,0 0-1,0 1 0,0-1 0,0 0 1,-1 1-1,1-1 14,0 1 0,0 0 0,0-1 0,0 1 0,0 0 1,0-1-1,0 1 0,0 0 0,1-1 0,-1 1 0,0 0 0,0-1 0,0 1 0,1-1 1,-1 1-1,0 0 0,1 0 0,1 1 27,0-1-1,0 1 1,0-1-1,0 1 1,1-1 0,-1 0-1,0 0 1,1 0 0,-1 0-1,0 0 1,5 1-1,32 3 498,-31-4-472,18 1-8,0-1 1,0-1-1,0-2 1,-1 0-1,1-2 1,0-1-1,-1-1 1,0-1-1,0-1 0,43-20 1,-45 16-124,-1 0 0,-1-2 1,0 0-1,-1-1 0,0-1 1,-1-1-1,-1-1 0,-1-1 0,-1 0 1,0-1-1,16-27 0,-11 10 54,-1-1-1,21-60 1,-34 79-43,-1 0 0,-1 0 0,-1-1 0,-1 0-1,0 0 1,-2 0 0,-1-31 0,-2 36-4,0 1-1,-2-1 1,1 1 0,-2 0-1,0 0 1,-1 0-1,0 1 1,-15-24 0,-6-3 38,-45-49 1,67 82-50,-31-34-1,-73-67 0,92 93 7,-1 1 0,-1 1 0,0 1-1,0 0 1,-1 2 0,0 0 0,-27-8-1,39 16 20,1 0 0,-1 1 0,0-1 0,0 1-1,1 1 1,-1 0 0,0 0 0,0 0 0,-10 3 0,6 0 3,0 0 0,0 1 1,0 0-1,0 1 1,-11 7-1,-20 13 7,1 2 0,2 1 0,1 2 0,1 2-1,1 1 1,2 2 0,-59 77 0,78-89-34,2 0 1,0 2-1,1-1 1,2 2-1,0-1 0,2 1 1,-7 30-1,5-5 68,2-1 0,-3 100 0,11-120 29,1 0-1,2 1 1,1-1-1,1 0 1,14 49-1,-14-66-46,0-1 0,1 1 0,1-1 0,0-1 0,0 1 0,1-1 0,1 0 0,-1 0 0,2-1 0,0 0 0,0-1 0,0 0 0,1 0 0,1-1 0,17 10 0,-14-10 21,1-1 0,1 0 0,-1-1 1,1-1-1,0-1 0,0 0 0,20 1 0,-13-3 84,1-1 0,-1-1 0,0-1 0,36-6 0,-13-3-52,0-2-1,0-2 1,-1-3-1,60-30 1,-76 35-691,-12 9 244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13.0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72 7626,'0'-2'456,"0"0"0,-1 0 0,1 0 0,0 1 0,-1-1 0,0 0 1,1 0-1,-3-3 0,3 4-99,-1 0 1,0-1-1,0 1 1,1-1-1,-1 0 1,1 1-1,0-1 1,-1-2 0,2 2 123,0 0 0,-1 0 1,1 0-1,0 1 0,0-1 1,0 0-1,1 1 0,-1-1 1,0 0-1,1 1 0,-1 0 1,0-1-1,4-1 0,1 1-341,0 0-1,0 0 0,0 1 1,1 0-1,-1 0 0,0 0 1,1 1-1,-1 0 0,9 1 0,0-1 6,183 9 866,56-1-8,-232-10-944,21 0 117,55 4-1,-86-1-644,-21-3-1989,-7 0-468,9 1 1662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13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238 0 9594,'-4'1'3921,"-5"4"-2229,6 0-1222,1 0-1,0 0 0,-3 10 1,-5 9 480,-11 15-92,-1-2 1,-1-1 0,-54 61 0,71-90-793,1-1-31,0 0 0,-1-1 0,0 0 0,0 0 0,-12 8 0,18-13-33,0 0 0,0 0-1,-1 0 1,1 0 0,0 0 0,0 0 0,0 0-1,-1 0 1,1 0 0,0 0 0,0 0 0,-1 0 0,1 0-1,0 0 1,0 0 0,-1 0 0,1 0 0,0 0-1,0 0 1,0 0 0,-1 0 0,1 0 0,0 0-1,0-1 1,0 1 0,-1 0 0,1 0 0,0 0-1,0 0 1,0 0 0,0-1 0,-1 1 0,1 0 0,0 0-1,0 0 1,0 0 0,0-1 0,0 1 0,0 0-1,0 0 1,0-1 0,-1 1 0,1 0 0,0 0-1,0 0 1,0-1 0,0 1 0,0 0 0,0 0 0,0-1-1,0 1 1,0 0 0,1 0 0,-1 0 0,0-1-1,0 1 1,0 0 0,0-1 0,0 0 1,0 1 0,0-1 0,1 0 0,-1 0 0,0 0 0,1 0 1,-1 0-1,0 0 0,1 0 0,-1 1 0,1-1 0,-1 0 0,1 0 0,0 1 0,-1-1 0,1 0 1,1 0-1,-1 0 4,1 0 1,-1 1 0,1-1 0,-1 1-1,1-1 1,-1 1 0,1 0-1,-1-1 1,1 1 0,-1 0 0,1 0-1,0 0 1,-1 1 0,1-1-1,-1 0 1,1 0 0,-1 1 0,1-1-1,-1 1 1,4 1 0,2 2 0,1 0 0,13 11 1,6 3 26,-26-18-34,21 12-1,31 9-1,-47-18 31,0-1 0,1-1 0,-1 1 0,0-1 0,1 0-1,-1-1 1,1 1 0,-1-1 0,1-1 0,10-1-1,-15 2-3,0-1 0,1 0 0,-1 0 0,0-1 0,0 1 0,0 0 0,0-1 0,0 0-1,0 1 1,0-1 0,-1 0 0,1 0 0,0 0 0,-1 0 0,0 0 0,1 0 0,-1 0-1,0 0 1,0-1 0,0 1 0,-1 0 0,1-1 0,0 1 0,-1 0 0,1-5 0,0-1 29,-1-1 0,1 1 0,-1-1 0,-1 0 0,0 1 0,-2-11 0,0 3 37,-1 1-1,-1 0 0,-1 0 0,0 0 0,-13-23 0,15 31-84,0 2-1,0-1 1,0 0-1,-1 1 1,1-1-1,-2 1 1,1 1-1,0-1 1,-1 1-1,0 0 1,0 0-1,0 1 1,0-1-1,-1 1 1,-7-2-1,9 4-166,0 0-193,21-2-3427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14.8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15 377 10410,'-2'-2'373,"1"-1"-1,-1 1 1,0-1-1,1 0 1,-1 1-1,-1-7 0,3 9-226,-1-1-1,1 0 1,0 1-1,0-1 0,0 0 1,0 1-1,0-1 1,0 0-1,0 0 1,0 1-1,0-1 0,0 0 1,0 1-1,0-1 1,1 0-1,-1 0 0,0 1 1,0-1-1,1 1 1,-1-1-1,0 0 0,1 1 1,-1-1-1,1 1 1,-1-1-1,1 0 0,-1 1 1,1 0-1,-1-1 1,1 1-1,0-1 0,-1 1 1,2-1-1,-2 1-19,1 0-1,0 0 0,0 0 1,-1 1-1,1-1 0,0 0 1,0 0-1,-1 0 1,1 1-1,0-1 0,-1 0 1,1 1-1,0-1 0,-1 1 1,1-1-1,0 1 0,-1-1 1,1 1-1,12 12 950,2 4-373,-2 1 1,17 29-1,0 0-147,-19-31-350,-2-3-49,0 1 0,13 12 0,-20-23-141,1-1 0,0 1 0,0-1 0,-1 1 0,1-1 0,1 0 0,-1 0 0,0-1 0,0 1 0,1 0 0,-1-1 0,1 0-1,-1 0 1,8 1 0,-10-2-13,1 0 0,0 0 0,-1 0 0,1-1 0,0 1 0,-1 0 0,1-1 0,0 1 0,-1-1 0,1 0 0,-1 1 1,1-1-1,-1 0 0,1 0 0,-1 0 0,0 0 0,1 0 0,-1-1 0,0 1 0,0 0 0,0 0 0,0-1 0,0 1 0,0-1 0,0 1 0,1-3 0,1-3 18,-1-1 0,1 1 0,-1 0 0,1-12 0,2-18 119,-2 1 0,-1-1-1,-2 1 1,-5-46 0,-35-143 42,40 220-191,-1 1 0,0-1-1,0 1 1,-1 0 0,1-1 0,-1 1 0,0 0-1,0 0 1,-1 0 0,-3-4 0,6 8-1,0 0 1,1 0-1,-1 0 1,0 0-1,0 1 0,0-1 1,0 0-1,0 0 1,0 0-1,0 0 0,0 1 1,0-1-1,0 0 1,-1 0-1,1 0 1,0 0-1,0 1 0,0-1 1,0 0-1,0 0 1,0 0-1,0 0 0,0 0 1,0 1-1,0-1 1,-1 0-1,1 0 1,0 0-1,0 0 0,0 0 1,0 0-1,0 0 1,0 0-1,-1 1 0,1-1 1,0 0-1,0 0 1,0 0-1,0 0 1,-1 0-1,1 0 0,0 0 1,0 0-1,0 0 1,0 0-1,-1 0 0,1 0 1,0 0-1,0 0 1,0 0-1,0 0 1,-1 0-1,1 0 0,0 0 1,0-1-1,0 1 1,0 0-1,0 0 0,-1 0 1,1 0-1,0 0 1,0 0-1,0 0 1,0-1-1,0 1 0,0 0 1,0 0-1,-1 0 1,3 13-1302,-1-7 729,13 27-3253,-13-31 3961,0 0 1,0 0-1,0-1 1,1 1-1,-1 0 1,1-1-1,-1 1 1,4 1-1,13 4 565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15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56 7506,'-1'37'3806,"0"-25"-2714,0 0 1,1 0 0,1-1 0,2 15 0,0-2 139,2 8 356,-5-32-1585,0 0 0,0 1 0,0-1 0,1 0 0,-1 0 0,0 0 0,0 0 0,0 0 0,0 0 0,0 0 0,0 0 0,0 0 0,1 0 1,-1 0-1,0 0 0,0 0 0,0 0 0,0 0 0,0 0 0,0 0 0,0 0 0,1 0 0,-1 0 0,0 0 0,0 0 0,0 0 0,0 0 0,0 0 0,0 0 0,0 0 0,0 0 0,1-1 0,-1 1 0,0 0 0,0 0 0,0 0 0,0 0 0,0 0 0,0 0 0,0 0 0,0 0 0,0 0 0,0 0 0,0-1 0,0 1 0,0 0 0,0 0 0,0 0 0,0 0 0,1 0 0,-1 0 0,0 0 0,0-1 0,0 1 0,3-7 46,1-4 13,0-1 1,0 0 0,12-20-1,-12 27-52,-1-1 0,1 1 1,1 0-1,-1 0 0,1 0 0,0 0 0,0 1 0,11-7 0,-14 9 29,1 1 0,-1 0 0,1 0 0,0 0 0,-1 0 0,1 0 0,0 0 0,0 1 0,0-1 0,-1 1 0,1 0 0,0 0 0,0 0-1,0 0 1,0 1 0,-1-1 0,1 1 0,0 0 0,0-1 0,-1 1 0,1 0 0,-1 1 0,1-1 0,-1 0 0,1 1 0,-1-1 0,0 1 0,3 3 0,-1-2 76,0 1 0,0-1 1,-1 1-1,0 0 1,0 0-1,0 1 1,0-1-1,-1 1 0,0-1 1,0 1-1,0 0 1,0 0-1,-1 0 0,2 10 1,-3-13-86,0-1 0,0 1 0,0-1 0,-1 1 0,1 0 0,0-1 0,-1 1 0,0-1 0,1 1 0,-1-1 0,0 1 0,-1 1 0,2-3-25,0 0 0,0 0-1,0 0 1,0 1 0,0-1 0,0 0-1,0 0 1,0 0 0,-1 0 0,1 0-1,0 0 1,0 1 0,0-1 0,0 0-1,0 0 1,0 0 0,-1 0 0,1 0-1,0 0 1,0 0 0,0 0 0,0 0-1,0 0 1,-1 0 0,1 0 0,0 0-1,0 0 1,0 0 0,0 0 0,-1 0-1,1 0 1,0 0 0,0 0 0,0 0-1,0 0 1,-1 0 0,0-12 56,1 9-63,1 1 0,0-1 0,0 0 1,0 1-1,0-1 0,0 0 0,0 1 0,1-1 1,2-3-1,20-23 13,-11 14 21,4-6-38,0 1 0,1 1 0,39-31 0,-56 49 7,0 0 0,0 1 0,-1-1 0,1 1 0,0-1 0,0 1 0,0-1 0,0 1 0,0-1 0,0 1 0,0 0 0,0 0 0,0 0-1,0-1 1,0 1 0,0 0 0,0 0 0,0 0 0,1 1 0,-1-1 0,-1 0 0,1 1 1,0-1-1,0 1 0,-1-1 0,1 1 0,0-1 0,-1 1 0,1-1 1,-1 1-1,1 0 0,-1-1 0,1 1 0,-1 0 0,1-1 0,-1 1 0,1 1 1,1 4 10,0 0 1,-1 0 0,0 0-1,1 12 1,-2-12 7,1-5-17,0 13 76,1 0 0,6 22-1,-7-33-73,0 0 0,0 1 0,0-1 0,1 0 0,0 1 0,-1-1 0,1 0 0,0 0 0,1 0 0,-1-1 0,0 1 0,1-1 0,0 1 0,-1-1 0,6 4-1,-7-6-101,0 1-1,0-1 0,-1 0 0,1 1 0,0-1 1,0 0-1,0 0 0,0 1 0,0-1 0,0 0 1,0 0-1,0 0 0,0 0 0,-1 0 0,1 0 0,0 0 1,0-1-1,0 1 0,0 0 0,0 0 0,0-1 1,0 1-1,0 0 0,-1-1 0,1 1 0,0-1 0,0 0 1,2-2-396,0 1-1,0-1 1,-1 0 0,1 0 0,1-5 0,2 0 2011,6-3-689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03.9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21 118 10546,'-1'0'199,"0"0"-1,0 1 0,0-1 0,0 0 1,0 0-1,0 0 0,0 1 0,0-1 1,0 0-1,0 1 0,0-1 0,0 1 1,0-1-1,0 1 0,0 0 0,0-1 1,-1 3-1,2-3-110,0 0-1,0 0 1,0 0 0,-1 1 0,1-1-1,0 0 1,0 1 0,0-1 0,0 0 0,0 0-1,0 1 1,0-1 0,0 0 0,0 0 0,0 1-1,0-1 1,0 0 0,0 1 0,0-1-1,0 0 1,0 0 0,0 1 0,0-1 0,0 0-1,1 0 1,-1 1 0,1 0 60,-1-1-1,1 1 1,0 0 0,0-1 0,-1 1-1,1 0 1,0-1 0,0 0-1,0 1 1,0-1 0,-1 1 0,3-1-1,9 4 461,1-1 0,1-1 0,-1 0 0,0 0 0,0-2 0,1 1-1,-1-2 1,0 0 0,1-1 0,-1 0 0,0 0 0,19-8 0,15-7 146,88-44 1,-123 55-735,62-33-2912,-53 26 1624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15.9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0 102 10378,'6'2'584,"0"-1"1,-1 1-1,0 1 0,1-1 0,-1 1 0,0 0 0,0 0 0,-1 0 0,1 1 1,-1-1-1,1 1 0,-1 0 0,0 1 0,-1-1 0,7 10 0,-8-11-463,0 1 0,0-1 0,0 1-1,-1-1 1,1 1 0,-1 0-1,0 0 1,0-1 0,0 1-1,-1 0 1,0 0 0,1 0-1,-1 0 1,0 0 0,-1 0-1,1 0 1,-1 0 0,0 0-1,0 0 1,0-1 0,0 1-1,-1 0 1,-2 5 0,4-9-121,0 1 0,0-1-1,0 0 1,0 0 0,0 0 0,0 0 0,0 1 0,-1-1-1,1 0 1,0 0 0,0 0 0,0 0 0,0 1 0,0-1 0,0 0-1,0 0 1,0 0 0,0 0 0,-1 0 0,1 0 0,0 1 0,0-1-1,0 0 1,0 0 0,0 0 0,-1 0 0,1 0 0,0 0-1,0 0 1,0 0 0,0 0 0,-1 0 0,1 0 0,0 0 0,0 0-1,0 0 1,0 0 0,-1 0 0,1 0 0,0 0 0,0 0 0,0 0-1,0 0 1,-1 0 0,1 0 0,0 0 0,0 0 0,0 0-1,0 0 1,-1 0 0,1 0 0,0 0 0,0-1 0,0 1 0,0 0-1,0 0 1,0 0 0,0 0 0,-1 0 0,1-1 0,0 1 0,0 0-1,0 0 1,-2-10-81,3-9-117,1 1 1,1-1-1,5-18 0,-3 20 96,13-52-205,-16 62 282,1-1 0,0 1 0,1-1 0,0 1 0,0 0 0,8-10 0,-11 16 24,-1 0-1,1 1 1,-1-1-1,1 0 1,0 1-1,-1-1 1,1 1-1,0-1 1,-1 1 0,1-1-1,0 1 1,0 0-1,-1-1 1,1 1-1,0 0 1,0-1-1,0 1 1,-1 0-1,1 0 1,0 0-1,0 0 1,0 0-1,0 0 1,0 0 0,-1 0-1,1 0 1,0 0-1,0 1 1,0-1-1,0 0 1,-1 0-1,1 1 1,0-1-1,0 1 1,-1-1-1,1 0 1,1 2-1,1 1 16,1 0-1,-1 1 1,0-1-1,-1 1 1,5 5-1,-6-6 5,27 45 503,-21-34-207,1 1-1,1-2 1,19 26-1,19 6 225,14 17-433,-57-56-1503,-7-6-226,-8-5-725,0-2 1116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16.3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2 118 12051,'-2'0'3024,"17"-9"-1792,5-2-263,13-5-489,4-5-152,7 3-304,-7 3-536,-4-1-777,9 5 721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16.7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1 11002,'2'9'1065,"-2"5"1119,0 5-640,0 6-175,-2 3-209,2-1-424,4 5-176,-4-3-320,-2-2-56,0-1-104,-5-2-64,0-6-344,1-1-560,1-8-680,-3-4-441,3-5 953</inkml:trace>
  <inkml:trace contextRef="#ctx0" brushRef="#br0" timeOffset="1">6 52 11162,'-4'0'1385,"2"4"1135,2 8-223,10 12-377,8 0-440,8 0-607,7-2-305,9-6-344,2-3-96,3-7-288,-3-3-520,2 8 424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17.1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328 19 13235,'-8'-4'314,"0"1"0,1 1 1,-1-1-1,-1 1 0,1 1 1,0-1-1,0 1 0,-1 1 0,1 0 1,0 0-1,-1 0 0,1 1 1,0 0-1,0 1 0,0 0 0,0 0 1,0 1-1,-13 6 0,8-3-132,1 1 1,0 0-1,1 1 0,0 0 1,0 1-1,1 0 0,0 0 0,0 1 1,1 1-1,-13 18 0,18-22-129,0 0 0,0 0 0,1 0 0,0 1 0,0 0-1,1-1 1,-2 10 0,3-15-43,1 1-1,-1-1 0,1 0 1,0 0-1,0 1 0,0-1 1,0 0-1,0 0 1,1 0-1,-1 1 0,1-1 1,-1 0-1,1 0 0,0 0 1,0 0-1,0 0 0,0 0 1,0 0-1,0 0 1,0 0-1,1 0 0,-1-1 1,1 1-1,-1-1 0,1 1 1,0-1-1,-1 1 1,1-1-1,0 0 0,2 1 1,18 7 45,37 9 1,-38-13-29,-1 1 0,39 18 0,-53-21-10,-1 0 0,0 0 1,0 0-1,0 1 0,0 0 0,-1 0 1,1 0-1,-1 0 0,0 1 0,-1 0 1,1 0-1,-1 0 0,0 0 0,0 0 1,2 6-1,-4-7 37,0-1 0,0 1 0,0-1 0,-1 1 0,1-1 0,-1 1 0,0-1 0,0 1 0,-1-1 0,1 1 0,-1-1 0,1 1 0,-1-1 0,0 1 0,-1-1 0,1 0-1,0 0 1,-1 1 0,0-1 0,0 0 0,0 0 0,0-1 0,0 1 0,0 0 0,-6 4 0,0 0 35,0 0 1,0-1-1,-1 0 0,0-1 0,0 1 0,0-2 0,-16 7 0,14-7-98,-1-1 0,1 0 0,0 0 1,-1-1-1,0 0 0,1-1 0,-1-1 0,0 0 0,-16-2 0,27 2-50,0 0 1,-1 0-1,1-1 0,0 1 1,0 0-1,1-1 0,-1 1 1,0 0-1,0-1 0,0 1 1,0-1-1,0 0 0,0 1 1,1-1-1,-1 0 1,0 1-1,0-1 0,1 0 1,-2-1-1,2 1-44,0 1 1,0-1 0,0 0-1,0 0 1,0 1-1,-1-1 1,1 0-1,1 0 1,-1 1-1,0-1 1,0 0-1,0 0 1,0 1-1,0-1 1,1 0-1,-1 0 1,0 1-1,1-1 1,0-1 0,2-2-383,0 0 0,0 0 1,0 0-1,1 1 0,0-1 1,4-2-1,21-15-1418,9-2 700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17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32 12395,'1'-2'478,"1"1"0,-1-1 0,0 0 0,0 0 0,0 0 0,0 0 0,-1 0 0,1 0 0,0-4 0,-1 5-376,0 1-1,0 0 1,0-1-1,0 1 1,0 0-1,0-1 0,0 1 1,0 0-1,0 0 1,0-1-1,0 1 1,0 0-1,0-1 1,0 1-1,0 0 1,-1 0-1,1-1 1,0 1-1,0 0 0,0 0 1,-1-1-1,1 1 1,0 0-1,0 0 1,0 0-1,-1-1 1,1 1-1,-1 0 1,0 0 15,0 0 0,1 0 0,-1 0 0,0 0 0,0 0 0,0 0 0,0 0 0,0 0 1,0 0-1,0 1 0,0-1 0,0 0 0,0 1 0,1-1 0,-2 1 0,-11 8 387,0 0 0,0 1 0,1 0 0,-15 15 0,10-8-182,10-11-212,-33 35 278,38-38-371,-1 0 0,0 0 0,1 1 0,0-1 0,0 1 0,0 0 0,0-1 0,1 1 0,-1 0 0,-1 8-1,3-11-10,0 0-1,0 0 1,0 0-1,0 1 0,0-1 1,0 0-1,0 0 1,0 0-1,0 1 0,1-1 1,-1 0-1,1 0 1,-1 0-1,0 0 0,1 0 1,0 0-1,-1 0 1,1 0-1,0 0 0,-1 0 1,1 0-1,0 0 1,0 0-1,0 0 0,0 0 1,0-1-1,0 1 1,0 0-1,0-1 0,0 1 1,0-1-1,0 1 0,0-1 1,0 0-1,1 1 1,-1-1-1,0 0 0,0 0 1,0 0-1,3 0 1,0 0-8,0 0 1,0 0-1,1-1 0,-1 1 1,0-1-1,1 0 1,-1 0-1,0-1 1,0 1-1,4-3 1,-2 0 1,0 1 0,-1-1 0,1-1 0,-1 1 0,0-1 0,0 1 0,-1-2 0,5-4 1,-1-4-8,1 0 0,7-18-1,-14 27-12,0 2 5,-1-1 0,1 0 1,0 1-1,1-1 0,4-5 0,-7 9 13,1-1-1,-1 1 1,1-1-1,-1 1 1,1-1-1,0 1 1,-1 0-1,1-1 1,0 1-1,-1 0 1,1-1-1,0 1 1,0 0-1,-1 0 1,1 0-1,0 0 1,0 0-1,-1 0 1,1 0-1,0 0 1,0 0-1,-1 0 1,1 0-1,0 0 1,-1 0-1,1 1 1,0-1-1,0 0 1,-1 0-1,1 1 1,0-1-1,-1 1 1,1-1-1,-1 1 1,1-1-1,-1 1 1,1-1-1,0 1 1,27 29-19,-20-21-66,1 0 0,0 0 0,11 8 1,-9-8-436,-8-7 68,0 0 0,0 0 0,0 1 0,0-1 0,0-1 0,0 1 0,0 0 0,1-1 0,-1 0 0,0 0 0,1 0 0,4 1 0,9-3-821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18.5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1 369 11987,'8'16'1682,"-1"0"1,-1 1-1,0 0 1,-1 0-1,4 31 1,-8-38-1495,-1-1 0,-1 0-1,0 1 1,-2 12 0,2-22-65,0-4-88,1-7-33,4-8 12,1 0 0,8-22 0,-10 33-17,0 0 0,1 1 0,-1-1 1,2 1-1,-1 0 0,1 0 1,10-11-1,-14 17 3,1 0 0,-1 0 0,1 0 0,0-1 0,-1 2 1,1-1-1,0 0 0,0 0 0,0 1 0,-1-1 0,1 0 0,0 1 0,0 0 0,0 0 1,0-1-1,0 1 0,0 0 0,0 1 0,0-1 0,0 0 0,0 0 0,-1 1 0,1-1 0,0 1 1,0 0-1,0-1 0,0 1 0,-1 0 0,1 0 0,0 0 0,-1 0 0,3 2 0,3 3 113,0 0-1,0 1 0,-1 0 1,1 0-1,6 10 0,-11-14-20,0 1 0,1 0-1,-1 0 1,0 0-1,-1 0 1,1 0 0,-1 1-1,0-1 1,0 0-1,0 1 1,0-1 0,-1 8-1,0-9-70,0 0-1,0 0 0,-1 0 1,1 0-1,-1 0 1,0 0-1,0 0 0,0 0 1,0-1-1,-1 1 1,1 0-1,-1-1 1,1 1-1,-1-1 0,0 0 1,0 1-1,0-1 1,0 0-1,-3 2 0,5-4-19,0 0 0,0 0 0,-1 0 0,1 0 0,0 0-1,0 1 1,0-1 0,0 0 0,0 0 0,0 0 0,0 0-1,-1 0 1,1 0 0,0 0 0,0 0 0,0 0-1,0 0 1,0 0 0,0 0 0,0-1 0,-1 1 0,1 0-1,0 0 1,0 0 0,0 0 0,0 0 0,0 0 0,0 0-1,0 0 1,0 0 0,0 0 0,-1 0 0,1 0-1,0 0 1,0-1 0,0 1 0,0 0 0,0 0 0,0 0-1,0 0 1,0 0 0,0 0 0,0 0 0,0-1 0,0 1-1,0 0 1,0 0 0,0 0 0,0 0 0,0 0-1,0 0 1,0 0 0,0-1 0,0 1 0,0-3-2,0 0 1,0 0 0,1 1-1,0-1 1,-1 0-1,1 0 1,0 0-1,0 1 1,0-1 0,0 0-1,1 1 1,1-3-1,25-35 2,-17 26 48,11-16 1,-9 9-53,2 1 1,0 1-1,2 0 1,29-26-1,-44 43 4,0 1 0,0-1 1,0 1-1,0 0 0,0 0 0,1 0 0,-1 0 1,1 0-1,-1 0 0,0 1 0,1-1 0,3 0 0,-4 1 2,-1 0-1,1 1 0,-1-1 0,0 0 0,1 0 1,-1 1-1,1-1 0,-1 1 0,0-1 0,1 1 0,-1 0 1,0-1-1,0 1 0,0 0 0,1 0 0,-1 0 0,0 0 1,0 0-1,0 0 0,0 0 0,-1 0 0,2 2 0,17 29-101,-11-18 169,0-1-1,1 1 1,0-2 0,1 1-1,14 14 1,-21-25-45,0 1 0,-1-1 1,1 0-1,0 0 0,0-1 1,0 1-1,0-1 0,0 1 1,0-1-1,1 0 0,-1 0 1,0 0-1,1-1 0,-1 1 0,1-1 1,-1 0-1,0 0 0,1 0 1,-1 0-1,1-1 0,-1 1 1,1-1-1,-1 0 0,0 0 1,0 0-1,1 0 0,-1-1 0,0 1 1,0-1-1,3-2 0,2-1 1,-1-1-1,1 0 0,-1-1 0,0 0 0,0 0 0,-1-1 0,8-10 1,-1-2 34,-2 0 0,10-22 0,-16 31-68,0-1-1,-1 1 1,-1-1 0,4-22 0,-6 28 7,0 0 1,-1 1-1,0-1 1,0 0-1,-1 1 1,1-1-1,-1 0 0,0 1 1,-1-1-1,1 1 1,-1-1-1,-3-6 1,4 11 1,1 0 0,0 1 0,0-1 1,-1 0-1,1 1 0,-1-1 0,1 0 0,-1 0 1,1 1-1,-1-1 0,1 1 0,-1-1 1,0 0-1,1 1 0,-1-1 0,0 1 0,1 0 1,-1-1-1,0 1 0,0 0 0,1-1 0,-1 1 1,0 0-1,0 0 0,1-1 0,-1 1 0,0 0 1,0 0-1,0 0 0,0 0 0,1 0 1,-1 0-1,0 1 0,0-1 0,0 0 0,0 0 1,1 0-1,-1 1 0,0-1 0,0 0 0,1 1 1,-2 0-1,-1 2-1,0-1 0,0 1 0,0 0 0,0 0 0,1 0 0,-1 0 0,-3 7 0,2-1 28,-1 0 1,1 0 0,1 0-1,0 0 1,0 1 0,1-1 0,0 1-1,0 0 1,1 0 0,1 18-1,0-24 25,0 1-1,0-1 0,1 0 0,0 1 1,0-1-1,0 0 0,1 1 0,-1-1 1,1 0-1,0 0 0,0-1 1,0 1-1,1 0 0,-1 0 0,1-1 1,0 0-1,0 0 0,0 1 1,0-2-1,1 1 0,-1 0 0,1-1 1,0 1-1,0-1 0,-1 0 1,9 2-1,-7-2 51,0-1 0,1 0 0,-1-1 0,0 1 0,0-1-1,1 0 1,-1 0 0,0-1 0,0 1 0,1-1 0,-1 0 0,0-1 0,5-1 0,8-5 202,0 0 0,18-11 0,-33 17-283,34-19 388,-1-2-1,46-37 1,-76 55-386,0-1-1,-1 1 0,1-1 0,-1 0 1,-1 0-1,1 0 0,-1-1 0,5-9 1,-8 12-20,1-1 1,-1 0 0,1 0-1,-2 1 1,1-1 0,0 0-1,-1 0 1,0 0 0,0 0-1,0 0 1,-1 0 0,1 1-1,-4-10 1,2 6-144,-1 1 0,0-1 0,0 1 0,-1 0 0,0 0 0,-7-10 0,9 14 50,0 0 0,0 0 0,-1 1 0,1-1 0,-1 1 0,0 0 1,1-1-1,-1 1 0,0 0 0,0 1 0,0-1 0,0 1 0,-1-1 0,1 1 0,0 0 0,0 0 0,-6-1 0,5 2-71,0 1-1,0-1 1,0 1-1,0 0 1,-7 2-1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33.30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24 177 9618,'-7'3'822,"-7"0"3122,11-6-1883,5-6-626,0 6-1059,0 0 1,0-1-1,0 1 1,0 0-1,1 0 1,-1 0-1,1 0 1,4-3-1,26-20 1424,-32 25-1715,16-9 331,-1 0-1,1 1 1,1 0-1,0 2 1,0 0 0,0 1-1,21-4 1,138-15 348,-151 22-657,-9 2-78,142-13 566,-116 12-175,73 7 0,-70 2-86,87 26 1,-105-25-232,-2-3-58,0-1 0,1 0 0,-1-2 0,28-2-1,-19 0 10,54 8-1,30 17 214,-7 0-10,-52-20-90,-44-5-103,-1 1 0,32 7 0,-39-5 3,1-1 1,0 0-1,-1-1 1,1 1-1,0-2 1,0 1-1,-1-1 1,1 0-1,0-1 1,0 0-1,0-1 1,9-2-1,-15 2-48,19-4-74,-21 6 57,-1 0 1,0-1-1,1 1 0,-1 0 0,1 0 0,-1 0 1,1 0-1,-1 0 0,1 0 0,-1 0 1,0 0-1,1 0 0,-1 0 0,1 0 0,-1 0 1,1 1-1,-1-1 0,0 0 0,1 0 1,-1 0-1,1 0 0,-1 1 0,0-1 0,1 0 1,-1 1-1,1-1 0,-1 0 0,0 1 1,0-1-1,1 0 0,-1 1 0,0-1 0,0 0 1,1 1-1,-1-1 0,0 1 0,0-1 1,1 1-1,-3 32-704,2-28-2850,0-19 1853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34.8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183 100 10042,'2'-4'568,"0"0"0,0-1 0,-1 1 0,0-1 0,0 0 0,0 1 0,0-1 0,-1 0 0,0 0 0,0 1 0,0-6 0,0 10-526,0-1 1,0 1-1,0 0 0,0-1 0,0 1 0,-1 0 0,1-1 0,0 1 1,0 0-1,0-1 0,0 1 0,0 0 0,-1 0 0,1-1 0,0 1 1,0 0-1,0-1 0,-1 1 0,1 0 0,0 0 0,0 0 0,-1-1 0,1 1 1,0 0-1,-1 0 0,1 0 0,0-1 0,-1 1 0,1 0 0,0 0 1,-1 0-1,1 0 0,-1 0 19,0 0 1,0 1-1,0-1 0,1 0 1,-1 1-1,0-1 0,0 0 1,1 1-1,-1-1 0,0 1 1,1-1-1,-1 1 0,0 0 1,-2 2 74,0 0 0,1 0 1,-1 1-1,1-1 0,-2 5 1,1 0 15,0 1 1,1-1-1,0 1 1,1-1-1,0 1 1,0 0-1,1 0 1,0 0 0,0 0-1,1-1 1,0 1-1,4 11 1,-5-18-105,1 0 1,0 1-1,0-1 1,0 0-1,0 0 1,0 0-1,0 0 1,1-1-1,-1 1 1,0 0-1,1 0 1,0-1-1,-1 1 1,1-1-1,0 1 1,3 1-1,-4-3-21,1 1-1,-1-1 1,0 0-1,0 1 1,0-1-1,0 0 1,1 0 0,-1 0-1,0 0 1,0 0-1,0 0 1,1 0-1,-1 0 1,0 0-1,0-1 1,0 1-1,0 0 1,0-1 0,1 1-1,-1-1 1,0 0-1,0 1 1,0-1-1,0 0 1,0 1-1,-1-1 1,1 0-1,0 0 1,0 0 0,0 0-1,-1 0 1,1 0-1,0-1 1,2-3 54,0-1 0,0 1 0,-1-1 0,0 0 0,0 0 0,0 1 0,-1-1 0,1-11 0,-1 3 40,0 1 1,-1 0-1,-2-15 1,1 25-107,1-1 1,-1 0-1,0 1 0,0-1 1,-1 1-1,1 0 1,-1-1-1,1 1 1,-1 0-1,0 0 1,0 0-1,-1 0 1,1 0-1,0 1 0,-1-1 1,0 1-1,1-1 1,-1 1-1,0 0 1,0 0-1,-1 0 1,-5-2-1,6 3-13,0 0-1,0 0 1,0 1-1,0-1 1,0 1-1,0-1 1,0 1-1,0 0 1,0 0-1,0 1 1,0-1 0,0 1-1,0-1 1,0 1-1,0 0 1,0 0-1,0 0 1,1 0-1,-1 1 1,0-1 0,1 1-1,-1 0 1,1-1-1,0 1 1,-1 0-1,1 1 1,-3 3-1,1-1 60,1 0 0,0 0-1,0 0 1,0 0 0,1 0-1,0 1 1,0-1-1,0 1 1,0 0 0,1-1-1,0 1 1,1 0 0,-1 0-1,1 0 1,1 7-1,-1-8-10,0-1-1,1 0 0,0 0 1,0 0-1,1 0 0,-1 0 1,1 0-1,0 0 0,0 0 1,0 0-1,0-1 0,0 1 1,1-1-1,0 0 0,0 1 1,0-1-1,0 0 0,0-1 1,1 1-1,-1-1 0,7 4 1,-7-4-35,0-1 0,-1 0 0,1 0 0,0 0 1,0-1-1,-1 1 0,1 0 0,0-1 0,0 0 1,0 0-1,0 0 0,0 0 0,0 0 1,0-1-1,0 1 0,0-1 0,-1 0 0,1 1 1,0-2-1,0 1 0,-1 0 0,1 0 1,3-3-1,-3 2-2,-1 0 0,1-1 0,0 1-1,-1-1 1,1 0 0,-1 0 0,0 0 0,0 0 0,0 0 0,0 0 0,-1-1 0,1 1 0,-1 0 0,0-1 0,0 1 0,0-1-1,-1 0 1,1-3 0,0 0 1,-1 0-1,0 0 1,-1 1 0,1-1-1,-1 0 1,-1 0-1,1 1 1,-1-1 0,0 1-1,-1 0 1,0-1-1,0 1 1,-7-10 0,8 13-12,0-1 1,-1 2 0,1-1 0,-1 0-1,0 0 1,0 1 0,0 0 0,0 0-1,-1 0 1,1 0 0,0 0-1,-1 0 1,1 1 0,-1 0 0,0-1-1,1 2 1,-1-1 0,0 0 0,0 1-1,0-1 1,0 1 0,1 0-1,-1 0 1,0 1 0,-5 0 0,3 1 19,1-1 0,0 1 0,0 0 0,0 1 0,0-1 0,0 1 0,1 0 0,-1 0 0,1 0 0,-1 1 0,1-1 0,1 1 0,-1 0 0,0 0 1,1 1-1,0-1 0,0 1 0,-3 5 0,2-2 63,0-1 0,1 1 0,0 1 1,1-1-1,-1 0 0,2 1 0,-1-1 0,1 1 1,0 0-1,1 14 0,0-20-67,0 0 0,1 0-1,-1 0 1,1 0 0,0 0 0,-1-1 0,1 1 0,0 0-1,1 0 1,-1-1 0,0 1 0,1-1 0,0 1-1,-1-1 1,1 0 0,0 1 0,0-1 0,0 0 0,1 0-1,-1 0 1,0-1 0,4 3 0,-2-3 8,-1 1 0,1-1 0,-1 0 1,1 0-1,-1 0 0,1-1 0,0 1 0,0-1 1,-1 0-1,1 0 0,0 0 0,0-1 0,-1 1 1,1-1-1,0 0 0,-1 0 0,5-2 1,-2 0-1,-1 0 0,1 0-1,-1 0 1,0-1 0,0 0 0,0 0 0,0 0 0,-1-1 0,0 1 0,0-1 0,0 0 0,0 0 0,-1-1 0,0 1 0,0-1 0,2-6 0,-3 9 1,-1 0-1,0 0 0,0-1 0,0 1 1,0 0-1,0 0 0,-1-1 0,0 1 1,0-1-1,0 1 0,0 0 0,0-1 1,-1 1-1,1 0 0,-1-1 0,0 1 1,0 0-1,0 0 0,0 0 0,-1 0 0,1 0 1,-1 0-1,0 0 0,0 0 0,0 0 1,0 1-1,0-1 0,-1 1 0,1 0 1,-1 0-1,-4-4 0,3 4-10,-1 0 0,1 1 0,-1-1-1,1 1 1,-1-1 0,0 2 0,1-1 0,-1 0 0,0 1-1,0 0 1,0 0 0,1 0 0,-1 1 0,0-1 0,0 1-1,-7 3 1,8-3-64,0 0-1,0 0 1,0 1-1,0-1 1,0 1-1,1 0 1,-1 1-1,1-1 0,-1 0 1,1 1-1,0 0 1,0 0-1,0 0 1,0 0-1,0 0 1,1 1-1,-1-1 1,1 1-1,-2 4 1,4-7-43,0 0 1,-1-1 0,1 1 0,0 0 0,0 0 0,0 0-1,0-1 1,-1 1 0,1 0 0,1 0 0,-1 0 0,0-1-1,0 1 1,0 0 0,0 0 0,0 0 0,1-1 0,-1 1-1,0 0 1,1-1 0,0 2 0,-1-1-72,1 0 1,0 0 0,0-1-1,0 1 1,0 0-1,0 0 1,1-1 0,-1 1-1,0-1 1,0 1-1,0-1 1,1 1 0,-1-1-1,0 0 1,2 1-1,38 0-1653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37.1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48 30 5849,'-2'-6'1285,"-3"-9"1924,5 15-3124,0-1 0,0 1 1,0 0-1,0 0 0,0-1 0,0 1 0,0 0 1,0 0-1,0-1 0,0 1 0,0 0 0,0 0 0,0-1 1,0 1-1,0 0 0,0 0 0,0 0 0,0-1 1,0 1-1,0 0 0,0 0 0,0-1 0,1 1 0,-1 0 1,0 0-1,0 0 0,0-1 0,0 1 0,1 0 1,-1 0-1,0 0 0,0 0 0,0 0 0,1-1 0,-1 1 1,0 0-1,0 0 0,0 0 0,1 0 0,-1 0 0,0 0 1,0 0-1,1 0 0,-1 0 62,1 0 0,-1 0 0,1 1 0,-1-1 1,1 0-1,-1 1 0,1-1 0,-1 0 0,0 1 0,1-1 0,-1 0 0,0 1 0,1-1 0,-1 1 1,0-1-1,0 0 0,1 1 0,-1-1 0,0 1 0,0-1 0,0 1 0,0-1 0,0 1 0,1-1 1,-1 1-1,0-1 0,0 1 0,1 19 1685,0-15-1487,3 34 1141,11 40-1,-5-33-1301,-2 1-1,-1 0 0,-1 61 1,0 455 1169,-13-147-1239,3-302-71,-6 84 75,-11-88-198,14-78 86,1 0 0,-3 47-1,11 3 152,0-53 60,-3 45 0,1-70-175,-1 0-1,0 0 1,-1 0-1,1 0 0,0 0 1,-1-1-1,-3 6 1,-7 19 44,11-25 163,-4 13-2575,0-13 52,0-10 309,0-4 28,0-3 672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37.5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9314,'1'0'1944,"1"5"1961,4 4-1608,-1 2-113,3 4-495,-3-2-257,4 1-328,2 1-240,-3-2-248,1-2-167,2-7-337,-2-3 64,2-10-561,0-5-423,4-19-1608,5-6 1344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13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1367 9514,'8'-3'523,"0"-1"0,-1 0 0,0-1 1,0 0-1,0 0 0,7-8 0,0 1-11,42-34 592,116-74 1,-18 36-216,-58 33 420,129-92 0,-115 60-495,227-160 1375,68-12 724,-322 202-2117,-2-3 0,73-68-1,-146 118-668,-2-1 0,1 0-1,-1 0 1,1 0 0,7-13-1,-14 20-130,0 0 0,0 0-1,0 0 1,0 0-1,0 0 1,0-1-1,0 1 1,0 0 0,0 0-1,0 0 1,0 0-1,0 0 1,0 0 0,0 0-1,0-1 1,0 1-1,0 0 1,0 0-1,0 0 1,0 0 0,0 0-1,0 0 1,0 0-1,-1-1 1,1 1-1,0 0 1,0 0 0,0 0-1,0 0 1,0 0-1,0 0 1,0 0-1,0 0 1,0 0 0,0 0-1,-1 0 1,1-1-1,0 1 1,0 0 0,0 0-1,0 0 1,0 0-1,0 0 1,-1 0-1,1 0 1,0 0 0,0 0-1,0 0 1,0 0-1,0 0 1,0 0-1,0 0 1,-1 0 0,1 0-1,0 0 1,0 1-1,0-1 1,0 0 0,0 0-1,0 0 1,0 0-1,0 0 1,-1 0-1,1 0 1,-9 3-809,-10 7-1279,2 7 790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38.0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12603,'4'4'2956,"1"3"-1898,-1 1 0,0 0 0,0 0 1,3 11-1,-1 5 118,6 34 0,0 6-69,-4-41-832,1 1-1,0-1 1,2 0-1,17 25 1,-8-12-182,-4-2-40,-12-24-117,1 1 1,7 10-1,-10-19-1793,-2-9 571,-4-10-773,-3-6 73,1-9 693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38.4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84 1 11907,'2'1'351,"0"0"0,0 1 0,-1-1 0,1 1 0,0-1 1,-1 1-1,0 0 0,1 0 0,-1 0 0,0 0 0,0 0 0,0 0 1,0 0-1,1 2 0,7 33 1275,-7-16-1419,0-1-1,-2 0 1,0 1-1,-1-1 1,-1 0 0,-1 1-1,-1-1 1,-1 0-1,0-1 1,-2 1 0,-10 22-1,14-37-207,1 0 0,-1 0-1,-1-1 1,1 1 0,-1-1-1,-7 8 1,9-10 5,0-1 1,-1 1-1,1 0 0,0-1 0,-1 1 1,0-1-1,1 0 0,-1 0 0,0 0 1,0 0-1,1 0 0,-1-1 0,0 1 1,-5-1-1,8 0-1,0 0-1,0 0 1,0-1 0,0 1-1,-1 0 1,1 0 0,0-1 0,0 1-1,0 0 1,0 0 0,0-1-1,0 1 1,0 0 0,0 0 0,0-1-1,0 1 1,0 0 0,0 0-1,0-1 1,0 1 0,1 0 0,-1 0-1,0-1 1,0 1 0,0 0-1,0 0 1,1-1 0,3-3 164,1 0 0,-1 0 1,1 1-1,0-1 0,1 1 0,-1 0 0,1 1 0,8-4 1,-6 3 134,5-2-77,0 1 1,-1 0-1,1 1 1,1 0-1,-1 1 1,0 1 0,0 0-1,1 1 1,17 2-1,-17-1-441,-1 1 0,1 1-1,-1 0 1,1 1 0,15 7-1,-25-9-353,1 0 0,0-1 0,-1 1 0,1-1 0,0 0 0,0-1 0,6 1 0,7-2-72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39.0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94 11018,'3'6'857,"-1"-1"-1,1 0 0,-1 1 1,0 0-1,-1 0 0,3 11 1,5 18 1682,-3-22-1610,1 0 0,10 14 0,-11-19-660,-1 0 0,0 0-1,0 1 1,-1-1 0,0 1 0,-1 0-1,4 12 1,-7-13-222,-4-2-56,3-6 10,0 1 0,0-1 1,-1 1-1,1-1 1,0 0-1,0 0 1,0 1-1,0-1 0,-1 0 1,1 0-1,0 0 1,0 0-1,0 0 0,0-1 1,-1 1-1,1 0 1,0-1-1,0 1 1,0 0-1,0-1 0,0 1 1,0-1-1,0 0 1,0 1-1,0-1 1,0 0-1,0 1 0,0-1 1,0 0-1,1 0 1,-1 0-1,0 0 0,0 0 1,1 0-1,-1 0 1,0-1-1,-3-6 9,1 1 0,-1-1 0,2 0 0,-3-8 0,3 10-22,0-2 31,0-1 1,0-1-1,1 1 0,0 0 0,1 0 0,0 0 0,0-1 0,1 1 1,0 0-1,1 0 0,0 0 0,0 0 0,5-12 0,-6 19 4,-1 1 0,1 0 0,0 0-1,-1 0 1,1 0 0,0 0 0,0 0-1,0 0 1,-1 0 0,1 0 0,0 0-1,0 0 1,0 0 0,0 1 0,1-1-1,-1 0 1,0 1 0,0-1 0,0 1-1,1 0 1,-1-1 0,0 1 0,0 0 0,1-1-1,-1 1 1,0 0 0,0 0 0,1 0-1,-1 0 1,0 0 0,1 1 0,-1-1-1,0 0 1,0 1 0,1-1 0,-1 1-1,1 0 1,2 1 61,-1-1 0,1 2 0,-1-1 0,0 0-1,0 1 1,0-1 0,0 1 0,0 0 0,0 0 0,-1 0 0,3 4-1,3 8 138,-1-1-1,6 20 0,-8-21-163,0 0-1,1-1 1,12 21-1,-18-32-53,0-1 0,1 1 0,-1 0 0,1-1 0,-1 1 0,0-1 0,1 0 1,-1 1-1,1-1 0,-1 1 0,1-1 0,-1 0 0,1 1 0,-1-1 0,1 0 0,0 1 0,0-1 0,-1 0-2,0 0 0,1 0-1,-1 0 1,0 0 0,1 0 0,-1-1 0,0 1 0,0 0 0,1 0 0,-1 0 0,0 0-1,0 0 1,0-1 0,1 1 0,-1 0 0,0 0 0,0 0 0,0-1 0,0 1 0,1 0-1,-1 0 1,0-1 0,0 1 0,0 0 0,0 0 0,0-1 0,4-25 7,-4 23-7,3-73-35,-3 52 50,1-1 0,1 1 0,0 0 0,12-43 0,-10 61-19,-1 7 0,1 8-21,4 16 177,1-1 1,2 0-1,0 0 0,1-1 0,1 0 1,1-1-1,1-1 0,19 20 0,-34-40-149,25 25-142,-24-25 35,1 0 1,-1 1-1,1-1 0,-1 0 0,1 0 0,-1 0 1,1 0-1,0 0 0,0-1 0,-1 1 0,1 0 0,0-1 1,0 1-1,0-1 0,2 0 0,-4 0 52,1 0-1,0 0 0,0 0 1,-1-1-1,1 1 1,0 0-1,-1-1 1,1 1-1,0 0 1,-1-1-1,1 1 0,-1-1 1,1 1-1,0-2 1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23.8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424 981 8314,'-1'11'1308,"-1"7"337,2-18-1548,0 1 0,0-1 1,0 1-1,0-1 0,0 1 1,0-1-1,0 1 0,0-1 1,0 1-1,1-1 0,-1 1 1,0-1-1,0 1 0,1-1 1,-1 0-1,0 1 1,0-1-1,1 1 0,-1-1 1,0 0-1,1 1 0,-1-1 1,0 0-1,1 1 0,-1-1 1,2 0-1,-1 0 178,0-1 0,0 1 0,1-1 1,-1 1-1,0-1 0,0 0 0,0 0 0,0 0 0,0 0 0,0 0 1,2-2-1,2-1 728,88-63 2212,-87 63-3203,-2-1-1,1 0 1,0 0-1,-1 0 1,0-1-1,0 1 1,5-11 0,16-48 128,-4 12 123,-3 12-127,-1-1-1,-2-1 1,-3 0-1,-1 0 1,-1-1-1,-3-1 0,-2 0 1,0-48-1,-4 84-119,-2 0-1,1 0 1,-1 0-1,0 1 1,-1-1-1,0 0 1,0 1 0,-1-1-1,0 1 1,0 0-1,-1 0 1,0 0-1,0 0 1,0 1-1,-1-1 1,-8-8-1,-69-89 144,74 93-182,0 0 19,0 1 0,-1 0 0,0 0 0,-1 1 0,-18-13 1,25 19 7,0 1 0,-1 0 0,1 0 0,-1 0 0,0 0 0,0 0 0,0 1 0,0 0 0,0-1 0,0 2 0,0-1 0,0 0 0,0 1 0,0 0 0,0 0 0,0 0 0,-1 0 0,1 1 0,0-1 1,0 1-1,0 0 0,-5 2 0,-8 7-11,0 0 0,0 1 0,-28 24 0,27-20-3,0-1-1,-27 15 1,32-22 15,1 2 0,-1 0 0,1 0 0,1 1 0,0 0 0,0 1 0,1 0 0,1 1 0,-14 20 0,-1 9-41,-32 75 0,46-93 1,4-8 90,1-1 1,1 1 0,0 0-1,1 0 1,1 0 0,0 0 0,1 1-1,1-1 1,0 0 0,1 1-1,5 24 1,-1-18 28,0 0 0,2 1 1,1-2-1,0 1 0,2-1 0,0-1 0,15 23 0,-18-33-36,0 0-1,1-1 1,0 0 0,1 0-1,0-1 1,0 0-1,1 0 1,0-1-1,0 0 1,1-1 0,0 0-1,18 7 1,-21-11 40,1 1 0,-1-1-1,0 0 1,1-1 0,-1 0 0,1 0 0,0-1 0,-1 0 0,1 0 0,-1-1 0,1 0 0,-1-1-1,1 1 1,-1-2 0,0 1 0,0-1 0,0-1 0,14-7 0,0-5-122,0-1 0,0-1 1,22-26-1,-25 28-1602,2 7 634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49:25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546 1241 8226,'0'-6'877,"1"-1"0,0 1 1,0-1-1,3-10 1,-3 14-477,0 0 1,0 0 0,0 0-1,0 0 1,1 1 0,-1-1-1,1 0 1,0 1 0,0 0-1,0-1 1,0 1 0,3-2-1,-3 3-275,0 0 0,0 0-1,0 1 1,0-1-1,0 1 1,0 0 0,1-1-1,-1 1 1,0 0-1,0 0 1,3 1-1,11-1 174,-3-3-171,-1 0 1,1 0-1,-1-1 0,0-1 1,-1 0-1,1-1 0,-1 0 0,0 0 1,0-1-1,17-15 0,5-9 424,50-58 0,-71 76-370,-3 1-97,0 0 0,-1 0 1,0-1-1,-1-1 0,0 1 0,-2-1 1,1 0-1,-2 0 0,5-22 1,0-12-55,3-76 0,-11 81 67,-8-65 0,3 54 110,2 41-175,0-1-1,0 1 1,-2 0 0,1 0 0,-2 0 0,0 1 0,0-1 0,-1 1 0,0 1-1,-1-1 1,-1 1 0,0 0 0,0 0 0,-1 1 0,-14-12 0,-12-8-29,-2 1 1,0 2-1,-46-23 1,76 45 6,-16-9-26,-1 1 1,0 1-1,-46-15 1,61 24 17,-1 0-1,1 1 1,-1 0-1,0 1 0,0 0 1,1 1-1,-1 0 1,0 0-1,0 1 1,0 0-1,0 1 1,1 0-1,-15 5 1,-9 9-5,1 0 0,1 2 0,0 2 0,-28 23 1,42-29 18,2 0 0,0 0 1,0 2-1,1 0 0,1 0 1,1 1-1,0 1 0,2 0 1,0 1-1,0 0 0,2 0 1,-11 39-1,11-24 26,1 1-1,1 0 1,2 0 0,2 1-1,1-1 1,8 67 0,-6-95-43,6 64 184,22 87 1,-23-135-99,1-1 0,1 0-1,1 0 1,1-1 0,0 0-1,2 0 1,26 34 0,-28-42-29,2 0 0,-1-1 0,2 0 0,0-1 0,0 0 0,25 15 1,-30-21-5,0-1 0,1-1 1,-1 1-1,1-1 0,-1-1 1,1 0-1,0 0 0,0 0 1,0-1-1,0-1 0,0 1 1,0-2-1,0 1 0,13-3 1,-8 0 18,0-1-1,-1-1 1,1 0 0,-1-1 0,0 0-1,0-1 1,16-12 0,76-65-1894,-79 61 152,-9 8 291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56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3 152 9178,'-1'5'481,"1"0"-1,-1-1 1,1 1 0,0 0-1,0 0 1,1 0 0,-1 0-1,1 0 1,0 0 0,3 8-1,-1-7 92,0 0 0,1 0 0,-1 0 0,1-1 0,0 1 0,0-1 0,8 6 0,-3-4 623,-8-7-1177,-1 0-1,0 0 1,0 0 0,0 0-1,1 0 1,-1 0 0,0 0 0,0 0-1,0 0 1,1-1 0,-1 1-1,0 0 1,0 0 0,0 0 0,0 0-1,1 0 1,-1 0 0,0 0-1,0-1 1,0 1 0,0 0 0,0 0-1,1 0 1,-1 0 0,0-1 0,0 1-1,0 0 1,0 0 0,0 0-1,0 0 1,0-1 0,1-22-258,-1 14-183,-9-23-3229,9 22 2995,1-1 1,0 0 0,0 1-1,1-1 1,6-15 0,-4 10 16,3-23 0,-6 34 618,-1 1 0,1-1 0,-1 0 0,-1 0 0,1 0 0,-1 0 0,0 0 0,0 1 0,-2-6 0,3 9 86,0 1-1,0-1 1,0 0-1,-1 0 1,1 0-1,0 1 0,-1-1 1,1 0-1,0 0 1,-1 1-1,1-1 0,-1 0 1,1 1-1,-1-1 1,0 1-1,1-1 1,-1 0-1,0 1 0,1-1 1,-1 1-1,0 0 1,1-1-1,-1 1 1,0 0-1,0-1 0,0 1 1,1 0-1,-1 0 1,0 0-1,0-1 1,0 1-1,1 0 0,-3 0 1,2 1 86,0 0 0,-1-1-1,1 1 1,0 0 0,0-1 0,0 1 0,0 0 0,0 0-1,0 0 1,0 0 0,0 0 0,0 0 0,1 0-1,-1 0 1,0 0 0,1 1 0,-1-1 0,1 0 0,-1 3-1,0 0 253,0 0-1,1 1 0,0-1 0,0 0 0,1 1 0,-1-1 0,1 0 0,0 1 0,0-1 0,0 0 0,0 0 0,1 0 0,2 4 1,6 21 671,20 135 1160,-15-104-1632,2 0 0,50 111-1,-23-80 4,60 88-1,-98-168-563,78 116 477,-61-96-263,51 55 1,61 55 175,-114-121-232,40 32 0,-15-23-907,-36-24-640,-1-1 0,20 6 1,-23-9-2402,0-6 3094,-5 4 167,12-13-803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56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33 11522,'0'0'195,"-1"0"0,1-1-1,-1 1 1,1 0-1,-1 1 1,0-1-1,1 0 1,-1 0 0,1 0-1,-1 0 1,1 0-1,-1 0 1,1 1-1,-1-1 1,1 0-1,-1 0 1,1 1 0,-1-1-1,1 0 1,-1 1-1,1-1 1,-1 1-1,1-1 1,0 0 0,-1 1-1,1 0 1,-2 16 2437,3-8-2233,-5 115 2613,2-101-2773,-1-1-1,-1 0 1,-10 32 0,13-49-216,-3 3 112,0-20-77,-7-51-131,2 0 0,-1-87-1,10 147 65,2-21-52,-2 24 61,0-1-1,0 1 1,0 0-1,1-1 1,-1 1-1,0-1 1,0 1 0,0 0-1,1-1 1,-1 1-1,0 0 1,0-1 0,1 1-1,-1 0 1,0 0-1,1-1 1,-1 1 0,0 0-1,1 0 1,-1-1-1,0 1 1,1 0-1,-1 0 1,1 0 0,-1 0-1,0 0 1,1-1-1,-1 1 1,1 0 0,-1 0-1,0 0 1,1 0-1,-1 0 1,1 0-1,-1 0 1,1 1 0,-1-1-1,0 0 1,1 0-1,-1 0 1,1 0 0,-1 0-1,0 1 1,1-1-1,-1 0 1,0 0-1,1 1 1,-1-1 0,0 0-1,1 0 1,-1 1-1,9 6 11,-1 1-1,0-1 0,-1 1 0,0 1 0,8 11 1,-6-8 49,-1-1 1,2 0-1,11 11 1,17 3 229,-26-19-152,-1 2 1,12 8 0,-21-14-184,0 0 0,1 0 0,-1 0 0,0 1 0,0-1 0,-1 0 0,1 1 0,0 0 0,-1-1 1,0 1-1,1 0 0,-1 0 0,0-1 0,0 5 0,-1-6 9,1-1 0,-1 1 0,0 0 0,0 0 1,0 0-1,1-1 0,-1 1 0,0 0 0,1 0 0,-1-1 0,0 1 0,1 0 0,0 0 0,0 1 81,7 4-95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57.3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1 359 10202,'0'0'107,"0"0"0,0 1 0,0-1 0,0 0 0,0 0 0,0 0 0,0 0 0,0 1 0,0-1 0,1 0 0,-1 0 0,0 0 0,0 0 0,0 1 0,0-1 0,0 0 0,0 0 0,1 0 1,-1 0-1,0 0 0,0 0 0,0 0 0,0 0 0,0 1 0,1-1 0,-1 0 0,0 0 0,0 0 0,0 0 0,0 0 0,1 0 0,-1 0 0,0 0 0,0 0 0,0 0 0,1 0 0,-1 0 0,12-2 1649,7-6-485,4-6-168,-2-1 0,0-1 1,35-33-1,-52 45-961,110-109 2002,-95 92-2125,-1-1-1,-1-1 1,22-39-1,-38 61-107,-1 1-1,0-1 1,1 1 0,-1-1-1,0 1 1,0-1 0,1 1-1,-1-1 1,0 1 0,0-1-1,0 1 1,0-1 0,0 1-1,1-1 1,-1 1 0,0-1-1,0 0 1,0 1 0,0-1-1,-1 1 1,1-1 0,0 0-1,-1 1-69,1 0 0,-1 0-1,1 0 1,-1 0-1,1 0 1,-1 0-1,1 0 1,-1 0-1,1 0 1,-1 1-1,1-1 1,-1 0-1,1 0 1,-1 0-1,1 1 1,-1-1-1,1 0 1,0 1-1,-1-1 1,1 0 0,-1 1-1,1 0 1,-8 6-1288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57.8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10522,'-2'8'1353,"6"3"1031,5 9-528,4 4-103,2 5-297,-3 0-192,3 4-335,5 0-225,-1-3-144,3-1-152,-2-3-240,-4-4-40,1-6-56,-1-3-240,-1-9-592,0-2-496,-1-10-1081,14-6 1201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58.2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 12475,'3'-12'3481,"-2"27"216,-1-1-3132,2 7 130,0 0 1,1 0 0,2-1-1,0 1 1,1-1-1,14 33 1,-2-17-593,1-2 0,38 53 0,-50-75-67,7 8-1602,-11-19-659,-3-7 339,-4-7 527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37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9610,'77'22'4250,"-8"-3"-3215,-1-5 32,96 6 0,75-8 710,-137-9-1118,139 7 579,333 13 1309,-237-20-1241,-1 1 1479,-323-4-2628,16 1 374,38 6 1,-66-7-532,-1 0 0,1 0 0,-1-1 1,1 1-1,-1 1 0,1-1 0,-1 0 0,1 0 1,-1 0-1,1 0 0,-1 0 0,1 0 0,0 1 1,-1-1-1,0 0 0,1 0 0,-1 1 0,1-1 1,-1 0-1,1 1 0,-1-1 0,1 0 0,-1 1 1,0-1-1,1 1 0,-1-1 0,0 1 0,0-1 1,1 1-1,-1-1 0,0 1 0,0-1 0,0 1 1,1-1-1,-1 1 0,0-1 0,0 1 0,0 0 1,3 10-3421,0-5 2100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58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1 245 12219,'2'1'402,"1"0"1,-1-1-1,0 1 1,1-1-1,-1 1 0,1-1 1,-1 0-1,0 0 1,1 0-1,-1 0 1,1 0-1,-1-1 1,1 1-1,-1-1 1,0 1-1,1-1 1,-1 0-1,0 0 1,3-2-1,4-2 223,-1 0 0,0 0 0,11-10 0,61-66 1822,-62 60-2227,1 1 0,1 1 0,1 0 0,24-15 0,-43 32-242,18-9 48,-19 11-87,0-1 1,0 1-1,0-1 0,0 1 1,0 0-1,0-1 0,0 1 0,0 0 1,0 0-1,1 0 0,-1 0 1,0 0-1,0 0 0,0 0 1,0 0-1,0 1 0,2-1 1,-3 1-39,0-1 1,1 1 0,-1-1-1,0 1 1,1-1 0,-1 1-1,0-1 1,0 1 0,0-1-1,0 1 1,0-1 0,1 1-1,-1 0 1,0-1 0,0 1-1,0-1 1,0 1 0,-1-1 0,1 1-1,0 0 1,0-1 0,0 1-1,0-1 1,-1 1 0,1-1-1,0 1 1,0-1 0,-1 1-1,1 0 1,-2 5 843,-1 7-618</inkml:trace>
  <inkml:trace contextRef="#ctx0" brushRef="#br0" timeOffset="1">261 559 12939,'0'5'1544,"0"1"481,8-5-185,1 1-88,5-7-703,5-6-193,3-8-304,-2-3-160,0-7-200,0-4-48,6-4-80,1 3-224,3 6-520,-5 1-296,-3 6-961,-5 5-127,-2-2 1112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59.0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0 132 12459,'60'46'9915,"-54"-42"-9543,0-1-208,0 0 0,-1 1 0,1 0 0,-1 0-1,0 0 1,0 1 0,-1-1 0,8 11 0,-9-79 30,-3 44-193,-1 2-11,2 0-1,2-18 1,-3 31 11,1 1 1,0-1-1,0 1 1,0-1-1,1 1 1,0 0 0,-1 0-1,2 0 1,-1 0-1,0 0 1,1 0-1,0 1 1,4-6 0,-6 8 17,1 0 0,0 0 0,-1 0 1,1 0-1,0 1 0,-1-1 1,1 0-1,0 1 0,0-1 1,-1 1-1,1-1 0,0 1 1,0 0-1,0 0 0,0 0 1,0 0-1,0 0 0,-1 1 1,1-1-1,0 0 0,0 1 0,0-1 1,-1 1-1,1 0 0,0 0 1,3 1-1,3 3 190,1 1-1,0 0 1,11 10 0,-17-13-148,12 10 16,-9-7-151,0-1 0,1 1 0,0-1 0,0-1 0,13 8 0,-20-12 9,1 0 0,-1 0 0,1 1 0,-1-1 0,1 0 0,-1 0 0,0 0 0,1 0 0,-1 0 0,1 0 0,-1 0 0,1 1 0,-1-1 0,1-1 0,-1 1 0,1 0 0,-1 0 0,1 0 0,-1 0 0,1 0 0,-1 0 0,1 0 0,-1-1 0,0 1 0,1 0 0,-1 0 0,1-1 0,-1 1 0,0 0 0,1-1 0,-1 1 0,0 0 0,1-1 0,-1 1 0,0 0 0,1-1 0,-1 1 0,0-1 0,0 1 0,0-1 0,1 0 0,2-24-3958,-2 14 2876,4-10-119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0:59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12091,'1'3'4071,"14"30"656,17 14-2459,-2-3-1256,-7 2-339,-2 0 0,26 83 0,-45-123-633,0-1-9,-1 0-23,1 0 0,-1 0 1,1-1-1,3 6 0,-4-10-8,-1 1 0,0-1-1,0 1 1,1-1 0,-1 0 0,0 1-1,1-1 1,-1 0 0,0 1 0,1-1-1,-1 0 1,1 0 0,-1 1 0,0-1-1,1 0 1,-1 0 0,1 0 0,-1 1-1,1-1 1,0 0 0,0 0 0,-1-1 0,1 1 0,0 0 0,-1 0 0,1-1 0,-1 1-1,1 0 1,-1-1 0,1 1 0,-1 0 0,1-1 0,-1 1 0,1-1 0,-1 1 0,1-1 0,-1 1 0,0-1 0,1 1 0,0-2 0,8-15 12,10-23 0,-15 29 0,1 1 1,0-1-1,1 1 1,0 0-1,0 0 1,1 0-1,11-11 1,-16 20-12,0-1 1,0 0 0,0 1-1,0 0 1,0-1 0,1 1 0,-1 0-1,0 0 1,1 1 0,-1-1-1,0 0 1,1 1 0,-1-1 0,1 1-1,4 0 1,-2 0 0,-1 1-1,1-1 1,0 1-1,-1 0 1,1 1-1,-1-1 1,9 5 0,-3-1 15,0 1 1,0 1-1,-1 0 1,0 0-1,0 0 1,7 10-1,54 69-1389,-47-62 793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04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9570,'-4'3'224,"3"1"-368,1 2-1368,3-12 976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04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59 13275,'-1'-4'944,"-1"1"224,2 1-167,2-2-585,3 4-576,12-5-913,5-10-2695,7-11 2279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04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 13323,'19'-11'1152,"-5"0"536,1 5-519,-4 2-489,-2 6-648,-5 9-48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47.7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 9594,'2'0'582,"-1"0"0,1 1 1,-1-1-1,1 0 0,-1 1 0,1 0 0,-1-1 0,1 1 0,-1 0 1,1-1-1,-1 1 0,0 0 0,3 2 0,16 19 201,-7-9 85,-9-8-702,1-1 0,0 0 0,1 0 0,-1-1 0,1 0 0,-1 0 0,1 0 0,0-1 1,0 1-1,0-1 0,10 1 0,0-1 108,0 0 0,0-1 1,24-3-1,-18 0 27,-1-1-1,32-9 1,14-3 125,-61 13-270,-9-2 33,-9-1 89,-69-6 547,58 9-580,-1-2 0,1 0 1,-36-11-1,46 10-87,-2 0 93,1-1 1,0 0-1,-18-11 1,40 30 344,-1-7-531,-1-1 0,1-1 0,1 1 0,-1-1-1,1 0 1,0-1 0,0 1 0,0-2 0,0 1 0,0-1 0,0 0 0,1-1 0,14 1-1,-9-2 71,-1 0-1,1-1 0,-1-1 0,1 0 0,-1 0 0,0-2 1,26-9-1,-32 10-16,1 0 1,0 0 0,13-2 0,-21 5-116,0 0 0,0 0 0,-1 0 1,1 0-1,0 1 0,0-1 1,0 0-1,0 0 0,0 0 0,0 0 1,0 0-1,0 0 0,0 0 1,0 0-1,0 0 0,0 1 1,0-1-1,0 0 0,0 0 0,0 0 1,0 0-1,0 0 0,0 0 1,0 0-1,0 0 0,0 1 1,0-1-1,0 0 0,0 0 0,0 0 1,0 0-1,0 0 0,0 0 1,0 0-1,0 0 0,0 0 0,0 1 1,1-1-1,-1 0 0,0 0 1,0 0-1,0 0 0,0 0 1,0 0-1,0 0 0,0 0 0,0 0 1,0 0-1,1 0 0,-1 0 1,0 0-1,0 0 0,0 0 1,0 0-1,0 0 0,0 0 0,0 0 1,0 0-1,1 0 0,-1 0 1,0 0-1,0 0 0,-8 7-10,-4-3 19,-1 0 0,1 0 1,-1-1-1,0-1 0,0 0 1,-16 0-1,-7-2-7,-37-4 1,63 2-11,-1 0 0,1 0 0,-20-7 0,18 5-2,42 6 149,-8 2-145,44 10-365,111 8 0,-170-22 192,7 1-1022,0 0 1,1 0 0,17 5 0,-27-4 792,-1-1-1,0 1 1,1 1 0,4 2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49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44 7250,'-16'-43'7405,"21"58"-3993,5 34 1,-4 18-236,-10 73-2928,0 5 74,5-109-234,0 221 593,-6-103-557,-1 16 141,4-150-223,-10 226 406,12-231-432,-1 1 0,-1 0-1,0-1 1,-8 23 0,5-16 62,-3 24 1,-2 35 23,-8 144 802,18-224-890,1 27 310,-2 0-1,0 0 0,-2 0 0,-11 48 0,12-71-281,1-1 14,0-1 0,0 1-1,0-1 1,0 1 0,1 0 0,-1 6-1,1-10-38,0 0-114,1 0 0,-1 0 1,1 0-1,-1 0 0,1 0 0,-1 0 0,0 0 1,1 0-1,-1-1 0,1 1 0,-1 0 1,1 0-1,-1 0 0,0-1 0,1 1 1,-1 0-1,1-1 0,-1 1 0,0 0 1,1-1-1,-1 1 0,0 0 0,0-1 1,1 1-1,-1-1 0,0 0 0,3-16-5111,-3 16 5035,0 1-1,0-1 0,0 1 1,0-1-1,0 1 0,0 0 1,-1-1-1,1 1 1,0-1-1,0 1 0,0 0 1,-1-1-1,1 1 0,0 0 1,0-1-1,-1 1 0,1 0 1,0-1-1,-1 1 0,0-1 1,0 0-425,-2-5-740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49.7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10306,'0'1'299,"-1"-1"0,1 0 0,-1 1 0,1-1 0,0 0 0,-1 1 0,1-1 0,-1 1-1,1-1 1,0 1 0,0-1 0,-1 1 0,1-1 0,0 1 0,0-1 0,-1 1 0,1-1 0,0 1 0,0-1 0,0 1 0,0-1-1,0 1 1,0 0 0,0-1 0,0 1 0,0-1 0,0 1 0,0-1 0,1 2 0,2 26 1681,-2-18-1129,1 2-342,0 1 1,0-1-1,2 0 0,-1 0 1,9 16-1,-11-27-489,-1 0-1,1 1 1,0-1-1,-1 0 1,1 0-1,0 0 0,0 0 1,0 0-1,0-1 1,0 1-1,0 0 1,0 0-1,0-1 0,0 1 1,1 0-1,-1-1 1,0 1-1,0-1 1,0 0-1,1 1 1,-1-1-1,0 0 0,1 0 1,-1 0-1,0 0 1,1 0-1,-1 0 1,0 0-1,0 0 0,1 0 1,-1-1-1,0 1 1,0-1-1,1 1 1,-1-1-1,1 0 0,7-3-192,-1 0-1,0 0 1,14-11-1,-19 13 37,-1 1 94,5-4-906,1 0 0,-1-1 0,-1 0-1,1 0 1,11-14 0,-4-3-526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50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1 479 13275,'0'-2'719,"0"0"1,0 0 0,1 0-1,-1 0 1,1 0 0,-1 0-1,2-3 1,14-20 1378,-10 18-1281,12-16 193,1 0 1,0 2-1,25-21 0,72-53 395,79-39-532,-179 125-899,-5 3-100,0 0 0,-1-1 0,0 0 0,0-1 0,12-11 1,-13 6-1450,-9 13 1436,0 0 0,1-1 1,-1 1-1,0-1 0,0 1 0,0 0 0,0-1 1,0 1-1,0-1 0,1 1 0,-1-1 0,0 1 1,0 0-1,0-1 0,-1 1 0,1-1 0,0 1 0,0-1 1,0 1-1,0-1 0,0 1 0,0 0 0,-1-1 1,1 1-1,0-1 0,0 1 0,-1-1 0,-4-2-1360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44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1892 9026,'-1'7'1814,"0"0"861,1-6-2581,1-1 0,-1 0 0,0 0 0,1 0 0,-1 0 0,0 0-1,1 0 1,-1 0 0,1 0 0,-1 0 0,0 0 0,1 0 0,-1 0 0,0 0 0,1 0 0,-1 0 0,0 0 0,1 0 0,-1 0-1,0-1 1,1 1 0,-1 0 0,0 0 0,1 0 0,-1-1 0,0 1 0,1 0 0,9-6 508,-1 0 0,0 0 0,0 0 0,0-2 0,12-13 1,36-46 343,-56 67-938,42-59 670,51-91 0,23-71 475,42-105 559,-21-10-1098,-120 283-600,-2-1 0,-2 0 0,-3-1 0,-2 0 0,1-62 0,-10 108-13,0 1 1,-1-1-1,0 0 0,-3-9 1,3 14-17,0 0-1,0 0 1,0 0 0,-1 0-1,0 0 1,0 0 0,0 1-1,0-1 1,-1 1 0,-2-4-1,4 6-13,-1 1 0,1-1 0,0 0-1,0 1 1,0-1 0,0 1 0,-1-1-1,1 1 1,0-1 0,-1 1-1,1 0 1,0 0 0,0-1 0,-1 1-1,1 0 1,0 0 0,-1 1-1,-1-1 1,-23 7-667,25-7 686,1 0 9,0 0 1,0 0-1,-1 0 1,1 0-1,0 0 1,0-1-1,0 1 1,-1 0-1,1 0 1,0 0-1,0 0 1,0 0-1,0 0 1,-1 0-1,1-1 1,0 1-1,0 0 1,0 0-1,0 0 1,0 0-1,0-1 1,-1 1-1,1 0 1,0 0-1,0 0 1,0-1-1,0 1 1,0 0 0,0 0-1,0 0 1,0-1-1,0 1 1,0 0-1,0 0 1,0 0-1,0-1 1,0 1-1,0 0 1,0 0-1,0 0 1,0-1-1,0 1 1,0 0-1,0 0 1,1 0-1,-1-1 1,0 1-1,0 0 1,4-13-2,2-4 88,2 1 0,0 0 1,1 0-1,18-24 0,-21 32-9,1 0 1,0 0-1,0 1 1,0 0-1,1 1 1,0 0-1,0 0 1,1 0-1,16-7 1,-22 12-8,0 0 0,0 0 1,-1 0-1,1 0 1,0 1-1,0-1 0,0 1 1,0 0-1,0 0 0,0 0 1,0 0-1,0 0 0,3 2 1,-4-2-28,0 1-1,0 0 1,0 0 0,0 0-1,0 0 1,-1 0 0,1 1-1,0-1 1,-1 0 0,1 1 0,-1-1-1,1 1 1,-1 0 0,0-1-1,0 1 1,0 0 0,0 0-1,0 0 1,0-1 0,0 4-1,2 2 65,-1 1 0,0 0 0,-1 1 0,0-1 0,0 14 0,-5 45 370,1-5-761,3-58 44,0 1 1,1 0-1,0-1 0,0 1 0,0 0 0,2 5 0,16 24-699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50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0 12043,'-2'3'484,"0"-1"-1,1 1 1,-1-1 0,0 1 0,1 0 0,0 0 0,-1 0 0,1 0 0,0 0 0,1 0 0,-1 0 0,0 0 0,1 1 0,0-1 0,0 0 0,0 6 0,1 5 152,1 0 1,5 20 0,-5-27-427,3 16 381,-1-1 0,2 44 0,-6-55-390,-1 1 0,0-1 0,0 1 0,-1-1 0,-1 1 0,0-1 0,-7 17 0,6-15 121,4-9 73,12-14 247,3-3-648,21-13 92,1 2-1,1 1 1,1 2-1,74-29 0,3-1-5589,-87 40 4085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50.9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17 13259,'-6'-11'2493,"2"6"2186,7 11-1754,16 35 17,26 40 1,6 11-1962,-35-55-828,-10-22-355,1 0 0,0 0-1,1-1 1,0 0 0,20 24 0,-28-38 142,0 0-1,0 1 1,0-1-1,0 0 1,0 0-1,1 0 0,-1 0 1,0 0-1,0 1 1,0-1-1,0 0 1,0 0-1,1 0 1,-1 0-1,0 0 1,0 0-1,0 1 0,0-1 1,1 0-1,-1 0 1,0 0-1,0 0 1,0 0-1,0 0 1,1 0-1,-1 0 1,0 0-1,0 0 0,0 0 1,1 0-1,-1 0 1,0 0-1,0 0 1,0 0-1,1 0 1,-1 0-1,0 0 1,0 0-1,0 0 1,0-1-1,1 1 0,-1 0 1,0 0-1,0 0 1,0 0-1,0 0 1,0 0-1,1-1 1,-1 1-1,0 0 1,0 0-1,0 0 0,0 0 1,0 0-1,0-1 1,0 1-1,0 0 1,0 0-1,1 0 1,-1-1-1,0 1 1,0 0-1,1-14-2350,-1 13 2344,-2-23 29,-5-15-77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51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6 13339,'1'-1'196,"-1"1"-1,0-1 1,0 1 0,1 0-1,-1-1 1,1 1 0,-1 0-1,0-1 1,1 1 0,-1 0 0,1 0-1,-1-1 1,1 1 0,-1 0-1,0 0 1,1 0 0,-1-1-1,1 1 1,-1 0 0,1 0 0,-1 0-1,1 0 1,-1 0 0,1 0-1,-1 0 1,1 0 0,-1 0 0,1 0-1,0 1 1,0-1-54,-1 1 1,1 0-1,0-1 1,-1 1-1,1 0 1,-1 0-1,1-1 1,-1 1-1,1 0 0,-1 0 1,0 0-1,1 0 1,-1-1-1,1 3 1,0 4 124,0 0 1,0 0-1,-1 9 1,-1 12 151,-1-1 0,-1 0 0,-11 41 0,-30 80 547,32-113-682,6-15-207,-13 27 0,19-47-75,0 0 0,0 0-1,0 0 1,0 0 0,0 0-1,0 0 1,0 1 0,0-1-1,0 0 1,0 0 0,0 0-1,0 0 1,0 0-1,0 0 1,0 1 0,0-1-1,0 0 1,0 0 0,0 0-1,0 0 1,0 0 0,0 0-1,0 0 1,0 1 0,0-1-1,1 0 1,-1 0-1,0 0 1,0 0 0,0 0-1,0 0 1,0 0 0,0 0-1,0 0 1,0 0 0,1 0-1,-1 0 1,0 1 0,0-1-1,0 0 1,0 0-1,0 0 1,0 0 0,1 0-1,-1 0 1,0 0 0,0 0-1,0 0 1,0 0 0,0-1-1,9 1 210,55-13 1008,21-3-520,-26 11-414,42-6-1150,-98 10 544,-1 1 0,0-1 0,0 1 0,0-1 0,0 0 0,0 0 0,0 0 0,0 0 0,0 0 0,0-1 0,-1 1 0,1 0 0,0-1 0,-1 1 0,1-1 0,-1 0 1,3-3-1,7-13-1420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51.6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13 211 13171,'21'17'9147,"-18"-15"-8913,0 1 0,1 0 1,-1-1-1,0 1 0,0 0 0,-1 1 0,1-1 1,-1 0-1,4 7 0,-2-2-140,-1 0-1,-1 0 1,0 0-1,0 1 1,0-1 0,-1 1-1,0-1 1,-1 1 0,0-1-1,0 1 1,-1 0 0,0-1-1,-3 13 1,4-21-93,0 1-1,0 0 1,0 0-1,0-1 1,-1 1 0,1 0-1,0-1 1,-1 1 0,1 0-1,0-1 1,-1 1 0,1 0-1,-1-1 1,1 1 0,-1-1-1,1 1 1,-1-1 0,1 1-1,-2 0 1,1-1-1,1 0 0,-1 0 0,1 0 0,-1 0 0,1 0 0,-1 0 1,1 0-1,-1 0 0,1 0 0,-1 0 0,1-1 0,-1 1 0,1 0 0,0 0 0,-1 0 0,1-1 1,-1 1-1,1 0 0,0-1 0,-1 1 0,1 0 0,-1-1 0,-1-2 0,0 1-1,0-1 0,0 0 1,0 0-1,0 0 1,1 0-1,-3-6 1,-6-20 0,-12-40 11,19 61-6,1-1 1,1 0-1,0 0 1,0 0-1,1-15 1,0 22 0,0 1 1,0-1-1,1 0 1,-1 0 0,1 0-1,-1 0 1,1 1-1,0-1 1,0 0 0,1-2-1,-1 3-4,-1 1 0,1-1 0,-1 0 0,1 1-1,0-1 1,0 1 0,-1-1 0,1 1 0,0-1 0,0 1 0,-1-1 0,1 1-1,0 0 1,0 0 0,0-1 0,1 1 0,1 0 11,-1 0-1,0 0 1,1 1 0,-1-1 0,0 1-1,1-1 1,-1 1 0,0 0-1,0 0 1,0 0 0,0 0 0,0 0-1,0 1 1,0-1 0,3 3 0,23 22 471,-23-20-361,2 1 0,-1-1 0,1-1 0,0 0 0,0 1 0,12 5 0,-18-11-120,0 1 0,0-1 0,-1 0 0,1 1 0,0-1 0,0 0 0,1 1 0,-1-1 0,0 0 0,0 0 0,0 0 1,0 0-1,0 0 0,0 0 0,0-1 0,0 1 0,0 0 0,0 0 0,0-1 0,0 1 0,0 0 0,0-1 0,0 1 0,-1-1 0,1 0 0,0 1 0,0-1 0,0 0 0,-1 1 0,1-1 0,0 0 0,0 0 0,-1 1 0,1-1 0,-1 0 0,1 0 0,-1 0 0,1 0 0,-1 0 0,0 0 0,1 0 0,-1 0 0,0 0 0,0-2 0,2-5 2,-1-1 0,0 0 0,0 1 0,-1-12 0,-1 13 18,-4-154 4,5 160-26,0 0-1,-1 1 1,1-1 0,0 0-1,0 0 1,0 0 0,1 0-1,-1 0 1,0 1 0,0-1 0,0 0-1,0 0 1,1 0 0,-1 1-1,0-1 1,1 0 0,-1 0-1,1 1 1,-1-1 0,1 0-1,-1 1 1,1-1 0,-1 0 0,1 1-1,0-1 1,-1 1 0,1-1-1,0 1 1,1-1 0,0 1 10,0 0 1,0 0-1,0 0 1,0 0 0,0 0-1,0 0 1,-1 1 0,1-1-1,0 1 1,0-1-1,3 3 1,9 3 231,0 1 1,-1 0-1,0 1 1,0 0-1,-1 2 1,21 19-1,60 74 925,-54-57-991,-31-36-770,2-1-1,-1 0 1,16 11 0,-28-23-439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54.6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74 101 9162,'-1'-28'6547,"1"22"-5861,-1 0 0,1 0-1,-2 0 1,1 1 0,-3-9 0,4 14-657,0 0 0,-1-1-1,1 1 1,0 0 0,0-1 0,0 1-1,-1 0 1,1-1 0,0 1 0,0 0-1,-1 0 1,1-1 0,0 1 0,0 0 0,-1 0-1,1 0 1,0-1 0,-1 1 0,1 0-1,0 0 1,-1 0 0,1 0 0,0 0-1,-1 0 1,1 0 0,0 0 0,-1-1-1,1 1 1,-1 1 0,1-1 0,0 0-1,-1 0 1,1 0 0,0 0 0,-1 0-1,1 0 1,0 0 0,-1 0 0,1 0-1,0 1 1,-1-1 0,1 0 0,0 0-1,-1 0 1,1 1 0,0-1 0,0 0-1,-1 1 1,1-1 0,0 0 0,0 0-1,0 1 1,-1-1 0,1 0 0,0 1-1,-13 18 356,7-5-307,0-1 1,1 1-1,0 0 0,2 0 1,-1 0-1,2 0 0,0 1 1,1-1-1,0 1 0,1 0 1,1-1-1,0 1 1,1-1-1,4 18 0,-6-30-70,1 0 0,-1 0-1,1 0 1,0 0 0,0 0-1,0 0 1,0 0 0,0 0-1,0-1 1,0 1 0,1 0-1,-1-1 1,0 1 0,1 0-1,0-1 1,-1 0 0,1 1 0,0-1-1,0 0 1,0 0 0,-1 0-1,5 1 1,-3-1 1,0-1 1,0 1 0,0-1-1,-1 0 1,1 0-1,0 0 1,0-1-1,0 1 1,0-1-1,0 1 1,-1-1-1,1 0 1,0 0-1,0 0 1,-1-1-1,3-1 1,6-3 2,-2-1 1,1 0-1,-1-1 0,0 0 1,-1 0-1,15-18 0,-18 20-2,-1-1 0,1 1 0,-1-1 0,-1 0 0,1 0-1,-1-1 1,0 1 0,-1-1 0,0 1 0,0-1 0,1-9-1,-3 14-2,0-1-1,0 1 1,0-1-1,0 1 1,-1-1 0,1 1-1,-1-1 1,0 1-1,0-1 1,0 1-1,-1 0 1,1-1-1,-1 1 1,0 0-1,-3-4 1,2 3-11,0 1 0,-1-1 1,0 1-1,0 0 0,0 0 0,0 1 0,0-1 1,-1 1-1,1 0 0,-8-3 0,-89-22-1155,75 21-524,26 6 1709,-1 0 1,0 0-1,0 0 1,0 0-1,0-1 0,1 1 1,-1 0-1,0 0 1,0-1-1,1 1 1,-1 0-1,0-1 1,1 1-1,-1-1 0,0 1 1,1-1-1,-1 1 1,0-1-1,1 1 1,-1-1-1,1 0 1,-1 1-1,1-1 0,-1-1 1,5-5 537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55.0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13899,'5'0'1320,"0"0"-1,1 1 1,-1 0-1,6 1 1,20 10 1440,-15-4-1826,24 17 0,-27-15-772,0 0 0,-1 1 0,0 0 0,-1 1 0,-1 0 0,0 1 0,0 0 0,-1 0 0,-1 1 0,0 0 0,-1 1 0,-1 0 0,8 23 0,13 56-852,-30-103-4341,-16-28 1053,3 12 2688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55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57 10698,'1'-3'435,"1"1"0,-1-1 0,0 0 0,1 0-1,0 1 1,-1-1 0,1 1 0,0-1 0,0 1-1,0 0 1,1 0 0,-1 0 0,0 0 0,1 0-1,0 1 1,-1-1 0,1 1 0,0 0 0,0-1-1,-1 1 1,6-1 0,2-1 191,0 1 1,1 0-1,-1 1 0,21-1 1,-26 2-542,-1 0 1,0 0-1,0 1 0,1 0 1,-1 0-1,0 0 1,0 0-1,0 0 1,0 1-1,0 0 0,0 0 1,-1 0-1,1 0 1,-1 0-1,1 1 1,-1 0-1,0 0 1,0 0-1,0 0 0,0 0 1,0 0-1,-1 1 1,0-1-1,1 1 1,1 5-1,-2-3-37,1 0 0,-1 1 0,0-1 0,-1 1 0,0 0 0,0-1 0,0 1 0,-1 0 0,0 0 0,0-1 0,-1 1-1,0 0 1,0-1 0,0 1 0,-4 7 0,4-10-41,-1-1-1,0 1 1,1-1 0,-1 0-1,-1 0 1,1 0-1,0 0 1,-1 0-1,0 0 1,0-1-1,1 1 1,-1-1 0,-6 3-1,3-1-297,0-1 0,-1 0 0,0 0 1,0 0-1,1-1 0,-9 1 0,15-3 110,-1 0-1,0 1 1,0-1 0,1 0 0,-1 0 0,0 0-1,1 0 1,-1 0 0,0-1 0,0 1 0,1 0-1,-1 0 1,0 0 0,1-1 0,-1 1 0,0 0-1,1-1 1,-1 1 0,0 0 0,1-1 0,-1 1-1,1-1 1,-1 1 0,1-1 0,-1 1 0,1-1-1,-1 1 1,1-1 0,-1 0 0,1 1 0,-1-2-1,1-9-1119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1:55.8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10 13443,'0'-1'172,"-1"0"0,1 1 0,-1-1-1,1 0 1,-1 1 0,1-1 0,-1 1 0,1-1 0,-1 1 0,1-1 0,-1 1 0,0 0-1,1-1 1,-1 1 0,0 0 0,1-1 0,-1 1 0,0 0 0,0 0 0,1-1 0,-1 1-1,0 0 1,0 0 0,0 0 0,-1 0-6,1 1 0,0-1-1,-1 1 1,1-1 0,0 1 0,-1-1-1,1 1 1,0 0 0,0 0-1,0-1 1,0 1 0,-2 2 0,-2 1 141,1 2 0,0-1 0,0 0 0,-6 12 0,-47 79 2080,55-92-2331,0-1 0,0 1 0,1 0 1,-1 0-1,1-1 0,0 1 0,-1 6 0,2-9-52,0 0 1,0 0-1,0 0 0,0 0 1,0 0-1,0 0 0,0 0 1,0-1-1,0 1 0,0 0 1,0 0-1,1 0 0,-1 0 1,0 0-1,1-1 0,-1 1 1,1 0-1,-1 0 0,1 0 1,-1-1-1,1 1 0,-1 0 1,1-1-1,0 1 1,-1-1-1,1 1 0,0 0 1,0-1-1,0 0 0,-1 1 1,1-1-1,0 1 0,0-1 1,0 0-1,0 0 0,1 1 1,11 0 1,1 0 1,0-1 0,-1 0 0,22-4 0,22-1-21,-40 5 37,30 1 413,-44-1-331,0 0 0,0 1 0,0 0 0,0-1 0,0 1 0,0 0 0,0 0 0,0 1 0,-1-1 0,1 1 0,5 3 0,-7-4-60,-1-1 0,1 1 0,0 0 1,0 0-1,0 0 0,-1 0 0,1 0 1,0 0-1,-1 0 0,1 1 0,-1-1 1,0 0-1,1 0 0,-1 0 0,0 1 1,1-1-1,-1 0 0,0 0 0,0 0 1,0 1-1,0-1 0,0 0 0,-1 0 1,1 1-1,0-1 0,-1 0 0,1 0 0,0 0 1,-1 1-1,1-1 0,-2 1 0,0 1 28,0 0 0,0 0 0,0 0-1,-1 0 1,1-1 0,-1 1 0,0-1-1,0 1 1,-4 2 0,-25 13 216,15-9-224,0 1 0,1 1 0,-18 15 0,24-18-92,3-2-74,0 0 0,1 0 0,0 0 0,0 1-1,0 0 1,1 0 0,0 1 0,-5 8 0,10-16 57,0 1 0,-1-1-1,1 1 1,0-1 0,0 1 0,0-1 0,0 1 0,-1-1 0,1 1 0,0-1 0,0 1 0,0-1 0,0 1 0,0-1 0,0 1 0,0-1 0,1 1 0,-1-1-1,0 1 1,0-1 0,0 1 0,0-1 0,1 1 0,-1-1 0,0 1 0,1 0-15,0-1 0,0 0-1,0 1 1,0-1 0,0 0 0,0 1 0,0-1 0,0 0-1,0 0 1,0 0 0,0 0 0,1 0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01.2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1 227 9154,'0'-8'3234,"0"3"274,9 1-1505,-5 3-1767,2-2 43,-1 0 1,1 0-1,-1 0 1,1 0-1,-1-1 1,0 0-1,0 0 1,-1-1-1,1 1 1,-1-1-1,4-5 1,6-10 429,18-35-1,-9 14-210,-2-1-1428,-19 51-5191,-4-2 4851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01.6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1 216 11226,'5'-4'7872,"20"-23"-5222,7-7-1944,23-16 117,0 0-1490,-22 12-2902,-22 25 2316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45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46 783 10930,'4'-15'4516,"9"-24"-2843,-5 15-801,8-38 805,18-126 0,-32 175-1563,3-27 459,1-72-1,-7 96-513,0 1 0,0 0 0,-2 0-1,0 1 1,0-1 0,-1 0 0,-12-26-1,15 39-55,0 1 1,1-1-1,-1 0 0,0 1 0,0-1 0,0 1 0,0-1 0,-1 1 1,1-1-1,0 1 0,0 0 0,-1 0 0,1 0 0,-1 0 1,1 0-1,-1 0 0,0 0 0,1 0 0,-4-1 0,3 2 1,1 0-1,-1 1 0,1-1 0,-1 0 0,1 1 0,-1-1 1,1 1-1,0-1 0,-1 1 0,1 0 0,0 0 1,-1-1-1,1 1 0,0 0 0,0 0 0,0 0 0,0 0 1,0 1-1,0-1 0,0 0 0,0 0 0,0 0 1,0 1-1,0 1 0,-5 8 58,0 1 0,0 0 0,1 0 0,1 1-1,-5 22 1,7-26-1,0 0 0,1 0 0,0 1 0,1-1 0,0 0 0,1 1 0,-1-1-1,2 0 1,2 11 0,-2-14-29,1 1 1,0-1-1,0 0 0,0 0 1,1 0-1,0-1 0,0 1 1,0-1-1,1 0 0,10 8 1,-11-9-26,0-1-1,1 0 1,0 0 0,-1 0 0,1 0-1,0-1 1,1 0 0,-1 0 0,0 0-1,1-1 1,-1 0 0,1 0 0,8 1 0,-11-3-5,1 1 1,-1-1 0,0 1 0,0-1-1,0 0 1,0 0 0,0 0 0,0-1-1,-1 1 1,1-1 0,0 0 0,0 1-1,-1-1 1,0 0 0,1 0 0,-1-1-1,0 1 1,0-1 0,0 1 0,2-4-1,4-6 5,-1 0-1,-1-1 0,6-14 1,-10 24-4,11-32 4,-7 18 5,1 1 1,1 0 0,14-25 0,-20 39 3,0 0 0,0-1 0,0 1 0,0 0 0,1 0 0,-1 0 0,1 0 0,-1 1 0,1-1 0,0 1 0,-1-1 0,1 1 0,0 0 0,0 0 0,0 0 0,0 1 0,0-1 1,0 1-1,0-1 0,0 1 0,0 0 0,0 0 0,0 0 0,0 1 0,0-1 0,0 1 0,0 0 0,5 2 0,-1-1 60,0 1 1,-1 0 0,0 0-1,1 0 1,-1 1-1,-1 0 1,1 1 0,0-1-1,-1 1 1,0 0-1,7 9 1,-9-10-41,0 1-1,0-1 1,1 0 0,-1-1-1,1 1 1,0 0 0,5 2-1,-9-6-33,0 0 0,1 0 0,-1 0 0,0 1 0,1-1-1,-1 0 1,0 0 0,1 0 0,-1 0 0,1 0 0,-1 0 0,0 0 0,1 0-1,-1 0 1,0 0 0,1 0 0,-1-1 0,0 1 0,1 0 0,-1 0 0,0 0-1,1 0 1,-1-1 0,0 1 0,1 0 0,-1 0 0,0 0 0,1-1-1,-1 1 1,0 0 0,0-1 0,0 1 0,1 0 0,-1-1 0,0 1 0,0 0-1,0 0 1,0-1 0,1 1 0,-1-1 0,0 1 0,0 0 0,0-1-1,0 1 1,0 0 0,0-1 0,0 1 0,0 0 0,0-1 0,1-23 14,-1 20-10,1-22 2,-1 0 9,6-39 0,-5 57-14,1 0 0,0 0 0,1 0 0,-1 0 0,1 1 0,1-1 0,0 1 1,9-14-1,-12 19 9,0 0 1,1 1-1,-1-1 1,0 1-1,1-1 1,-1 1-1,1-1 1,0 1-1,0 0 1,-1 0 0,1-1-1,0 1 1,0 1-1,0-1 1,0 0-1,0 0 1,0 1-1,0-1 1,0 1-1,1 0 1,-1-1-1,0 1 1,0 0-1,0 0 1,0 1 0,4 0-1,0 1 35,1 0 1,-1 1-1,0 0 1,0 0-1,0 0 1,-1 1-1,7 5 0,-4-3-72,0 0-1,0 0 0,1-1 0,-1 0 0,1-1 0,0 0 0,1 0 0,-1-1 0,17 4 0,-24-7-98,0 0 0,-1 0 0,1 0 0,-1-1 0,1 1 0,0 0 0,-1-1 0,1 1 0,-1-1 0,1 1 0,-1-1 0,1 0-1,-1 1 1,0-1 0,1 0 0,-1 0 0,0 0 0,1 0 0,-1 0 0,1-2 0,3-3-639,-1 1 0,0-1 0,4-10 0,0 2-305,14-22-347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02.4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272 0 10810,'-2'4'525,"0"0"-1,1 1 0,-1-1 0,1 0 0,0 1 0,0-1 1,1 1-1,-1 0 0,1-1 0,0 1 0,0-1 1,0 1-1,1-1 0,0 1 0,1 4 0,-1 0-238,-1 0 0,0 1-1,0-1 1,-1 0-1,0 0 1,-1 0-1,0 0 1,-4 12-1,-3 15 158,4-12-314,-1 0 0,0 0 0,-2-1 0,-11 24 1,10-27-121,5-11 23,0 0 0,-11 16 0,14-23-24,0 0 0,-1 0 0,1-1 0,-1 1 0,1-1 0,-1 1 0,1-1 0,-1 0 0,0 1-1,0-1 1,0 0 0,1 0 0,-1 0 0,0-1 0,0 1 0,-1 0 0,1-1 0,-3 1 0,2 0-9,1-1 1,0 0-1,-1 0 1,1 0-1,0-1 1,-1 1-1,1 0 1,0-1-1,-1 0 1,1 1-1,0-1 1,0 0-1,0 0 1,-1 0-1,-1-2 1,2 1-2,-1-1-1,1 1 1,0-1 0,-1 0-1,1 0 1,0 0 0,1 0 0,-1 0-1,-1-5 1,-25-47 17,16 33-95,-17-43 0,28 63 79,1 1 1,-1-1-1,1 0 0,0 1 1,-1-1-1,1 0 1,0 1-1,0-1 1,0 0-1,0 1 1,1-1-1,-1 0 1,0 1-1,1-1 1,-1 0-1,1 1 1,0-1-1,-1 1 1,2-2-1,0 1 10,-1-1-1,1 1 1,0 0 0,0 0-1,0 0 1,1 0-1,-1 1 1,0-1 0,1 1-1,3-3 1,2 1 115,1-1 0,0 1 0,0 1 0,0 0 0,18-2 0,-19 3 58,0 1 0,0 0 1,0 1-1,-1 0 0,1 0 0,0 1 1,0 0-1,0 0 0,9 5 1,5 3 354,35 23 0,-43-24-305,-1 0 0,1-2 0,1 1 0,-1-2 0,1 0 0,20 5 0,-15-8-49,0-1 0,35-1 0,-41-1-446,-14 0 131,1 0-1,-1 0 1,1-1-1,-1 1 1,1 0-1,-1 0 1,0-1-1,1 1 1,-1 0-1,1-1 0,-1 1 1,0 0-1,1-1 1,-1 1-1,0-1 1,0 1-1,1 0 1,-1-1-1,0 1 1,0-1-1,0 1 1,0-1-1,1 0 0,-1 0-100,4-18-1215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04.0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51 10970,'-4'-13'1278,"2"8"-240,1 0-1,-1 0 1,1 1 0,-1-11 0,2 15-995,0 0-1,0 0 0,0 0 1,0 0-1,0-1 1,0 1-1,0 0 1,0 0-1,0 0 0,0 0 1,0 0-1,0 0 1,0-1-1,0 1 1,1 0-1,-1 0 1,0 0-1,0 0 0,0 0 1,0 0-1,0 0 1,0 0-1,0-1 1,0 1-1,1 0 1,-1 0-1,0 0 0,0 0 1,0 0-1,0 0 1,0 0-1,0 0 1,1 0-1,-1 0 1,0 0-1,0 0 0,0 0 1,0 0-1,0 0 1,1 0-1,-1 0 1,0 0-1,0 0 1,0 0-1,0 0 0,0 0 1,1 0-1,-1 0 1,0 0-1,0 0 1,0 0-1,0 1 0,0-1 1,0 0-1,0 0 1,1 0-1,-1 0 1,0 0-1,0 0 1,0 0-1,0 0 0,0 1 1,0-1-1,0 0 1,0 0-1,0 0 1,0 0-1,0 1 1,11 9 1013,-10-8-825,75 78 2836,31 36-696,-95-100-2153,0-1 0,1-1 0,1-1 0,0 0 0,1 0-1,0-1 1,29 16 0,-3-7 7,64 36 237,-103-55-483,0-1 1,0 0-1,0 1 1,0-1-1,0 1 0,-1 0 1,1-1-1,0 1 1,1 4-1,0 5-3902,-3-11 3644,-1 0-1,1 0 1,-1 0 0,1 0 0,-1 0-1,1 0 1,-1 0 0,1-1-1,-1 1 1,1 0 0,-1 0-1,1 0 1,0 0 0,-1-1 0,1 1-1,-1 0 1,1-1 0,0 1-1,-1 0 1,1-1 0,0 1-1,-1-1 1,-7-10-981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04.6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239 20 6329,'0'-1'236,"-1"-1"0,1 1-1,-1 0 1,0 0-1,1 0 1,-1 0-1,0 0 1,0 0 0,1 0-1,-1 0 1,0 1-1,0-1 1,0 0 0,0 0-1,0 1 1,0-1-1,-1 1 1,1-1 0,0 1-1,0-1 1,0 1-1,0 0 1,-1-1 0,1 1-1,0 0 1,0 0-1,-1 0 1,-1 0-1,1 1 4,0-1 0,1 1-1,-1-1 1,1 1-1,-1 0 1,0 0 0,1 0-1,-1 0 1,1 0-1,0 0 1,-1 0-1,1 0 1,0 1 0,0-1-1,0 0 1,0 1-1,0-1 1,0 1 0,-1 3-1,-26 68 4803,20-48-4372,-16 35 1,-66 85-415,67-111-83,18-28 368,3-8-129,2 2-381,0-1-1,0 0 1,1 1 0,-1-1 0,0 1-1,1-1 1,-1 0 0,0 1-1,1-1 1,-1 1 0,0-1-1,1 1 1,-1-1 0,1 1-1,-1-1 1,1 1 0,0 0-1,0-1 1,4-2 72,0 1 1,0 0-1,0 0 0,1 0 1,-1 1-1,0 0 0,1 0 1,-1 0-1,11 1 0,-6 0 5,0 0 1,-1 1-1,1 0 0,17 5 0,3 5 78,-1 1 0,35 20 0,-26-12-165,-29-16-324,0 1 1,0-2 0,16 5-1,-22-7-123,0 0-1,0-1 0,-1 0 1,1 1-1,0-1 0,0 0 1,0 0-1,-1-1 0,1 1 1,0-1-1,0 1 0,-1-1 1,1 0-1,0 0 0,-1 0 1,1 0-1,3-3 0,2-3-1149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05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9 266 10578,'-2'-4'760,"-4"-7"1765,6 8-345,5 5 924,0 2-2573,0 0-1,-1 0 1,1 1 0,-1 0 0,0-1 0,0 2 0,3 6 0,3 2-73,35 55 995,-17-24-943,-27-44-377,-2-1-109,0-1 0,0 0 0,0 0-1,0 0 1,0 0 0,1 0 0,-1 0-1,0 0 1,1 0 0,-1-1 0,1 1 0,-1 0-1,1-2 1,-8-19-170,4 12 141,1 1-1,-1 0 1,-1 0 0,-5-9-1,4 9 10,1-1 0,0 1-1,-5-17 1,2 3 55,5 16 28,1 0-1,-1-1 0,1 1 0,1-1 0,-2-13 0,6 22-14,-1-1 0,0 1 0,0 0 1,1 0-1,-1 0 0,0 0 0,3 3 0,-1-2 6,11 7 94,-3-1-56,0-1 0,15 5-1,-24-11-87,0 1-1,0-1 0,0-1 0,0 1 0,0 0 0,0-1 0,1 1 0,-1-1 0,0 0 0,0 0 0,1 0 0,-1-1 0,0 1 0,5-2 0,-5 1-22,-1-1 0,1 1 0,-1 0 0,1-1 0,-1 0 0,0 0 0,0 1 0,1-1 0,-1-1 0,-1 1 0,1 0 0,0 0 0,0-1 0,-1 1 0,1-1 0,-1 1 0,0-1 0,0 0 0,0 1 0,0-1 0,0 0 0,0-3 0,1-7-4,-1-1 0,0 1 0,-1-22 0,-1 15-16,-1-78 43,57 175 675,-48-65-542,1 0-1,0 0 1,1-1-1,0-1 1,1 0-1,0 0 1,1-1-1,22 16 1,-14-14 69,30 20 139,-43-27-339,-1 0 0,0 0 0,0 1 1,0-1-1,0 1 0,3 6 0,-7-10-190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06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 17324,'11'-3'2504,"6"-1"1817,-8-3-2320,-2-1-433,-1-1-1168,-10-2-888,8 8 368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11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487 781 9250,'3'-3'400,"1"0"1,-1 0-1,1 1 0,-1-1 1,1 1-1,0 0 0,0 0 1,0 1-1,1-1 0,-1 1 1,9-2-1,2 1 418,1 0 1,17 2 0,-21 0-547,0 0 1,-1-1 0,1 0-1,19-5 1,-19 1-151,-1 0 0,1 0 0,-1-1-1,-1 0 1,1-1 0,-1 0 0,0 0 0,-1-1-1,0-1 1,0 0 0,-1 0 0,0-1 0,0 1-1,-1-2 1,-1 1 0,11-23 0,-10 18-74,-1-1 1,-1 0 0,0 0-1,-1 0 1,-1 0-1,0-1 1,-1 1-1,-1-1 1,-1 0-1,0 1 1,-1-1 0,-4-18-1,-1 14 26,0 1 0,-2-1 0,0 1 0,-2 0 0,-21-33 0,22 37 5,1 3-15,-1 0 1,0 0-1,-1 1 1,-1 0-1,1 1 0,-2 0 1,1 1-1,-2 0 1,1 0-1,-1 2 0,-23-12 1,19 12 63,0 1 0,-1 1 0,0 1 0,0 0 0,0 1 0,-1 1-1,1 1 1,-1 1 0,-25 1 0,24 1 116,0 1 0,1 0 0,-1 2 0,1 0 1,-21 8-1,26-7-178,1 1 0,0 0 0,1 1 0,-1 1 1,1 0-1,1 0 0,-20 18 0,11-6-22,1 2 1,0 0-1,2 1 0,0 1 1,2 0-1,-14 30 0,20-34 39,0 0-1,2 1 1,0 0-1,2 0 0,0 1 1,2-1-1,0 1 1,0 35-1,3-48-27,0-1-1,1 1 0,0-1 1,0 1-1,1-1 0,0 0 0,1 0 1,0 1-1,0-2 0,0 1 1,1 0-1,0-1 0,1 0 1,0 0-1,0 0 0,0 0 1,1-1-1,0 0 0,0 0 1,1 0-1,6 4 0,9 4 87,1-1 0,0-1 0,0-1 1,1-2-1,1 0 0,29 7 0,-20-9-34,0-1 1,1-1-1,-1-2 0,40-1 1,-48-4-608,0 0 1,1-2-1,-1-1 1,-1-1-1,38-14 1,-8-6-711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18.9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1 354 7594,'0'-5'333,"1"1"0,0 0 0,0 0 0,0 0 0,0 0 0,1 0-1,0 0 1,-1 0 0,1 0 0,1 1 0,-1-1 0,0 1 0,1 0 0,6-7 0,-4 5 263,-1-1-1,1 0 0,5-10 1,-17 40 3055,4 22-2494,0-2-681,-1-6-107,3 1-1,1-1 1,6 44 0,-1 71 656,-8-88-649,-4 300 1087,8-361-1457,41 514 1133,-37-455-872,-3 86 1,-2-89-34,-1-44-197,2 1 0,-1-1 0,2 1 0,0-1-1,1 0 1,1 1 0,1-1 0,11 27 0,-8-24 57,0 0 1,-2 0-1,0 1 0,-1-1 1,-1 1-1,2 26 0,-4-23-58,1 7-25,1-1 0,10 41 1,-13-67-14,0 0 1,0 0-1,1 0 1,-1-1 0,0 1-1,1-1 1,0 1-1,0-1 1,0 1 0,0-1-1,0 0 1,0 0-1,1 0 1,-1 0 0,3 1-1,3 2 9,1-1 0,0 0-1,13 3 1,-13-4 14,0 0-1,0 1 1,11 6-1,-12-5-19,0-1 0,0 0 0,0 0 0,1-1 0,0 0 0,0-1-1,0 0 1,0 0 0,15 1 0,-4-3 25,-1-1 0,0 0-1,32-7 1,51-8 185,146-5 0,-179 18-131,173-5 302,16-9 43,-1-16-234,42-3-129,-230 29-2,417-35-68,-55-11-43,-333 41 196,-1 4-1,150 7 1,-214 1-28,0-2 0,61-10 1,-86 10-99,1 1-1,-1 0 1,1 0 0,-1 1 0,0 0-1,1 1 1,-1 0 0,0 0 0,1 1-1,-1 0 1,0 0 0,0 1 0,0 0-1,10 5 1,-10-3-16,0-1 0,1-1-1,-1 1 1,1-1 0,-1-1 0,1 0 0,0 0-1,0 0 1,0-1 0,0-1 0,0 1-1,13-2 1,-16 0 6,19-1 23,1-1 0,46-12 1,-68 14-30,0 0 0,-1-1 0,1 0 1,-1 0-1,0 0 0,1 0 0,-1 0 0,0-1 1,0 1-1,3-5 0,2-2 29,-1 0-1,6-12 0,3-2-50,-8 11 14,0 0-1,-1-1 1,0-1-1,-1 1 1,-1-1-1,6-20 1,12-89 56,2-5-160,-8 58 67,-3-1-1,-2 0 0,1-88 0,-5 69 7,0-25-141,-8 94 155,0 0 0,-2 0 0,-6-31 0,-25-137-2,11 65 15,-6-136 1,27 241 15,-20-173-22,19 179 11,-1 0-1,-1 0 1,0 1 0,0-1 0,-2 1 0,1 0 0,-1 0 0,-10-13-1,1 2-1,12 18 10,0 0 0,1 0 0,-2 1-1,1-1 1,0 1 0,-1 0 0,0 0 0,0 0 0,-9-6-1,7 7-4,0-1 0,0 0-1,0 0 1,1-1 0,0 0-1,-1 0 1,2 0 0,-1-1-1,-6-8 1,9 11 2,0 0 1,0 0-1,-1 0 0,1 0 1,-1 1-1,1-1 0,-1 1 1,0 0-1,0 0 0,0 0 1,-6-3-1,-4 0-14,-24-7 1,5 2 29,11 1 1,-63-20-14,75 26-4,-1 1 0,0 1 0,0 0 0,0 0 0,0 1 1,-19 2-1,3 0-6,0-2 0,0 0 0,-28-4 0,22 1 37,-46 2 0,-67 23-89,75-10 44,30-8 32,-69-1 1,67-3-75,-59 7 1,-253 53 108,275-43-68,43-8 39,-2-1 1,-54 3 0,-48-12-68,-6 0-11,117 2 80,-1 2 1,-55 12-1,12 7-97,42-12 47,-1-1 0,-1-2 1,-58 7-1,-68-13 84,87-1-23,-57-8-78,77 4 49,-57 1 0,18 9-10,28 0-10,-109-7 0,144-2 10,0 2 0,1 0 0,-1 2-1,0 1 1,1 2 0,-31 7-1,4 2 33,-78 10-1,106-20-29,0-2-1,1 0 1,-1-2-1,0-1 1,-34-7-1,13-3-16,21 6 17,-32-5 0,58 11 2,0 0 1,-1 0-1,1-1 1,-1 1-1,1 0 1,0 0-1,-1 0 1,1 0-1,-1 0 0,1 0 1,0 0-1,-1 0 1,1 0-1,-1 0 1,1 1-1,-1-1 0,1 0 1,0 0-1,-1 0 1,1 0-1,0 1 1,-1-1-1,1 0 0,0 0 1,-1 0-1,1 1 1,0-1-1,-1 0 1,1 1-1,0-1 0,0 0 1,-1 1-1,1-1 1,0 0-1,0 1 1,0-1-1,-1 1 1,1-1-56,1 1 0,-1-1 1,0 1-1,0-1 0,0 0 1,1 1-1,-1-1 0,0 0 0,0 1 1,1-1-1,-1 0 0,0 0 1,0 1-1,1-1 0,-1 0 1,0 0-1,1 0 0,-1 1 1,1-1-1,-1 0 0,0 0 1,1 0-1,-1 0 0,0 0 1,1 0-1,-1 0 0,1 0 1,-1 0-1,0 0 0,1 0 1,-1 0-1,1 0 0,-1 0 1,0 0-1,1 0 0,0 0 1,21-7-2151,4-7 542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23.1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55 259 7922,'0'0'241,"-1"0"-1,0 0 1,1 0 0,-1 0 0,0 0 0,1 0 0,-1 0-1,0 0 1,1 0 0,-1 0 0,0 0 0,1-1 0,-1 1-1,1 0 1,-1 0 0,0-1 0,1 1 0,-1-1-1,1 1 1,-1 0 0,1-1 0,-1 1 0,1-1 0,-1 0-1,0 0-103,1 0-1,0 0 1,0 1-1,0-1 1,0 0-1,0 0 1,0 1-1,0-1 0,0 0 1,0 0-1,1 0 1,-1 1-1,0-1 1,0 0-1,1 1 1,-1-1-1,1-1 0,2-2 151,0 0 0,-1 0-1,2 0 1,-1 1 0,7-7 0,9-2 258,0 0 1,1 1 0,0 1 0,24-9 0,22-10-41,120-80 754,-173 103-1201,-13 6-58,0 0 0,0 0 0,0 0 0,1 0 0,-1 0-1,0 1 1,0-1 0,0 0 0,0 0 0,0 0 0,0 1 0,0-1 0,0 0 0,0 0 0,0 0 0,0 0-1,0 1 1,0-1 0,0 0 0,0 0 0,0 0 0,-1 0 0,1 1 0,0-1 0,0 0 0,0 0 0,0 0-1,0 0 1,0 0 0,0 1 0,0-1 0,-1 0 0,1 0 0,0 0 0,0 0 0,0 0 0,-19 21-34,-7 0 55,-2-1 1,-54 30-1,10-12 407,-45 23 359,97-51-495,0 1 0,0 1 0,-24 20 0,44-32-281,0 1-1,-1-1 1,1 0-1,0 0 1,0 0-1,-1 1 1,1-1-1,0 0 1,0 0-1,0 1 1,-1-1-1,1 0 1,0 0-1,0 1 1,0-1-1,0 0 1,-1 1-1,1-1 1,0 0-1,0 1 1,0-1-1,0 0 1,0 0-1,0 1 1,0-1-1,0 0 1,0 1-1,0 0-5,1-1 0,-1 0 0,1 0 0,-1 0 0,0 0-1,1 1 1,-1-1 0,1 0 0,-1 0 0,0 0-1,1 0 1,-1 0 0,1 0 0,-1 0 0,1 0-1,-1 0 1,1 0 0,-1 0 0,0 0 0,1 0 0,-1-1-1,1 1 1,-1 0 0,1 0 0,20-8-109,-1-1 0,32-19 0,-5 3-378,7-1 106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29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 16339,'-8'0'985,"-1"5"519,0 4-728,-2-7-576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33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12019,'5'-8'6605,"4"19"-4048,9 20-832,-8-7-983,0 0 0,-2 0-1,9 39 1,8 78-207,-25-138-521,13 138-840,-8-124-72,1-13-332,-6-4 1144,0 0-1,1 0 1,-1 0-1,1 0 1,-1 0-1,0-1 1,1 1-1,-1 0 1,0 0 0,1-1-1,-1 1 1,0 0-1,1 0 1,-1-1-1,0 1 1,1 0-1,-1-1 1,0 1-1,0 0 1,1-1-1,-1 1 1,0-1-1,4-8-927,0 0-1,4-14 1,0-1 192,11-23-228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46.3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156 340 12987,'-9'17'1887,"1"-1"0,-8 26 0,-14 76 1207,28-107-2887,0 0 1,1 0-1,0 0 0,1 0 1,1 13-1,-1-21-189,0 0-1,0-1 1,1 1 0,-1 0 0,1 0 0,0-1 0,0 1-1,0 0 1,0-1 0,0 1 0,1-1 0,-1 0-1,1 1 1,-1-1 0,1 0 0,0 0 0,0 0-1,0 0 1,0 0 0,0 0 0,1-1 0,-1 1 0,0-1-1,1 1 1,4 1 0,-5-3-18,0 0 0,0 1-1,0-1 1,0 0 0,0 0 0,0 0-1,0 0 1,0-1 0,0 1 0,0-1-1,0 1 1,-1-1 0,1 1 0,0-1-1,0 0 1,0 0 0,-1 0 0,1 0-1,0 0 1,-1-1 0,1 1 0,-1 0-1,1-1 1,-1 1 0,0-1 0,0 1 0,1-1-1,0-2 1,1-1-2,1-1 1,-1 0-1,0 0 1,-1 0-1,0 0 0,1 0 1,0-10-1,0-2-18,-2 1 1,0-1-1,-1 1 0,-1-1 0,-1 1 1,0-1-1,-10-33 0,-6-5-110,-25-56 0,14 39 64,24 60 46,-21-49-73,23 56 98,0 1 0,0-1 0,-1 1 1,0 0-1,0 0 0,0 1 0,0-1 0,-7-4 0,10 8 9,1 0 0,-1 1 0,0-1 0,0 1 1,0-1-1,0 1 0,1-1 0,-1 1 0,0 0 0,0-1 0,0 1 0,0 0 0,0 0 0,0 0 0,-2 0 0,2 0 11,1 0 0,-1 0 1,1 0-1,-1 1 0,1-1 0,-1 0 0,1 0 0,-1 1 0,1-1 0,-1 0 0,1 1 0,-1-1 0,1 1 0,0-1 0,-1 0 0,1 1 0,0-1 1,-1 1-1,1-1 0,-1 2 0,0 0 53,1 1 1,-1-1 0,0 1-1,1 0 1,-1 0-1,1-1 1,0 1 0,0 0-1,0 0 1,1 4 0,3 17 187,1 0 1,1 0 0,2-1 0,0 1 0,1-2 0,2 1 0,17 29 0,-22-44-207,0 1 1,1-1-1,0 0 1,0 0-1,1-1 0,12 9 1,-14-11-42,0-1 1,0-1 0,0 1-1,1-1 1,0 0-1,-1-1 1,1 1 0,0-1-1,0-1 1,8 2-1,-12-3-15,1 0 0,-1 0 0,0 0 0,0 0-1,0 0 1,0-1 0,0 1 0,0-1 0,0 0-1,0 0 1,-1 0 0,1 0 0,0-1-1,0 1 1,4-4 0,-3 1 1,0 1-1,-1-1 1,0 0-1,1 0 1,-1 0-1,-1 0 1,1 0-1,4-9 1,-1-3 2,-1 0 0,0 0 0,-1 0 0,3-29 0,-4 14-6,-3 18-9,2 1-1,3-18 1,-6 39-4,2-1 0,-1 1 0,1-1 0,0 1 0,0-1 0,1 0 0,0 0 0,1 1 0,0-1 1,0-1-1,7 13 0,-8-17 11,1-1 0,-1 1 1,1 0-1,0 0 0,0-1 1,0 0-1,0 0 0,0 0 0,0 0 1,1 0-1,-1 0 0,1-1 1,-1 0-1,1 1 0,0-1 0,-1-1 1,1 1-1,0 0 0,-1-1 1,1 0-1,0 0 0,0 0 0,0 0 1,-1-1-1,1 0 0,5-1 1,-4 1-2,-1-1 1,1 0-1,0 0 1,0 0 0,-1 0-1,0-1 1,1 0 0,-1 0-1,0 0 1,0-1-1,-1 1 1,1-1 0,-1 0-1,1 0 1,-1 0 0,-1 0-1,1-1 1,0 1 0,1-5-1,0-1 5,-1 1 1,0-1-1,-1 1 0,0-1 1,0 0-1,-1 0 0,0-17 1,-1 24-3,0-1 1,-1 1-1,1 0 1,-1 0-1,0-1 1,0 1-1,0 0 1,0 0-1,-1 0 1,1 0 0,-1 0-1,0 0 1,0 0-1,0 1 1,0-1-1,0 1 1,0-1-1,-1 1 1,1 0-1,-1 0 1,0 0-1,1 0 1,-1 0 0,0 1-1,0-1 1,-5-1-1,-1 0 3,-1 1-1,0-1 0,0 2 1,1-1-1,-1 1 1,0 1-1,-17 1 1,-1 2-528,-39 10 1,67-13 362,-1 0 1,1 0-1,-1 1 0,0-1 0,1 0 0,-1 0 0,1 0 0,-1 0 1,1 0-1,-1 0 0,1 0 0,-1 0 0,1 0 0,-1 0 1,0 0-1,1 0 0,-1 0 0,1-1 0,-1 1 0,1 0 0,-1-1 1,1 1 49,0-1 1,-1 1-1,1 0 0,0-1 1,0 1-1,1-1 1,-1 1-1,0 0 1,0-1-1,0 1 1,0-1-1,0 1 1,0 0-1,0-1 1,1 1-1,-1 0 0,0-1 1,0 1-1,1 0 1,-1-1-1,1 0 1,22-23-845,-17 19 1995,13-14-399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34.3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250 0 11682,'0'1'393,"1"0"-1,-1 1 0,1-1 0,-1 0 0,0 0 0,1 0 0,-1 0 0,0 0 0,0 1 0,0-1 1,0 2-1,0-2-287,0 6 243,0 1-1,-1-1 1,0 1 0,0-1 0,-1 0 0,0 0-1,0 1 1,-6 12 0,-5 5 64,-15 24 0,16-30-156,9-15-214,-118 181 1391,121-184-1427,-24 25 368,23-25-344,0 0 1,1 0-1,-1 0 0,0-1 1,0 1-1,0 0 0,0-1 0,0 1 1,0-1-1,0 1 0,0-1 0,0 1 1,0-1-1,0 0 0,-1 1 1,1-1-1,0 0 0,0 0 0,0 0 1,0 0-1,0 0 0,-1 0 1,1 0-1,0-1 0,0 1 0,-1-1 1,1 1-21,1 0 1,0 0-1,-1 0 1,1-1-1,0 1 1,-1 0-1,1 0 1,0-1-1,0 1 1,-1 0-1,1 0 1,0-1-1,0 1 1,0 0-1,0-1 1,-1 1-1,1 0 1,0-1-1,0 1 1,0 0-1,0-1 1,0 1-1,0 0 1,0-1-1,0 1 1,0-1-1,0 1 1,0 0-1,0-1 1,0 1-1,0 0 1,0-1-1,0 1 1,0 0-1,0-1 0,1 1 1,-1 0-1,0-1 1,0 1-1,0 0 1,1-1-1,-1 1 1,0 0-1,0 0 1,1-1-1,-1 1 1,0 0-1,1 0 1,-1-1-1,2 0 30,0-1 0,0 1 0,-1 0 0,1 0 0,0 0 0,0 0 0,3-1 0,3 0 116,-1 1-1,1 1 1,-1-1 0,1 1-1,-1 0 1,0 1 0,1 0 0,12 3-1,1 1 341,35 15 1,-40-13-564,1 1 1,-1 0-1,-1 1 1,1 1 0,-2 0-1,1 1 1,-1 1-1,-1 0 1,14 16 0,-21-21-312,-3-2-82,0-1 1,0 0 0,1-1-1,-1 1 1,1-1-1,0 0 1,0 1 0,0-2-1,0 1 1,1 0-1,7 3 1,8-2-1164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34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14299,'9'5'1664,"-7"1"761,4 9-361,-1 5-207,3 5-657,3 5-176,0 3-560,-2 3-224,-2 1-88,-3 0-72,-2-6-152,-2-4-176,1-8-624,1-5-376,2-34-4617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35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65 12115,'0'0'121,"0"0"0,0-1 0,0 1 0,-1 0 0,1 0 0,0-1 0,0 1 0,0 0 0,0 0 0,0-1 0,0 1 0,0 0 0,0 0 0,0-1 0,0 1 0,0 0 0,0-1 0,0 1 0,0 0 0,0 0 0,0-1 0,0 1 0,0 0 0,0 0 0,0-1 0,0 1 0,1 0 0,-1 0 0,0-1 0,0 1 1,0 0-1,0 0 0,1-1 0,-1 1 0,0 0 0,0 0 0,0 0 0,1 0 0,-1-1 0,0 1 0,0 0 0,1 0 0,-1 0 0,0 0 0,0 0 0,1 0 0,-1 0 0,0 0 0,1 0 0,-1 0 0,1 0 0,21-7 2148,-16 6-1500,49-15 2020,-32 9-2276,1 0 1,0 2 0,0 0-1,35-1 1,-57 6-540,0 0 0,0 0 0,-1 0 0,1 0 0,0 0 0,0 1 0,-1-1 0,1 0 1,0 1-1,-1 0 0,1-1 0,-1 1 0,1 0 0,-1 0 0,1 0 0,-1 0 0,1 0 0,-1 0 0,2 2 0,-2-1-367,0-1 0,0 1 0,0-1 0,0 1 0,-1 0 0,1 0 0,-1-1 0,1 1 0,-1 0 0,0 0 0,0 0 0,0 3 0,1 5-2139,4 3 1005</inkml:trace>
  <inkml:trace contextRef="#ctx0" brushRef="#br0" timeOffset="0.99">92 408 11610,'4'11'1817,"-2"-2"1568,7-7-1401,2-4 24,7-7-487,8-4-225,-2 0-328,-1 2-264,1 2-384,0 0-143,4 2-201,-1-3-201,2 3-583,-1 0-400,-1-2-1224,-3-2-257,2-8 1385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35.5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 14491,'2'-3'936,"1"1"441,8 0-41,0 0-288,2 2-368,0-2-440,2-1-112,-3 3-168,-1 3-192,-3 5-936,-6-1-392,-1-2 679</inkml:trace>
  <inkml:trace contextRef="#ctx0" brushRef="#br0" timeOffset="0.99">135 140 13995,'3'0'1152,"5"-2"761,1 0-321,5-3-592,7-3-360,1-3-504,1-1-1064,1 12 632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36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95 11739,'7'-8'1064,"1"0"0,0 1 0,1 0 0,-1 0 1,16-8-1,-8 8-412,-1 0-1,1 1 1,1 0 0,-1 1 0,1 1-1,22-2 1,-38 5-641,0 1 0,-1 0 0,1 0-1,0 0 1,0 0 0,0 0 0,0 0 0,0 0 0,0 0-1,0 0 1,0 1 0,0-1 0,0 0 0,0 1-1,-1-1 1,1 0 0,1 2 0,-1-2-9,-1 0 1,0 1-1,0-1 1,0 1-1,1-1 1,-1 0-1,0 1 0,0-1 1,0 1-1,0-1 1,0 1-1,0-1 1,0 0-1,0 1 1,0-1-1,0 1 1,0-1-1,0 1 0,0-1 1,0 0-1,0 1 1,-1-1-1,1 1 1,0-1-1,-1 1 1,-1 3-4,0-1 0,0 1 1,-1-1-1,0 1 1,-5 4-1,-8 5-126,0 0-1,-1-1 1,-31 15-1,33-19 80,0 1 0,1 0-1,0 0 1,0 2-1,1-1 1,-18 20 0,16-12 43,2 1 0,-13 22 1,22-33 46,0 0 0,0 0 0,1 0 0,0 0 0,0 1 0,1-1 0,0 1 0,-1 12 0,3-14 25,1 1 1,-1-1-1,2 0 0,-1 0 1,1 0-1,0 0 1,0-1-1,1 1 1,0 0-1,5 8 0,4 5 440,28 33 0,-14-22 179,1-1 1,1-1-1,50 39 1,-72-64-636,7 6 64,0 0 1,0-1-1,21 9 1,-30-16-157,0 0 0,0-1-1,0 1 1,0-1 0,0 0 0,0 0 0,0-1-1,0 1 1,0-1 0,1 0 0,-1 0 0,0-1-1,0 1 1,0-1 0,1 0 0,-1 0 0,0 0 0,5-2-1,7-6-1388,0 0 1,0-1-1,-1-1 0,22-19 0,-11 3-25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36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0 15619,'-10'17'1481,"5"1"751,3 6-664,2 2-223,4 5-409,1 4-208,4 0-384,-1 3-64,1-3-240,-2-2-56,1-2-48,-3-7-160,-1-6-416,-2-3-272,3-19-2809,2-11 2769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37.0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2 118 14075,'-2'7'1384,"8"-1"657,18-8-233,10-6-80,10-10-207,2-4-225,0 0-472,-2 2-248,-11 3-464,-2 5-80,-11 6-32,-9 2-160,-3 8-568,-8 2-384,-4 5-1241,-1 1-271,6 7 1368</inkml:trace>
  <inkml:trace contextRef="#ctx0" brushRef="#br0" timeOffset="1">85 492 13483,'-6'16'1520,"2"1"897,10-6-441,3-4 9,8-7-353,5-6-360,1-5-376,1-1-263,4-1-505,-3 0 0,3 2-232,-6 0-169,2-2-503,-2 0-416,-2-1-1224,-4 1-265,8-11 1377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37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8 14555,'-3'1'321,"2"-1"-131,0 0 0,0 0 0,0 0 0,0 1 0,0-1 0,0 0 0,0 1 0,0-1 0,1 1 0,-1-1 0,0 1 0,0 0 0,0-1 0,0 1 0,1 0 0,-1-1 0,0 1 0,1 0 0,-1 0 0,0 0 0,0 1 0,2-2-102,-1 1 1,0-1-1,1 0 0,-1 0 0,1 0 1,-1 1-1,1-1 0,-1 0 1,1 0-1,0 0 0,-1 0 0,1 0 1,-1 0-1,1 0 0,-1 0 0,1 0 1,-1 0-1,1 0 0,-1-1 0,1 1 1,-1 0-1,1-1 0,15-3 481,-3 0-366,0 0-1,1 1 1,-1 0 0,1 2-1,21-2 1,-26 3-167,1 0-1,-1 1 1,0 0 0,0 0 0,0 1 0,0 0-1,0 1 1,0 0 0,11 5 0,-17-5-5,1-1-1,0 1 1,-1-1-1,0 1 1,1 0 0,-1 0-1,0 0 1,-1 1-1,4 4 1,1 3 80,9 21 0,3 7 14,6 0 32,-12-20 16,0 0 1,16 39 0,-22-41 86,-2-1 0,0 1 0,3 26 0,-6-36-162,-2 1 0,1 0 0,-1-1 0,0 1 0,-1 0 0,1-1 0,-2 1 0,1-1 0,-1 1 0,-4 10 0,3-10-41,-2-1 1,1 1-1,-1-1 1,0 1-1,0-1 1,-1-1 0,0 1-1,-9 8 1,4-7-303,0 0 0,-1-1 1,0 0-1,-22 9 0,25-12-207,-4 1-1162,0 1 1,-15 10-1,6 1 251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38.3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17 922 7122,'-1'0'167,"1"1"1,-1-1 0,1 0 0,-1 0 0,1 0 0,-1 0 0,0 0 0,1 0 0,-1 0 0,1 0 0,-1 0 0,1-1 0,-1 1 0,1 0-1,-1 0 1,1 0 0,-1-1 0,1 1 0,-1 0 0,1 0 0,-1-1 0,1 1 0,0 0 0,-1-1 0,1 1 0,-1-1 0,1 1 0,0-1-1,0 1 1,-1 0 0,1-1 0,0 1 0,0-1 0,-1 1 0,1-1 0,0 1 0,0-1 0,0 0 0,0 1 0,0-1 0,0-1-19,0 1 0,1 0 1,-1 0-1,1 0 1,-1 0-1,1-1 0,0 1 1,-1 0-1,1 0 0,0 0 1,0 1-1,0-1 1,0 0-1,0 0 0,0 0 1,0 1-1,0-1 1,0 0-1,1 0 0,117-56 3047,3 4-2588,-18 9-600,-81 33 4,364-159 156,-323 147 57,232-92 171,-256 98-399,77-23 0,47 0 394,15-4 1115,-133 30-1213,-2-2-1,60-31 1,-23 10 442,-53 26-64,1-2-1,32-21 1,-27 13-25,1 2 0,0 1 1,47-15-1,-75 28-681,-15 3-1013,1 0 484,-11-3-283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40.4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442 64 5737,'2'-5'1399,"1"0"0,0 0 1,0 1-1,4-6 0,1-1 495,-8 11-1754,1-1 0,-1 1 1,1-1-1,-1 1 0,0-1 0,1 1 0,-1-1 0,0 0 1,0 1-1,1-1 0,-1 1 0,0-1 0,0 0 1,0 1-1,0-1 0,0 0 0,1 1 0,-1-1 0,-1 0 1,1 1-1,0-1 0,0 0 0,0 1 0,0-1 0,0 0 1,-1 1-1,1-1 0,0 0 0,0 1 0,-1-1 0,1 1 1,0-1-1,-1 1 0,1-1 0,-1 1 0,1-1 0,-2 0 1,-3 15 2048,-36 132-29,25-94-2040,11-39-64,0 0 0,-1-1 0,0 0 0,-1 0 0,0 0 0,-1-1 0,0 0 1,-15 14-1,-9 7 41,-43 32-1,72-62-98,-1 1 0,0-2 0,1 1 1,-1 0-1,0-1 0,0 1 0,0-1 0,0 0 0,0-1 0,-1 1 0,1-1 0,0 1 0,0-1 0,0 0 0,0-1 0,-1 1 0,1-1 0,0 0 0,-4-1 0,-1-1-38,1 1 0,0-1 0,0-1 0,1 1 0,-1-1 0,1-1-1,0 1 1,-10-9 0,12 9 12,0-1-1,0 0 1,0 0-1,1 0 0,0-1 1,0 1-1,0-1 1,0 0-1,1 0 1,0 0-1,1-1 0,-1 1 1,1-1-1,1 1 1,-1-1-1,1 0 1,0 0-1,0-12 0,1 16 28,1 0 0,-1 1 0,1-1-1,0 1 1,0-1 0,0 1 0,0-1-1,0 1 1,0 0 0,1-1-1,-1 1 1,1 0 0,-1 0 0,1 0-1,0 0 1,0 0 0,0 1-1,0-1 1,0 0 0,0 1 0,1 0-1,-1-1 1,0 1 0,4-1-1,1-1 29,1 1-1,-1 0 1,1 0-1,0 0 1,-1 1-1,1 1 1,8-1 0,92 9 736,-40-1-135,206 33 2325,-244-34-2799,-16-2-65,-13-4-442,0 1-1,1-1 1,-1 0-1,1 1 1,-1-1 0,1 0-1,-1 0 1,1 1-1,-1-1 1,0 0 0,1-1-1,-1 1 1,1 0-1,-1 0 1,1-1 0,-1 1-1,0 0 1,2-2-1,16-3-1105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46.7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33 13467,'1'-3'562,"-1"-1"0,1 1 1,-1-1-1,0 0 0,0-5 1,0 9-501,0-1 1,0 1-1,0 0 1,0 0-1,0 0 1,0-1 0,0 1-1,0 0 1,0 0-1,-1 0 1,1 0 0,0-1-1,0 1 1,0 0-1,0 0 1,0 0-1,0-1 1,0 1 0,-1 0-1,1 0 1,0 0-1,0 0 1,0 0 0,0 0-1,-1-1 1,1 1-1,0 0 1,0 0 0,0 0-1,0 0 1,-1 0-1,1 0 1,0 0-1,0 0 1,0 0 0,-1 0-1,1 0 1,0 0-1,-2 1 49,1-1-1,0 1 0,0 0 1,0-1-1,0 1 1,0 0-1,0 0 0,0 0 1,1 0-1,-1 0 0,-1 2 1,-12 16 584,1 0 0,-19 39-1,28-51-652,1 1-1,0 0 0,0 0 0,1 0 0,0 0 0,0 0 0,1 1 0,0-1 0,1 1 0,-1-1 1,3 13-1,-2-18-40,1 0 0,-1 0 1,1 0-1,0 0 0,1 0 1,-1 0-1,0 0 0,1-1 1,-1 1-1,1 0 1,0-1-1,0 1 0,0-1 1,0 0-1,0 0 0,1 0 1,-1 0-1,1 0 0,4 2 1,2 1 3,1-2 0,0 1 1,-1-1-1,18 3 0,-15-4 29,1 1 0,11 5-1,-23-7-16,0-1 1,-1 0-1,1 1 0,0-1 0,-1 0 0,1 1 0,-1-1 0,1 1 0,-1-1 0,1 1 0,0-1 1,-1 1-1,0 0 0,1-1 0,-1 1 0,1-1 0,-1 1 0,0 0 0,1-1 0,-1 1 1,0 0-1,0 0 0,0-1 0,0 1 0,1 1 0,-1 0 16,-1 0 0,1 0 1,0 0-1,0 0 0,-1 0 0,1 0 0,-1 0 0,0-1 1,-1 4-1,-1 1 43,-1 1 0,0 0 1,-10 10-1,-57 60-763,64-74-1769,7-3 2384,0 0-1,0 0 1,0-1-1,0 1 0,0 0 1,0 0-1,0 0 1,-1-1-1,1 1 0,0 0 1,0 0-1,0 0 1,0-1-1,0 1 0,0 0 1,0 0-1,0-1 1,0 1-1,0 0 0,0 0 1,0 0-1,0-1 0,0 1 1,1 0-1,-1 0 1,0 0-1,0-1 0,0 1 1,0 0-1,0 0 1,0 0-1,1-1 0,6-10-1180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40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89 12443,'7'2'7963,"-7"-3"-7815,13-7 876,-10 6-263,2-2-497,1 0 0,0 0-1,0 1 1,0 0 0,0 0-1,0 1 1,1-1 0,-1 1-1,1 1 1,0-1 0,-1 1-1,13 0 1,-1 1-209,-9 1-122,-1-1 0,1-1-1,16-1 1,-23 1-360,1 0 0,-1 1-1,1-1 1,-1 0 0,1 0-1,-1-1 1,0 1 0,1 0 0,-1-1-1,0 1 1,0-1 0,0 0-1,0 0 1,0 0 0,-1 0 0,4-4-1,3-10-1465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41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0 10842,'-9'7'6132,"18"5"1210,6 8-5768,-12-16-1357,1 0 0,-1 1 0,0-1 0,0 1 0,0 0 0,0 0 1,-1 0-1,0 0 0,0 1 0,1 7 0,12 26 554,-3-17-454,-2-5 93,12 33 0,-10-19-142,23 75 957,-30-88-1360,-1-1-1,-1 1 0,-1 0 1,1 21-1,6-49-6433,4-19 3950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43.5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1254 9282,'-6'-14'437,"0"0"0,1 0 1,0-1-1,1 1 0,-3-24 0,-3 5 2005,6 25-275,7 24-916,66 306 1383,150 507 371,-129-518-2694,10 31-309,-86-296 16,2 0 1,2-1-1,30 55 0,-42-90-14,1 1 1,0-1-1,1 0 0,0 0 0,0-1 0,1 0 0,0-1 0,19 14 0,-21-18-1,0 0 1,0 0-1,0-1 1,0 0 0,1 0-1,-1-1 1,1 0-1,0 0 1,0-1-1,-1 0 1,1 0-1,0-1 1,0 0-1,16-2 1,-1-3 12,0-1 0,-1-1 0,39-18 1,-21 8-8,258-79-18,9 29 25,-108 34 5,283-9 0,205 35-114,-403 13 87,80 0 56,-2-28 0,-295 11-59,118-34 1,57-37-28,104-28 105,-173 63-15,225-90 0,-346 116-73,-1-2 0,-1-2 1,89-61-1,-127 77-47,-1-2-1,0 0 1,0 0 0,-1-1-1,0 0 1,-1 0 0,-1-1-1,7-15 1,1-3-391,-3-1 1,16-51-1,-1-19-53,36-103-366,-29 126 512,10-27-142,-37 84 380,-1 0-1,-1 0 1,3-23-1,-6 16 6,-1 1 0,-1-1 0,-2 0 0,-6-45 0,-1 28 76,-3 1 0,-17-49 0,-56-147 44,-14 6-245,-22 7-24,89 176 220,-3 1-1,-51-57 1,67 88 65,-1 1 1,-1 0-1,0 2 0,-2 0 1,0 1-1,-1 1 1,0 1-1,-1 2 0,-1 0 1,0 1-1,0 2 0,-42-11 1,15 10 92,0 2-1,0 3 1,-66 0 0,-162 18 128,193-7-235,-281 26 113,215-17-21,-193 37 284,4 26 98,-5 3-318,-433 45-1,164-71-132,291-27 214,253-17-75,-1 3 0,-99 32 0,35 6 82,1 5-1,-223 131 1,358-187-247,-52 33 42,50-32-75,0 1 1,0-1-1,0 0 1,0 1-1,1 0 1,-1-1-1,1 1 1,-1 0-1,1 0 1,0 1-1,-2 4 1,4-7 0,0-1 1,0 1 0,0 0 0,0 0-1,0-1 1,0 1 0,0 0 0,0 0 0,1-1-1,-1 1 1,0 0 0,0-1 0,1 1 0,-1 0-1,0-1 1,1 1 0,-1 0 0,0-1-1,1 1 1,-1-1 0,1 1 0,-1 0 0,1-1-1,0 1 1,-1-1 0,1 0 0,-1 1-1,1-1 1,0 0 0,-1 1 0,2-1 0,33 13-565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45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3 246 13251,'-2'0'2656,"2"2"-1087,5 4 103,6-3-72,15 3-167,11-2-113,18-4 88,9-6-87,15-14-281,-2-6-160,5-9-408,-7-3-64,-9-2-760,-5-1-608,-19-19 592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2:55.0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 10426,'6'-11'1032,"-3"0"865,7 1-9,-5 9-511,4-1-305,6 2-536,3 0-288,10-8-768,14-4 424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3:36.0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2756 10202,'-2'-10'509,"0"0"0,1 0 0,0 0-1,1 0 1,0 0 0,1 0 0,0 0-1,0 0 1,1 0 0,0 0 0,7-17-1,17-28-160,3 1-1,45-63 0,-54 87-152,329-456 2679,-272 389-2689,-6-3 0,70-127 1,-112 175-213,2 1 0,3 2 0,58-67 0,47-27 56,-61 64 8,109-141-1,-170 196-19,92-122-11,-77 107 40,60-56 0,65-31 506,-93 78 11,64-63 0,-29 5 336,-83 91-582,-15 15-308,-1 0 0,1-1 0,-1 1 0,1 0 0,-1 0 0,1 0 0,-1-1 0,1 1 0,-1 0 0,1 0 0,-1 0 0,1 0 0,-1 0 0,1 0 0,-1 0 0,1 0 1,0 0-1,-1 0 0,1 0 0,-1 1 0,1-1 0,-1 0 0,1 0 0,-1 0 0,1 1 0,-1-1 0,1 0 0,-1 1 0,0-1 0,1 0 0,-1 1 0,1-1 0,-1 1 0,1 0-70,0 0 1,0 0-1,1 0 1,-1-1-1,0 1 0,0 0 1,0 0-1,0-1 1,1 1-1,-1-1 0,0 1 1,1-1-1,-1 0 1,0 1-1,1-1 1,-1 0-1,1 0 0,-1 0 1,0 0-1,1 0 1,2-1-1,-1 0-124,1 0 0,0 0 1,0 0-1,0 0 0,0-1 0,-1 0 0,5-3 1,31-25-693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3:37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14 335 10586,'-2'-2'435,"0"1"0,1-1 0,0 0 0,-1 0 0,1 0 0,0 0 0,0-1 0,0 1 0,-1-5 2877,6 11-2329,5 9-191,8 17 166,0 1-1,-3 0 1,0 1-1,17 65 1,-11-36-607,-12-39-230,-1 0 0,6 28-1,-13-46-124,1 1 0,-1 0 0,0 0 0,-1 5 0,1-9 3,0 0 1,0-1-1,0 1 1,0 0-1,0-1 1,0 1-1,0 0 0,0-1 1,0 1-1,-1-1 1,1 1-1,0 0 1,0-1-1,-1 1 1,1-1-1,0 1 1,-1-1-1,1 1 1,0-1-1,-1 1 1,1-1-1,-1 1 1,1-1-1,-1 1 0,1-1 1,-1 0-1,1 1 1,-1-1-1,0 0 1,1 1-1,-1-1 1,1 0-1,-1 0 1,0 0-1,1 0 1,-1 0-1,0 1 1,0-1-1,-1-1 4,1 0 0,0 0-1,-1 0 1,1 0 0,0 0-1,0 0 1,0-1 0,0 1 0,0 0-1,0-1 1,0 1 0,0 0 0,1-1-1,-1 1 1,-1-3 0,0-1 2,-18-36-266,2-1 0,2 0 0,-15-62 0,26 82 67,1-1 0,1 1 1,1-1-1,0 1 0,2-1 0,1 1 0,0-1 1,10-41-1,-4 39 129,1 1 0,17-38 0,-19 50 61,0 0 0,1 1 0,1 0 1,0 0-1,0 0 0,18-16 0,-19 22 22,0 0 0,0 0 0,0 1 0,1 0 0,0 0 0,0 1 0,0 0 0,0 0 0,1 1 0,-1 0 0,0 1 0,1-1 0,0 2 0,-1-1 0,1 1 0,11 2 0,-17-2 0,0 1 1,0 0-1,-1 0 1,1 0-1,0 0 1,-1 0-1,1 1 0,-1-1 1,0 1-1,1-1 1,-1 1-1,0 0 1,0 0-1,0 0 1,0 0-1,0 1 1,-1-1-1,1 0 0,-1 1 1,1-1-1,-1 1 1,0-1-1,0 1 1,0 0-1,1 4 1,0 3 26,0 1 0,-1 0 1,0-1-1,-1 1 1,-1 15-1,-1-5-24,-1 1-1,0-1 1,-2 0-1,-1 0 1,-1 0 0,0-1-1,-19 35 1,13-32 39,-1 0 0,-2-1 0,0-1 0,-1 0 0,-38 35 0,52-53-55,-1 1 7,0 0 0,-1 0 0,1-1 0,-1 0 0,0 1 0,0-2 0,0 1 0,-10 4-1,14-7-5,1 0-1,0 0 1,-1 0-1,1 0 0,0 1 1,-1-1-1,1 0 0,0 0 1,-1 0-1,1 0 1,0 0-1,-1 0 0,1 0 1,0 0-1,-1 0 1,1-1-1,0 1 0,-1 0 1,1 0-1,0 0 0,-1 0 1,1 0-1,0-1 1,-1 1-1,1 0 0,0 0 1,0 0-1,-1-1 0,1 1-1,0-1-1,0 1 0,0 0 0,0 0 0,0-1 0,0 1 0,0 0 0,0-1 0,0 1 0,0 0 0,0 0 0,0-1 0,0 1 0,1 0 1,-1 0-1,0-1 0,0 1 0,0 0 0,0 0 0,1-1 0,-1 1 0,0 0 0,0 0 0,0 0 0,1-1 0,-1 1 0,0 0 0,0 0 1,1 0-1,-1 0 0,0 0 0,1-1 0,4-1 54,0 0 0,0 1 0,1-1-1,-1 1 1,0 0 0,1 1 0,9-1 0,4 0 137,265-32 1997,-267 32-2227,0 1 0,22 3 0,-30-2-97,-9-1 8,1 0-1,-1 0 1,0 0 0,1 0-1,-1-1 1,1 1 0,-1 0 0,0 0-1,1 0 1,-1-1 0,0 1-1,1 0 1,-1 0 0,0-1-1,0 1 1,1 0 0,-1-1-1,0 1 1,0 0 0,1-1-1,-1 1 1,0-1 0,0 1 0,0 0-1,0-1 1,0 1 0,0-1-1,1 1 1,-1 0 0,0-1-1,0 1 1,0-1 0,0 1-1,0 0 1,-1-1 0,1 1-1,0-1 1,0 1 0,-3-23-2426,2 17 1777,0-22-1467,2-9 794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3:37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0 387 9642,'64'61'7878,"-43"-38"-6142,-2 0 0,22 34 0,-36-48-1452,0 0 0,0 0 1,4 11-1,-8-18-250,-1 0-1,1 0 0,0 1 1,-1-1-1,1 0 0,-1 0 1,0 1-1,0-1 0,1 0 1,-2 1-1,1-1 0,0 0 1,0 0-1,-1 1 0,1-1 1,-1 0-1,0 0 0,0 0 1,-1 4-1,1-5-23,1-1 1,-1 1-1,1-1 0,-1 1 1,1-1-1,-1 1 1,0-1-1,1 1 0,-1-1 1,0 1-1,1-1 1,-1 0-1,0 1 0,1-1 1,-1 0-1,0 0 1,0 0-1,0 1 0,1-1 1,-1 0-1,0 0 1,0 0-1,1 0 0,-1 0 1,0 0-1,0-1 1,1 1-1,-1 0 0,0 0 1,0-1-1,1 1 1,-1 0-1,0-1 0,1 1 1,-1 0-1,0-1 0,1 1 1,-1-1-1,0 0 1,-2-2 12,0 0 1,0 0 0,0 0-1,0 0 1,1 0 0,-4-6-1,0-4-19,0 0 0,0-1 0,1 0 0,1 0 1,-5-26-1,5 7-75,-2-49 1,6 75 52,0 1 0,0-1 0,1 1 0,0 0 0,0-1 0,3-9 0,-4 15 15,1 0 0,-1-1 0,1 1 0,0 0 1,-1 0-1,1 0 0,0-1 0,0 1 0,0 0 0,0 0 0,0 0 1,0 0-1,0 0 0,0 1 0,0-1 0,0 0 0,1 0 0,-1 1 1,0-1-1,0 1 0,1-1 0,-1 1 0,0 0 0,1-1 0,-1 1 1,0 0-1,1 0 0,-1 0 0,1 0 0,-1 0 0,0 0 0,1 0 1,-1 0-1,0 1 0,3 0 0,7 3 9,0 0 0,0 1 0,0 0 0,-1 1 0,0 0 0,0 1 0,10 8 0,34 21 77,-48-32-54,0-1-1,1 0 1,-1-1 0,1 1-1,0-1 1,0-1-1,7 2 1,-7-2 0,-1-1-1,1 0 1,0 0 0,-1-1-1,1 0 1,0 0 0,-1 0-1,1-1 1,-1 0 0,1 0-1,-1 0 1,0-1 0,0 0-1,0 0 1,0-1 0,-1 0-1,1 0 1,-1 0 0,0 0 0,0-1-1,-1 0 1,1 0 0,-1 0-1,0-1 1,-1 0 0,1 1-1,-1-1 1,0 0 0,0-1-1,-1 1 1,3-10 0,-3 7 12,-1 0 1,1-1-1,-2 1 1,1 0-1,-1-1 1,-1 1-1,1 0 1,-2 0 0,1-1-1,-1 1 1,-1 0-1,-4-13 1,2 12-45,0 1 0,0-1 1,-1 1-1,0 0 0,0 0 1,-1 1-1,-1 0 0,1 0 1,-1 1-1,-13-10 0,8 8-154,-1 1 0,-15-6 0,16 7-1129,-22-13 0,35 20 1177,-1-1-1,1 1 1,-1 0 0,1 0 0,0 0-1,-1-1 1,1 1 0,0 0-1,-1-1 1,1 1 0,0 0 0,-1-1-1,1 1 1,0 0 0,0-1-1,-1 1 1,1 0 0,0-1-1,0 1 1,0-1 0,-1 1 0,1-1-1,0 1 1,0 0 0,0-1-1,0 1 1,0-1 0,0 1 0,0-1-1,0 1 1,0-1 0,0 1-1,0 0 1,0-1 0,1 1 0,-1-1-1,0 1 1,0 0 0,0-1-1,1 0 1,13-2-1231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3:37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34 328 9442,'6'10'1408,"0"-1"0,-1 1 0,-1 0 0,0 1 0,0-1 0,5 22 0,-9-28-1131,1 0 0,-1 0 0,0 0 0,0 0 0,0 0 0,0 1 0,-1-1 0,0 0 0,1 0 0,-2 0 0,1 0 0,0-1 0,-1 1 0,0 0 0,1 0 0,-1-1 0,-1 1 0,1-1 0,-1 0 0,1 0 0,-6 5 0,8-7-260,-1-1-1,1 1 1,0-1 0,-1 1 0,1-1-1,-1 1 1,1-1 0,-1 0-1,1 1 1,-1-1 0,0 0-1,1 1 1,-1-1 0,1 0-1,-1 0 1,0 1 0,1-1-1,-1 0 1,1 0 0,-1 0 0,0 0-1,1 0 1,-1 0 0,0 0-1,1 0 1,-1 0 0,0 0-1,1 0 1,-1-1 0,1 1-1,-1 0 1,0 0 0,1 0-1,-1-1 1,1 1 0,-1 0 0,1-1-1,-1 1 1,1-1 0,-1 1-1,1-1 1,-1 1 0,1-1-1,0 1 1,-1-1 0,1 1-1,-1-1 1,1 1 0,0-1-1,0 1 1,-1-1 0,1 0 0,0 1-1,0-1 1,0-1 0,-2-5-38,0-1 1,0 1 0,0-14 0,2 16 72,-4-33-162,2-1 1,2 0 0,1 1-1,2-1 1,2 1-1,10-44 1,-10 66-39,0-1 1,12-22-1,-14 33 143,0 0 0,1 0 1,0 0-1,0 0 0,0 1 1,0 0-1,1 0 0,11-9 1,-15 13 5,0 0 0,0 0 0,1 0 0,-1 1 0,1-1 0,-1 0 0,0 1 0,1-1 0,-1 1 0,1 0 0,-1-1 0,1 1 0,0 0 0,-1 0 0,1 0 0,-1 0 0,1 0 0,-1 0 0,1 1 0,-1-1 0,1 0 0,-1 1 0,1-1 0,-1 1 0,1 0 0,-1-1 0,0 1 0,1 0 0,-1 0 0,2 1 0,3 3 35,-1 1 1,1 0-1,-1 0 1,8 13-1,-2-4 121,133 164 2004,-134-167-2065,0-2-1,1 1 1,0-1 0,20 13-1,-25-19-103,0-1 1,0 1-1,1-1 0,0 0 0,-1 0 0,1-1 0,0 0 0,0 0 1,1-1-1,-1 0 0,8 0 0,-14-1-77,0 0 0,-1 0 0,1 1 0,0-1-1,0 0 1,-1 0 0,1-1 0,0 1 0,0 0 0,0 0 0,-1 0 0,1 0-1,0-1 1,-1 1 0,1 0 0,0-1 0,0 1 0,-1-1 0,1 1 0,-1 0 0,1-1-1,0 0 1,-1 1 0,1-1 0,-1 1 0,1-1 0,-1 0 0,0 1 0,1-1-1,-1 0 1,1 1 0,-1-1 0,0 0 0,0 1 0,0-1 0,1 0 0,-1 0 0,0 0-1,0 1 1,0-1 0,0 0 0,0 0 0,0 1 0,0-1 0,0 0 0,-1 0-1,1 1 1,-1-3 0,1 1-295,-1-1 0,0 1 0,0 0 0,-1-1 0,1 1 0,0 0 0,-1-1 0,1 1 0,-1 0 0,0 0 0,0 0 0,0 1 0,-2-3 0,-21-7-1111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3:38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90 11522,'-20'13'1761,"2"2"1191,12-6-479,8-4-201,17-8-607,8-8-377,19-9-584,7-2-200,2-6-880,4 2-1256,-34 4 1040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47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3 15251,'0'0'81,"0"0"-1,0 0 1,0-1-1,0 1 1,0 0-1,0 0 1,0 0-1,0 0 1,0 0-1,0 0 1,0 0 0,0-1-1,-1 1 1,1 0-1,0 0 1,0 0-1,0 0 1,0 0-1,0 0 1,0 0-1,-1 0 1,1 0-1,0 0 1,0 0-1,0 0 1,0 0-1,0-1 1,0 1-1,-1 0 1,1 0-1,0 0 1,0 0 0,0 0-1,0 1 1,0-1-1,-1 0 1,1 0-1,0 0 1,0 0-1,0 0 1,0 0-1,0 0 1,0 0-1,-1 0 1,1 0-1,0 0 1,-6 8 1410,-2 11-519,3-4-495,1 0 0,0 1 0,1-1 0,-1 29 0,4-36-425,0-1 0,0 0 0,1 1-1,0-1 1,0 1 0,0-1 0,1 0 0,0 0 0,1 0 0,0 0 0,0 0 0,5 8 0,-6-13-51,0 0 1,-1 0-1,1 0 1,0 0 0,0-1-1,1 1 1,-1-1-1,0 1 1,0-1-1,1 0 1,-1 0 0,1 0-1,-1 0 1,1 0-1,-1-1 1,1 1 0,0-1-1,-1 1 1,1-1-1,0 0 1,-1 0-1,1 0 1,0-1 0,-1 1-1,1-1 1,-1 1-1,4-2 1,-4 1 0,0 1 0,0-1 0,0 0 0,0 0 0,0 0 0,-1 0 0,1 0 0,0 0 0,0 0 0,-1-1 0,1 1 0,-1-1 0,1 1 0,-1-1 0,1 0 0,-1 1 0,0-1 0,0 0 1,0 0-1,0 0 0,0 0 0,-1 0 0,1 0 0,0 0 0,-1 0 0,1 0 0,-1 0 0,0 0 0,0 0 0,0-1 0,0 1 0,0 0 0,-1-3 0,0 1 3,-1-1 0,1 0 1,-1 1-1,0-1 0,0 1 1,-1 0-1,1-1 0,-1 1 0,0 0 1,0 1-1,0-1 0,-1 1 0,-3-4 1,-7-4-268,0 1-1,-22-12 1,21 13-2256,-24-18 0,38 27 2401,0-1 1,1 1 0,0-1 0,-1 1-1,1 0 1,-1-1 0,1 1 0,-1-1-1,1 1 1,0-1 0,-1 0-1,1 1 1,0-1 0,0 1 0,-1-2-1,5-9-1046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3:54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 9826,'6'-3'1700,"6"-2"-1132,1 0-1,-1 1 0,1 0 0,0 0 0,0 2 0,0 0 0,21-1 0,6 3 249,45 5 1,178 34 882,-2 19-658,49 11 54,-37-28 924,459 10 0,-537-53-331,296-42 0,-455 39-1635,-9 0-168,-1 2 1,1 1 0,30 1 0,-47 3-395,0-1-1,0 2 1,0-1 0,0 1-1,0 1 1,-1 0 0,11 5 0,36 21-1265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3:52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4 317 7634,'0'1'85,"-1"-1"1,1 0-1,0 1 1,-1-1-1,1 0 1,0 1-1,0-1 1,-1 1-1,1-1 1,0 1-1,0-1 1,0 0-1,0 1 1,-1-1-1,1 1 1,0-1-1,0 1 1,0-1-1,0 1 1,0-1-1,0 1 1,0 0-1,1-1-10,-1 0-1,0 1 0,0-1 0,1 0 1,-1 0-1,0 1 0,1-1 0,-1 0 1,0 0-1,1 0 0,-1 0 0,1 1 0,-1-1 1,0 0-1,1 0 0,-1 0 0,0 0 1,1 0-1,-1 0 0,1 0 0,23-4 1378,-1-3-494,-1-1 0,1-2 1,35-20-1,26-12 854,-58 33-1394,1 0 1,0 2-1,0 1 0,48-3 0,113 4 379,-47 3-692,137-30 166,-61 5 138,243 14 770,0 43-385,-328-18-579,237-10 0,336-83 806,-593 65-714,1 5 0,153 5 0,-228 8-237,573 7 329,-259-32 256,69-2-168,-241 29-510,40-1 144,-22-14 1107,310 24 0,-481-10-1116,95 12 102,-108-12-218,1 1 0,-1 0 0,0 0 1,0 2-1,0 0 0,13 8 1,-13-3 0,-12-9-56,1 1-1,-1-1 0,1 0 0,0 0 0,6 3 1,-9-5-33,1 0 0,0 0 1,-1 1-1,1-1 1,0 0-1,0 0 1,-1 0-1,1 0 0,0 0 1,-1 0-1,1 0 1,0 0-1,0-1 0,-1 1 1,1 0-1,0 0 1,-1 0-1,1-1 0,0 1 1,-1 0-1,1-1 1,-1 1-1,1-1 0,-1 1 1,1-1-1,0 1 1,-1-1-1,1 1 1,-1-1-1,0 1 0,1-1 1,0-1-1,6-9-631,10-23 1,-5 4 497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3:53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 10586,'5'-5'589,"1"1"0,-1 0 0,1 0 0,0 1 0,10-5 0,-14 7-449,0 0 0,0 0 0,0 1 0,1-1 0,-1 1 0,0 0 0,0 0 0,0 0 0,0 0-1,1 0 1,-1 0 0,0 0 0,0 1 0,0-1 0,0 1 0,0-1 0,0 1 0,0 0 0,0 0 0,0 0 0,0 0-1,2 2 1,2 1 106,0 0 0,0 0 1,0 0-1,1-1 0,-1 0 0,1 0 0,0-1 0,0 1 0,0-2 0,0 1 0,0-1 0,1 0 0,11 0 0,133-3 2013,-92-1-1614,1 3 0,66 9 0,82 39 341,2 1 15,83-28 352,0-25-84,62 3-80,-331 1-1142,1 2-1,-1 1 1,35 9 0,-54-11-49,1 1-1,-1 0 0,1 1 0,-1-1 1,0 1-1,0 0 0,0 1 1,-1 0-1,1-1 0,-1 2 0,0-1 1,0 1-1,0-1 0,-1 1 0,1 1 1,-1-1-1,-1 1 0,4 5 1,14 31-1421,-20-41 1309,-1 0 1,1 0-1,-1-1 1,1 1 0,0 0-1,-1-1 1,1 1-1,0 0 1,-1-1 0,1 1-1,0-1 1,0 1-1,0-1 1,-1 1 0,1-1-1,0 0 1,0 1-1,0-1 1,0 0-1,0 0 1,0 0 0,1 0-1,21-5-1857,-18 4 1591,40-16-1559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3:59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1 552 9642,'0'9'448,"1"-1"-1,1 0 1,0 1-1,0-1 1,0 0-1,6 11 1,2 8 392,-5-13-363,0 0-1,1-1 1,0 1 0,13 17 0,-17-27-292,0-1 0,1 1 0,0 0 0,0-1 1,0 0-1,1 1 0,-1-1 0,1 0 0,-1-1 1,1 1-1,0-1 0,0 0 0,0 0 0,0 0 1,1 0-1,-1-1 0,0 1 0,7 0 1,-9-2-98,0 0 0,-1 0 0,1 0 1,0 0-1,-1-1 0,1 1 0,0 0 1,0-1-1,-1 1 0,1-1 0,-1 0 1,1 0-1,0 1 0,1-3 0,18-17 582,-14 12-414,20-22 349,-2-2 0,-1-1 0,25-47 0,-19 32-249,3-7-106,137-211-658,-101 163-1176,-11 1 588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01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85 204 9794,'-26'13'768,"6"5"1193,4 4-1545,5 4 112,5 0 272,1-2 64,12-2 80,0-6-47,17-7 23,2-5-56,9-17-80,9-13 72,9-19-39,4-14-97,5-16-392,8-8-480,5 1-24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02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51 163 10842,'-20'26'961,"0"7"471,11 4-136,7 3 16,9-3 25,8-6-97,14-15-184,3-8-72,17-21-255,6-15-129,17-28-144,6-20-360,5-28-1641,-2-10 1145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22.1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8042,'1'0'540,"6"0"3625,-4 0-3960,0 0 0,-1 1 1,1-1-1,-1 1 0,1 0 0,-1 0 0,1 0 1,1 1-1,10 4 198,0 0 1,0-1-1,1 0 1,-1-1-1,1-1 1,0 0-1,0-1 1,17 0-1,18-1 706,54-7 0,-31-1-398,70-5 70,-117 12-671,0 1 0,0 1-1,39 8 1,171 61 1186,-62-15-408,-132-45-558,1-1-1,54 4 1,62-9 362,-60-3-564,-33 0-35,117 9 82,-154-6-180,0 2 1,0 2-1,37 15 0,-35-12 83,1-1-1,44 9 0,36 1 950,121 18 260,-211-36-1147,0-1-1,0-1 0,0-2 1,0 0-1,0-1 0,0-1 1,-1-1-1,1-1 1,-1 0-1,0-2 0,27-13 1,-46 19-132,22-10 149,0 0 0,0 1 0,1 1 0,44-9 0,-67 18-177,0-1-1,0 1 1,0 0-1,0 0 1,0 0-1,1 0 1,-1 0-1,0 1 1,0-1-1,0 1 1,0-1-1,0 1 1,0 0-1,-1 0 1,1-1-1,0 1 1,0 0-1,0 1 1,-1-1-1,1 0 1,-1 1-1,1-1 1,-1 0-1,1 1 1,-1 0-1,0-1 0,0 1 1,0 0-1,0 0 1,0-1-1,1 4 1,1-12-5299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28.7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63 336 6937,'-3'-7'762,"0"0"-1,-1 1 1,0-1-1,-6-8 0,-7-11 1503,15 22-1846,-1-1-40,0 1-1,1-1 0,0 0 1,0 0-1,0 0 0,1 0 1,-1 0-1,1 0 0,0-8 1,1 13-294,0-1 1,1 1 0,-1 0 0,1-1 0,-1 1 0,1 0-1,-1-1 1,1 1 0,-1 0 0,1 0 0,-1-1-1,1 1 1,0 0 0,-1 0 0,1 0 0,-1 0 0,1 0-1,0 0 1,-1 0 0,1 0 0,-1 0 0,1 0-1,0 0 1,-1 0 0,1 0 0,-1 1 0,1-1 0,0 0-1,22 6 1173,-22-6-1197,5 1 125,-1 0 0,1 0 0,0-1 0,-1 0 0,1 0 0,0 0 0,-1 0 0,7-2 0,46-13 698,-16 3-331,-1 4-295,1 3 1,1 1-1,-1 2 0,0 2 1,1 2-1,81 13 1,-57-4 108,0-3 0,110-1 0,-100-5 2,-52-1-144,0 0 0,0-1 0,38-7-1,-41 3 49,1-1-1,-1-2 1,0 0-1,-1-1 0,0-1 1,0-1-1,37-25 1,-55 33-228,0-1 0,1 1 0,-1 0 1,1 0-1,-1 1 0,1-1 1,-1 1-1,1-1 0,0 1 0,0 1 1,0-1-1,0 0 0,5 1 1,-9 0-88,1-1 0,-1 1 1,0 0-1,1 0 1,-1 0-1,0 0 1,1 0-1,-1-1 0,0 1 1,1 0-1,-1 0 1,0-1-1,0 1 0,1 0 1,-1 0-1,0-1 1,0 1-1,0 0 0,1-1 1,-1 1-1,0 0 1,0-1-1,0 1 1,0 0-1,0-1 0,1 1 1,-1-1-1,2-14-1860,-1 7-20,6-18-3942,-10-16 2202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32.2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63 8410,'-10'13'4207,"9"-11"-4036,0 0 0,0 0 0,0 0 0,0 0 1,0 0-1,0 0 0,1 0 0,-1 0 1,1 1-1,0-1 0,-1 0 0,1 0 0,0 0 1,0 1-1,0-1 0,1 3 0,0-4-26,0-1 0,1 1-1,-1-1 1,0 0-1,0 0 1,0 1 0,0-1-1,1 0 1,-1 0-1,0 0 1,0 0 0,0 0-1,0-1 1,2 1-1,2-1 208,27 1 1217,45-7 0,-60 4-1315,-1 0 1,0-1-1,0-1 1,24-10-1,-11 2 45,0 2 0,49-12 0,63-4 622,-126 25-772,1 0-1,-1 2 1,1-1 0,-1 2 0,1 0 0,17 4 0,-11 0 17,0 1 1,0 1 0,32 15-1,-40-17-67,0 0 0,0 0 0,0-2-1,1 0 1,0 0 0,-1-1 0,1-1 0,0-1 0,0 0-1,23-3 1,2 0 442,74 5 0,-83 2-42,53 11 1,-75-13-356,0-1 0,0 0 1,0 0-1,0-1 0,0 0 1,0-1-1,0 1 0,0-2 1,0 1-1,0-2 0,0 1 1,14-6-1,-15 4 103,-5 3-190,-1-1 0,1 1-1,-1 0 1,0-1 0,0 1-1,3-3 1,-4 3-50,0 0 0,0 0 1,-1 0-1,1 0 0,0-1 1,-1 1-1,1 0 0,-1 0 1,1 0-1,-1-1 0,0 1 1,0 0-1,1-1 0,-1 1 0,0 0 1,0-2-1,-1 2-103,0 0-1,0 0 1,1 1-1,-1-1 1,0 0-1,0 1 1,0-1-1,0 1 1,0-1-1,0 1 1,-1-1-1,-3-2-1267,2-3-1178,1-8 815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33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55 255 7594,'-7'-5'821,"0"-1"0,1 1 0,0-1 0,0 0 0,-6-10 0,7 10 39,3 4-344,-1-3 1090,4 6-381,13 8 120,-7-7-1151,0 0 0,0-1 0,0-1 0,0 1 0,-1-1 0,1 0 0,0 0 0,0-1 0,9-2 0,13-5 370,0-1-1,30-14 1,17-6 351,5 5-137,1 3 1,1 4-1,97-7 0,-146 24-615,-1 0-1,0 2 1,1 2 0,51 12 0,-31-6 350,-35-7-33,1-2 0,0 0 0,38-3 0,-56 2-466,1-1-1,0 1 0,-1 0 1,1-1-1,-1 0 1,1 1-1,-1-1 1,0 0-1,1 0 1,-1 0-1,0-1 0,0 1 1,3-2-1,-4 1-105,0 1-1,1 0 0,-1-1 1,0 1-1,-1-1 0,1 0 1,0 1-1,0-1 1,-1 1-1,1-1 0,-1 0 1,1 0-1,-1 1 0,0-1 1,0 0-1,0 0 1,0 1-1,0-1 0,0 0 1,0 0-1,-1-1 0,-6-36-757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47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1 648 12787,'4'-4'844,"-1"2"1,1-1 0,1 0-1,-1 1 1,0 0-1,9-3 1,-12 5-698,0-1 0,0 1 1,1 0-1,-1 0 0,0 0 0,0 0 0,0 0 0,1 0 0,-1 0 1,0 1-1,0-1 0,0 0 0,0 1 0,0-1 0,1 1 1,-1-1-1,0 1 0,0-1 0,0 1 0,0 0 0,-1 0 0,1-1 1,0 1-1,0 0 0,0 0 0,0 0 0,-1 0 0,1 0 1,0 0-1,-1 0 0,1 0 0,-1 0 0,1 2 0,3 7 143,-1 0 0,0 0-1,0 0 1,-1 1 0,0-1-1,0 15 1,-2 59-71,-1-59-164,-2-91-37,1 35-17,2-39-1,1 60-1,0 0 0,1 1 0,0-1 1,0 1-1,1-1 0,0 1 0,1 0 0,5-11 0,-7 18 0,-1-1 1,1 1-1,-1-1 1,1 1-1,0 0 1,0-1-1,0 1 1,1 0-1,-1 1 1,0-1-1,1 0 1,-1 0-1,1 1 1,0 0-1,-1-1 1,1 1-1,0 0 1,0 0-1,5 0 1,-5 1 11,-1-1 0,1 2 1,0-1-1,0 0 0,-1 1 1,1-1-1,0 1 0,-1 0 1,1-1-1,-1 1 0,1 1 0,-1-1 1,1 0-1,-1 1 0,0-1 1,0 1-1,1-1 0,-1 1 1,0 0-1,-1 0 0,4 4 1,1 1 69,0 1 1,-1-1-1,0 1 1,-1 0 0,0 0-1,0 1 1,0-1 0,-1 1-1,4 17 1,-5-15-8,-1-15-44,1-24-36,-2 13 6,2-67-355,-2 51-197,4-32 0,-4 58 451,1 0-1,1 0 0,-1 0 0,0 0 1,1 1-1,0-1 0,4-6 0,-6 10 86,1 0 0,-1 1-1,1-1 1,-1 0-1,1 0 1,-1 0 0,1 1-1,0-1 1,-1 0-1,1 1 1,0-1 0,0 1-1,0-1 1,-1 1 0,1-1-1,0 1 1,0-1-1,0 1 1,0 0 0,0 0-1,0-1 1,0 1 0,0 0-1,0 0 1,0 0-1,0 0 1,0 0 0,0 0-1,0 0 1,0 0-1,0 1 1,0-1 0,-1 0-1,1 0 1,0 1 0,0-1-1,0 1 1,0-1-1,0 1 1,-1-1 0,1 1-1,0-1 1,1 3-1,23 21-83,-18-16 94,0-1 1,0 0-1,13 9 1,-18-15 7,1 1 1,-1-1 0,0 0-1,0 0 1,1 0 0,-1 0-1,1 0 1,-1-1 0,1 1-1,-1-1 1,1 1 0,0-1-1,-1 0 1,1 0 0,-1 0-1,1-1 1,0 1 0,3-1-1,-4 0 12,1 0-1,-1-1 1,0 1-1,0 0 0,0-1 1,0 1-1,0-1 0,-1 0 1,1 1-1,0-1 1,-1 0-1,1 0 0,-1 0 1,2-4-1,14-31 220,-14 27-178,0 1-1,0-1 1,-1 0 0,0 1-1,-1-1 1,0 0 0,-1 0-1,0 0 1,-1 0 0,0 0-1,0 0 1,-1 0 0,0 0-1,-1 1 1,0-1 0,-1 1-1,1 0 1,-2 0 0,-9-15-1,-9-9-23,23 33-31,0 0 0,0-1 1,0 1-1,0 0 0,0 0 0,0 0 0,0 0 0,-1 0 0,1-1 1,0 1-1,0 0 0,0 0 0,0 0 0,0 0 0,0 0 0,0 0 1,0 0-1,-1-1 0,1 1 0,0 0 0,0 0 0,0 0 1,0 0-1,0 0 0,-1 0 0,1 0 0,0 0 0,0 0 0,0 0 1,0 0-1,-1 0 0,1 0 0,0 0 0,0 0 0,0 0 0,0 0 1,0 0-1,-1 0 0,1 0 0,0 0 0,0 0 0,0 0 0,0 0 1,0 1-1,-1-1 0,1 0 0,0 0 0,0 0 0,0 0 0,0 0 1,0 0-1,0 0 0,0 1 0,-1-1 0,1 0 0,0 0 0,0 0 1,0 0-1,0 0 0,0 1 0,0-1 0,0 0 0,0 0 1,0 0-1,0 0 0,0 0 0,0 1 0,0-1 0,-1 12-2,2-4 4,0 0 0,1 1 1,0-1-1,0 0 0,0 0 0,1 0 0,1-1 0,-1 1 1,9 11-1,-11-15 47,1-1 0,1 0 0,-1 0 0,0 0 1,1-1-1,-1 1 0,1 0 0,0-1 0,0 0 0,0 0 1,0 0-1,0 0 0,1 0 0,-1 0 0,1-1 1,-1 0-1,1 0 0,-1 0 0,1 0 0,0 0 0,-1-1 1,1 1-1,0-1 0,3 0 0,-4-1 38,0 0-1,0 0 0,-1 0 1,1 0-1,-1 0 1,1 0-1,-1-1 1,1 1-1,-1-1 0,0 0 1,1 1-1,-1-1 1,0 0-1,0-1 1,-1 1-1,1 0 0,0 0 1,-1-1-1,3-3 1,2-7 290,-1 1 0,8-24 0,-10 26-215,1-1-39,-1 1-1,-1 0 1,0-1-1,0 1 1,0-14 0,-2 17-97,-1 0 0,1 0 0,-1 0 0,-1 1 0,1-1 0,-1 0 0,0 1 0,-1-1 0,-3-6 0,-3-4-294,-4-7-1023,8 8-2780,6 14 2337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35.5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9 180 9418,'-1'-1'142,"0"-1"1,0 1-1,0 0 1,1-1-1,-1 1 1,0 0-1,1-1 0,-1 1 1,1-1-1,-1 1 1,1-1-1,0 1 1,0-1-1,-1 1 1,1-1-1,0 1 0,0-1 1,1-1-1,0 2-6,-1-1 0,1 0 1,0 1-1,0-1 0,0 1 0,0-1 0,1 1 0,-1 0 0,0 0 0,1-1 0,-1 1 0,1 0 0,-1 0 1,1 0-1,1 0 0,61-43 1511,-50 33-1296,0 1 1,0 1-1,1 0 1,0 0 0,0 2-1,1 0 1,19-6-1,-14 9-75,0 1-1,-1 1 0,1 1 0,0 1 0,25 2 0,106 20 642,-132-19-827,325 74 1004,-136-27-562,-158-40-421,0-3 0,59 1 1,102-8 34,23 1 422,-186 4-153,0 2 0,-1 2-1,66 22 1,-95-26 176,0 0-1,0-2 0,1 0 1,0-1-1,20 0 0,-37-2-158,0 1-310,0 2-61,-2-3-108,0 1 0,0 0 0,0-1 0,0 0 0,0 1 0,0-1 0,0 1 0,0-1 0,0 0 0,1 0 0,-1 0 0,0 1 0,0-1 0,0 0 0,0-1 0,0 1 0,0 0 0,0 0 0,3-1 0,-2 0 52,1 0 0,0 0 0,-1 0 0,1 0 1,-1-1-1,4-2 0,11-14-188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50.3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369 33 6721,'6'-32'4901,"-12"64"-2114,2-11-2501,2 0 0,-1 31 0,7 37 530,0 434 471,-13-324-1231,-12 177 275,1 26-234,20-277-84,22 153 0,-7-131-34,-5 178 0,-29 148 13,6-212 2,0 304-45,9-320 54,2-95 20,-12 377 20,-21 384-644,11-345 312,5-227 301,12-230-26,-24 207 61,2-25-68,-1 23-26,12-137 115,-18 175-116,16-149 86,-8 108 203,18-162-264,-2 81-18,16 263 59,11-276 130,0 21 228,-23-5-322,-1 22-13,0-52 336,3-84-184,6-20-105,14 100 0,-4-79-24,-7-82-39,3 108 39,-22 150-97,12-245 25,3 71 1,12 54 94,-7-117-90,10 110-91,9 141-116,9 211 285,-23-425 38,2 44-121,-9-105 34,-8 69 0,-11-22 332,2-7 25,11-52-395,-3 43 131,7-57-276,0-1 1,0 0-1,1 1 1,1-1-1,-1 0 1,4 9-1,3 4-2129,-4-17 1447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50.7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1 118 9786,'0'2'281,"0"0"-1,0 0 1,0 0 0,0 1-1,0-1 1,0 0-1,0 0 1,1 0 0,-1 0-1,1 0 1,0 0-1,1 3 1,15 27 734,-6-13-575,103 205 2164,-105-207-2044,17 20 0,-22-31-388,0-1 1,1 1-1,0-1 0,0-1 0,1 1 1,9 6-1,-14-10-149,-1-1 1,1 1-1,0-1 1,-1 1-1,1-1 1,0 0-1,0 1 0,-1-1 1,1 0-1,0 1 1,0-1-1,0 0 1,0 0-1,-1 0 1,1 0-1,0 0 0,0 0 1,0 0-1,0 0 1,0 0-1,-1 0 1,1 0-1,0 0 1,0-1-1,0 1 1,0 0-1,-1-1 0,1 1 1,0 0-1,0-1 1,-1 1-1,1-1 1,0 0-1,-1 1 1,1-1-1,-1 1 0,1-1 1,0 0-1,-1 1 1,0-1-1,1 0 1,-1 0-1,1 1 1,-1-1-1,0 0 0,1-1 1,1-4 83,-1 0 0,0 0 1,0-1-1,0 1 0,-1-7 1,0-49 529,-4 1 1,-11-62 0,9 77-635,5 32-341,-1-1-1,2 1 1,0-1 0,0 1 0,6-28-1,8-17-532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55.2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 12083,'3'-2'234,"-1"1"1,1-1-1,0 0 1,-1 1-1,1 0 1,0-1-1,0 1 1,0 0 0,-1 1-1,1-1 1,0 0-1,0 1 1,0-1-1,1 1 1,-1 0-1,0 0 1,0 0 0,0 1-1,5 1 1,8 1 318,-1 1 1,24 10-1,-27-10-211,79 30 983,200 78 1750,-213-78-2017,122 75 0,-154-80-706,53 44 0,-86-62-327,-2-1 0,1 2-1,-1-1 1,-1 2 0,0-1 0,-1 1-1,0 1 1,13 28 0,-19-34-91,-1 0-1,0 0 1,0 0-1,0 0 1,-1 1 0,0-1-1,-1 1 1,0 9-1,0-16-50,0-1-1,0 1 0,-1 0 0,1 0 0,0-1 0,0 1 0,-1 0 0,1 0 0,-1-1 0,0 1 0,1 0 0,-1-1 0,0 1 0,0-1 1,0 1-1,0-1 0,0 0 0,0 1 0,-1-1 0,1 0 0,0 0 0,-1 0 0,1 0 0,-1 0 0,1 0 0,-1 0 0,-2 1 0,-1-1-102,1-1-1,-1 0 1,1 0-1,-1 0 1,-4-1-1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55.9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18 12195,'-17'-13'2042,"11"9"-146,10 6 699,40 34-1877,-1 1 0,-2 2-1,-2 2 1,51 68 0,-87-105-745,0 0-215,0 1 0,0-1 1,-1 1-1,4 7 0,-6-12 126,0 1 0,1 0 0,-1-1 0,0 1 0,0-1 0,0 1 0,1 0 0,-1-1 0,0 1 0,0 0 0,0-1 0,0 1 0,0 0 0,-1-1 0,1 1 0,0 0 0,0-1 0,0 1 0,0 0 0,-1-1 0,1 1 0,0 0 0,-1-1 0,1 1 0,0-1 0,-1 1 0,1-1 0,-1 1 0,1-1 0,-1 1 0,1-1 0,-1 0 0,1 1 0,-1-1 0,1 1 0,-1-1 0,0 0 0,1 0 0,-1 1 0,0-1 0,1 0 0,-1 0 0,0 0 0,-12 1-1154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56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1 439 10970,'4'-6'1177,"8"-8"1039,5-3-200,5-7-415,2 2-305,5 4-568,-1 0-272,-6 5-320,0 2-64,-8 2-336,-5 1-184,-5-1-600,0-2-272,-8-2-289,0 0-143,-12-7 1024</inkml:trace>
  <inkml:trace contextRef="#ctx0" brushRef="#br0" timeOffset="1">67 1 10658,'0'3'568,"1"1"0,-1 0 0,1 0 0,0 0 0,0-1 0,0 1 0,1 0 0,-1-1 0,1 1 0,4 5-1,2 3 297,15 16-1,9 5 142,3-1-1,56 42 1,-16-25-595,-29-19-1602,-47-33-1205,-2 0 1770,-4-8-569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56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15347,'13'31'1297,"1"4"583,7 2-200,-1 0-615,2-3-441,0-4-392,0-3-104,-4-10-72,0-6-16,-5-9-96,0-4-176,-6-9-704,-5-2-609,-2-7 3338,-2 0-1945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57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1 284 14331,'4'10'698,"1"-1"0,0 0 0,1-1-1,0 1 1,0-1 0,1 0 0,14 13 0,-10-11-171,1-1-1,0 0 1,1 0 0,22 10-1,-31-17-396,0 0 0,1 0-1,-1-1 1,1 0-1,-1 0 1,1 0-1,-1 0 1,9 0-1,-12-1-95,1 0-1,-1 0 0,1-1 1,0 1-1,-1 0 1,1-1-1,-1 1 1,1-1-1,-1 1 0,1-1 1,-1 0-1,1 0 1,-1 0-1,0 0 1,1 0-1,-1 0 0,0 0 1,0 0-1,0 0 1,0 0-1,0-1 1,0 1-1,0 0 0,0-1 1,-1 1-1,1-1 1,0 1-1,0-3 1,2-7 41,-1-1 1,0 1 0,0-1 0,-1 1 0,-1-1 0,0 1 0,-1-1 0,0 0-1,0 1 1,-1-1 0,-7-18 0,2 8-83,-1 2 0,-1-1-1,-1 1 1,-1 1 0,-16-23-1,13 24-284,11 16 157,0-1 1,1 0 0,-1 0-1,1 0 1,0 0-1,0 0 1,0-1-1,0 1 1,0 0 0,1-1-1,0 1 1,-1-1-1,1 0 1,1 0 0,-2-6-1,5-18-254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4:59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280 905 8498,'8'4'4467,"34"13"-2283,-26-14-1976,-1-1 0,1 0 1,0-1-1,-1 0 1,1-1-1,0-1 0,25-5 1,108-34 622,-68 16-314,-48 16-421,1 2 0,0 0 1,0 3-1,0 1 0,1 1 0,48 6 0,-55-3-84,0 0 0,38-4 0,-53 1 7,-1-1-1,1 0 1,-1-1-1,0-1 1,0 1-1,-1-2 1,19-9-1,-24 10-2,0 0-1,0 0 1,-1-1-1,0 1 0,0-2 1,0 1-1,0 0 1,-1-1-1,0 0 0,0 0 1,-1 0-1,1 0 1,-1-1-1,-1 1 0,1-1 1,-1 0-1,0 0 1,-1 0-1,2-12 0,-2 5 5,0 0 0,-1 0 0,-1 0-1,0 0 1,-1 0 0,0 0-1,-2 0 1,-8-25 0,3 16-24,-2 0 1,-1 0-1,-1 1 1,0 1-1,-27-31 1,16 24 31,-2 2 1,-1 1-1,-36-27 1,-101-54 81,-5 16-141,160 85 23,-4-1 21,-1 0 0,0 1 0,-1 1 0,1 0 0,-1 0-1,-21-1 1,4 3 156,-62 3 0,76 1-56,-1 1 0,1 0 0,0 2 1,0 0-1,0 1 0,1 1 0,0 0 0,0 1 1,-22 15-1,15-7-97,1 1 0,1 1 0,0 1 0,2 1 0,-28 34 0,35-37 13,0 2 1,2-1-1,0 1 0,1 1 0,1 0 1,0 0-1,2 1 0,-8 36 0,11-39 14,2 0-1,0 0 0,0 0 1,2 0-1,0 1 0,2-1 0,0 0 1,0 0-1,2 0 0,10 32 0,-7-35 58,0 1-1,1-2 0,1 1 0,0-1 0,1-1 0,0 1 0,1-2 1,1 1-1,15 12 0,-5-7 122,1-1 0,0-1 1,1-1-1,43 19 0,-42-23-156,1 0 0,1-2-1,0-2 1,0 0 0,0-1 0,1-2 0,-1-1-1,1-1 1,0-1 0,0-2 0,0-1-1,-1-1 1,1-1 0,-1-1 0,48-16-1,-63 16-284,11-3-552,-1 0 0,0-2 0,-1 0 0,30-19 0,-44 22 474,1 0 1,-1-1 0,0 0-1,10-14 1,-10 12 79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04.0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1876 6945,'6'-2'6359,"3"-1"-4548,-7 3-1604,1-2 0,-1 1 0,0 0-1,1 0 1,-1-1 0,0 1 0,0-1 0,0 0 0,0 1-1,3-5 1,17-24 784,-8 10-461,8-8-76,1 0-250,-1-1 0,20-36 1,-23 32-204,2 1 0,1 0 0,2 2 0,46-46 0,50-52 125,48-45 108,-8 12 189,-134 131-340,-1-2 0,-1 0 0,31-59 0,3-19 335,30-59 136,-75 144-526,2 1-1,1 0 1,31-35 0,19-29 81,-30 35 130,47-53 0,-79 102-224,-1 0 0,0 0 1,0 0-1,0-1 1,-1 1-1,4-9 1,-6 12 21,1 0 1,-1 0 0,0 0 0,1 0 0,-1 0-1,0 0 1,1 0 0,-1 0 0,1 0-1,0 0 1,-1 0 0,1 0 0,0 0 0,0 0-1,6-7 221,-2-2-55,-5 10-193,0 0-1,0 0 1,0-1-1,0 1 1,1 0-1,-1 0 1,0 0-1,0-1 1,0 1-1,0 0 0,0 0 1,0-1-1,0 1 1,0 0-1,0 0 1,0 0-1,0-1 1,0 1-1,0 0 1,0 0-1,0-1 0,0 1 1,0 0-1,0 0 1,0 0-1,-1-1 1,1 1-1,0 0 1,0 0-1,0 0 1,0-1-1,0 1 1,0 0-1,-1 0 0,1 0 1,0 0-1,0-1 1,0 1-1,0 0 1,-1 0-1,1 0 1,0 0-1,0 0 1,-1 0-1,1 0 0,0 0 1,-13 15 278,7-10-273,0 0 1,0 0-1,-1-1 0,1 0 1,-1 0-1,0 0 0,-13 4 1,-12 7 14,21-9-10,-15 9 306,-1-2 0,-35 13 0,73-37-245,4 0 7,0-1 0,15-16 0,-14 13-36,0 0-1,1 1 0,1 1 1,0 1-1,0 0 0,1 2 1,38-16-1,-48 23 29,0 0 1,-1 0-1,1 1 1,0 1-1,0 0 0,13-1 1,-17 2-78,0 1 1,0-1-1,0 1 1,-1-1-1,1 2 1,0-1 0,0 0-1,-1 1 1,1 0-1,-1 0 1,1 0-1,-1 1 1,5 3-1,14 13 223,36 42 0,-31-26 44,-28-35-272,0 0 1,0 1-1,0-1 1,0 1-1,0-1 1,1 1-1,-1-1 1,0 1 0,0-1-1,0 1 1,0-1-1,-1 1 1,1-1-1,0 1 1,0-1-1,0 1 1,0-1-1,0 1 1,0-1 0,-1 0-1,1 1 1,0-1-1,0 1 1,-1-1-1,1 0 1,0 1-1,-1-1 1,1 1-1,0-1 1,-1 0 0,1 0-1,-1 1 1,0-1-1,-14 11 66,8-10-69,0 0-1,0 0 1,-1-1-1,1 1 1,-9-2-1,-10 1 78,-33 1-89,35-1 82,0 0 0,0 2 0,-44 9 0,57-8 27,0 0 0,-17 8 0,24-9-100,1 0 1,-1 0-1,1 0 0,0 0 0,0 1 0,0-1 1,0 1-1,0 0 0,1 0 0,-1 0 0,-2 4 0,4-6-63,1-1-1,0 1 0,-1 0 0,1-1 0,0 1 1,0-1-1,-1 1 0,1 0 0,0-1 1,0 1-1,0 0 0,0-1 0,0 1 0,0 0 1,0-1-1,0 1 0,0 0 0,0-1 0,0 1 1,0 0-1,1 0 0,-1 0-234,1 0 0,0 0 0,0 1-1,0-1 1,0 0 0,0 0 0,0-1 0,0 1 0,2 1-1,14 9-1330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11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590 1464 8290,'3'6'1842,"-1"-6"168,2-11 1229,0 1-2831,4-6-34,0 0 1,1 0-1,1 1 1,1 0 0,0 1-1,0 0 1,19-16-1,110-99 194,-110 97-436,-2 0 0,-2-2 0,-1-1 0,36-65-1,-49 78-55,-2-2 0,0 0 0,-1 0 0,-2 0-1,0-1 1,5-50 0,-1 13 3,1-10 58,-11 54-94,3-16 154,-3-52-1,-2 76-161,0-1-1,0 1 0,-1 0 0,0 0 0,-1 0 0,0 0 0,-1 0 0,0 0 0,-8-12 1,0 3-2,-2 1 0,0 1 0,-1 0 0,-21-18-1,-75-55 64,14 12-16,85 68-69,0 0 0,-1 1 0,0 0 0,-21-11 0,28 17 4,1 1 0,-1 0-1,0 0 1,0 0 0,-1 1 0,1-1 0,0 1-1,0 1 1,-1-1 0,1 1 0,0 1 0,-1-1-1,1 1 1,-7 1 0,-25 11 62,1 1-1,1 2 0,-43 25 1,70-36-68,-11 6 59,1 1 1,1 1-1,0 1 0,-27 27 1,-55 71 537,59-64-547,29-32-33,0 0 0,0 0 0,2 1 0,0 1 0,1-1 0,1 1 0,0 1 0,1 0 0,1 0 0,1 0 0,1 1 0,-2 21 0,-17 259 488,24-261-363,2 0 1,1-1-1,2 0 1,12 41-1,-12-58-82,1 0 0,2-1 0,0-1 1,1 1-1,0-1 0,2-1 0,0 0 0,1 0 0,1-2 0,1 0 0,0 0 0,32 24 0,-39-35-18,0 1 1,0-2-1,1 1 0,-1-1 1,1 0-1,0-1 0,1 0 1,-1-1-1,0 0 0,1 0 1,0-1-1,-1 0 0,1-1 1,-1 0-1,1 0 0,0-1 1,18-4-1,-10 0 38,0 0 1,-1-1-1,0-1 0,0-1 1,0 0-1,-1-1 1,0-1-1,20-16 0,-27 17-552,0 1-1,-1-1 0,0 0 1,9-15-1,9-10-4035,4 1 1809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48.5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1930 14451,'2'-5'291,"0"-1"1,0 1-1,1 0 0,0 0 0,0 0 0,0 0 1,0 1-1,1-1 0,0 1 0,0 0 1,0 0-1,7-5 0,-5 3-20,107-91 2542,19-19-828,535-490 3955,73-85-2703,-617 568-3046,28-39-99,-131 141-92,26-21 1,-68 60-827,-10 19 316,-3 5 78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04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 11690,'2'-3'5579,"-2"3"-5446,6 3 1936,4 5-774,71 100 4082,-46-63-4772,48 84 0,-67-96-399,-11-20-839,-4-11-529,-3-5-814,-42-55-4607,28 36 5341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05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46 509 11178,'-10'6'1321,"8"-5"-793,-1 1 0,1-1 0,-1 1 0,0-1 0,1 0 0,-1 0 0,0 0 0,0-1 0,-3 2-1,5-2-475,1 0-1,0 0 1,0 0-1,0 0 1,-1 0-1,1 0 1,0 0-1,0 0 1,0 0-1,-1-1 1,1 1-1,0 0 1,0 0-1,0 0 1,0 0-1,-1 0 1,1 0-1,0 0 1,0 0-1,0-1 1,0 1-1,-1 0 1,1 0-1,0 0 1,0 0-1,0 0 1,0-1-1,0 1 1,0 0-1,0 0 0,0 0 1,-1 0-1,1-1 1,0 1-1,0 0 1,0 0-1,0 0 1,0-1-1,0 1 1,0 0-1,0-1 1,5-11 1015,10-11-120,91-108 2290,122-145-459,-216 263-2769,0 0-1,0 1 1,1 1-1,17-12 1,-29 22-41,0 0 0,1 1 1,-1-1-1,0 0 1,0 1-1,0-1 1,0 1-1,0 0 0,1-1 1,-1 1-1,3 0 1,-4 0-24,1 0 1,-1 0-1,0 0 1,1 0 0,-1 0-1,1 1 1,-1-1 0,1 0-1,-1 0 1,1 0-1,-1 1 1,0-1 0,1 0-1,-1 1 1,0-1 0,1 0-1,-1 1 1,0-1-1,1 0 1,-1 1 0,1 0-1,0 2-457,0 0-1,0 0 0,0 0 0,-1 1 1,1-1-1,-1 0 0,1 4 1,1 12-2765,4-1 1766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05.6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11538,'0'5'1591,"0"0"0,1 1 0,0-1 0,0 0 0,2 8-1,1-2-1015,1-1-1,12 20 0,-9-15 277,37 72 532,-35-71-1225,4 6-183,1 0 0,0 0 1,21 20-1,-29-38-1221,-3-8-340,-5-16-1727,0 12 1991,2-9 45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06.0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0 302 11594,'3'-2'3535,"9"-8"-2008,-1 1 0,0-2 0,0 0 0,12-17 0,14-14-206,-13 20-1029,-14 13-857,0 0 1,9-12 0,-17 18 54,-1 1 1,0-1-1,0 1 1,0-1 0,0 1-1,-1-1 1,1 0 0,-1 0-1,1 1 1,-1-1 0,0-5-1,0 1-656,-1-1-1,0 1 1,-2-9-1,3 12 827,-2 0 1,1 0-1,0 0 0,-1 1 0,0-1 0,1 0 1,-5-4-1,-12-9 5624,25 27-1161,-1 14-2390,-5-18-1077,8 28 687,0-1 0,20 42 1,38 60-3441,-56-116 388,0-2 602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06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1238 1707 10834,'8'-3'3959,"13"-6"-2273,-3 1-645,28-10 410,-4 2-733,0-2 0,-2-1-1,49-32 1,-36 14 37,65-59-1,-97 75-577,0 0-1,-2-1 0,0-2 0,-1 1 0,17-34 0,-10 10 3,-2 0 0,-2-2 1,-2 0-1,13-57 0,-28 86-177,0-1 0,-2 1 0,0-1-1,-2 0 1,0 0 0,-1 1 0,-2-1 0,0 0-1,-1 1 1,-12-37 0,0 9 1,-2 1 0,-30-56 0,34 77 8,-2 1 0,-1 0 0,-1 1 1,0 1-1,-27-24 0,18 21 26,-2 2-1,-49-33 0,58 45-46,0 1 0,0 1 0,-1 0 0,-1 2-1,-32-9 1,19 7 197,0-2 0,0-1 0,1-2 0,-45-27 0,58 31-62,-1 1 0,0 1 1,0 1-1,-1 0 0,0 2 1,0 1-1,-1 1 0,1 1 0,-1 1 1,0 1-1,-24 2 0,14 2-108,1 1-1,-1 2 1,1 1 0,1 2-1,-1 1 1,1 2 0,-37 19-1,18-5-9,1 3 0,1 1 0,2 3 0,1 2-1,-44 44 1,60-50 24,2 1 1,1 2-1,2 1 0,1 0 0,1 2 1,3 1-1,-31 71 0,35-67 15,3 1 0,1 1 0,2 0 0,1 0 1,3 1-1,1 0 0,3 1 0,1-1 0,2 0 0,2 0 0,2 0 0,2 0 0,13 45 1,-13-66-19,1 0 0,1-1 0,0 0 0,2-1 0,0 0 0,2-1 0,0 0 0,1 0 0,1-2 0,0 0 0,2-1 0,-1 0 0,2-1 0,0-1 0,31 17 0,-14-10 19,0-3 0,1-1 0,1-2 0,1-1 0,0-2 0,1-2 0,0-1 1,1-2-1,-1-2 0,1-1 0,72-4 0,-53-5 176,0-3 1,70-19-1,111-42 1165,-212 60-1196,75-18 191,-36 11-243,-66 15-182,1 1 1,-1-1 0,1 1 0,-1-1 0,0 0-1,1 0 1,-1 1 0,0-1 0,0 0 0,0 0-1,0 0 1,1-1 0,-1 1 0,1-1-1,9-10-3072,-1 7 1615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32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1 704 12771,'2'-3'191,"0"0"1,1 0 0,-1 0 0,1 0 0,0 0-1,0 1 1,0 0 0,0-1 0,0 1-1,0 0 1,1 0 0,3-1 0,6-2 398,0 1 0,15-3 0,-9 3-224,49-15 1112,96-38 1,-119 37-1224,-2-2 0,0-1 1,41-31-1,-11-3-55,66-67 1,7-6-137,-112 102-133,1 3 0,55-32 1,-79 52-285,-1 0 1,1 1-1,-1-1 1,1 2 0,0 0-1,1 0 1,-1 1 0,0 1-1,1-1 1,-1 2-1,1 0 1,14 1 0,18 4-717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32.9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13307,'1'3'547,"-1"1"-1,1 0 1,0-1 0,0 1 0,0-1-1,1 0 1,-1 1 0,3 2 0,3 8 342,10 28 127,2 0 0,43 66 0,-51-91-1127,0 1 0,-2 0 0,11 27 0,-20-44 57,0-1 0,1 0 1,-1 1-1,0-1 0,0 1 0,0-1 1,0 1-1,1-1 0,-1 1 1,0-1-1,0 1 0,0-1 0,0 1 1,0-1-1,0 0 0,0 1 1,-1-1-1,1 1 0,0-1 0,0 2 1,-7-5-2017,-11-13-128,-4-7 1538,-3-7 326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33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0 194 10354,'4'-12'498,"0"1"1,1 0-1,0 1 0,0-1 0,1 1 0,1 0 0,0 1 0,0-1 1,1 1-1,0 1 0,0-1 0,1 1 0,19-13 0,-19 15-260,0 0-1,1 1 0,-1 1 1,1-1-1,0 1 0,0 1 1,1 0-1,-1 0 0,1 1 1,-1 0-1,1 1 0,-1 0 1,1 1-1,0 0 1,15 3-1,-24-3-229,0 1 1,0-1 0,0 1-1,0-1 1,0 1-1,0 0 1,0 0 0,0 0-1,-1 0 1,1 0-1,0 0 1,-1 0-1,1 1 1,-1-1 0,1 1-1,-1-1 1,0 1-1,0 0 1,1-1-1,-1 1 1,0 0 0,0 0-1,-1 0 1,1-1-1,0 1 1,-1 0 0,1 0-1,-1 0 1,0 0-1,1 0 1,-1 0-1,0 3 1,-1 3-2,1 0 0,-1 0 0,0 0 0,-1 0 0,0 0 0,-4 12 0,1-9 15,0 0 1,-1 0-1,0 0 1,-1-1-1,0 0 1,0-1-1,-16 16 1,17-19-13,-1 1 1,0-1-1,0-1 1,-1 0 0,1 0-1,-1 0 1,-1-1-1,1 0 1,0-1-1,-15 5 1,23-8-5,0 0 1,0 0-1,0 0 1,0 0-1,0 0 1,0 0-1,1 0 0,-1 0 1,0 0-1,0 0 1,0 0-1,0 0 1,0 0-1,0 0 1,0 0-1,0 0 0,0 0 1,0 0-1,0 0 1,0 0-1,0 0 1,0 0-1,0 0 0,0 1 1,0-1-1,-1 0 1,1 0-1,0 0 1,0 0-1,0 0 1,0 0-1,0 0 0,0 0 1,0 0-1,0 0 1,0 0-1,0 0 1,0 0-1,0 0 0,0 0 1,0 0-1,0 0 1,0 0-1,8 1 190,13 1 167,173-25 1925,-91 7-2572,-101 16 154,0 0 1,0 0-1,-1 0 1,1 0 0,0-1-1,-1 1 1,1 0-1,0-1 1,-1 0-1,1 1 1,-1-1-1,1 0 1,-1 0-1,1 0 1,-1 0-1,1 0 1,-1 0-1,0 0 1,0 0-1,1-1 1,-1 1-1,0-1 1,0 1 0,0 0-1,1-4 1,-2 4 300,12-12-59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33.7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19 390 12059,'5'2'918,"0"0"1,0 0 0,0-1-1,9 2 1,18 6 2544,-31-8-3412,1 0 0,-1-1 1,1 1-1,-1 0 0,0 0 0,1 0 0,-1 0 1,0 0-1,0 0 0,0 0 0,0 1 1,0-1-1,0 0 0,0 1 0,0-1 1,1 3-1,-2-4-49,0 1 0,0-1 0,1 0 0,-1 1 1,0-1-1,0 0 0,0 1 0,0-1 0,0 0 0,0 1 1,0-1-1,0 1 0,0-1 0,0 0 0,0 1 0,0-1 1,0 0-1,0 1 0,0-1 0,0 0 0,0 1 0,0-1 1,-1 1-1,1-1 0,0 0 0,0 1 0,0-1 0,-1 0 0,1 0 1,-1 1-1,1 0 2,-1-1 0,0 0 1,1 0-1,-1 0 0,0 1 0,0-1 1,0 0-1,1 0 0,-1 0 0,0 0 1,0 0-1,0 0 0,-1-1 1,-1 1 9,0-1 1,0 0 0,0 0 0,0 0 0,1 0 0,-6-3 0,2-2-14,0 0 1,0-1 0,0 1 0,1-1-1,0 0 1,1 0 0,-1-1 0,1 1-1,1-1 1,0 0 0,0 0 0,0 0-1,1 0 1,0-1 0,-1-12 0,3 19-3,0 1 0,0-1 1,0 1-1,0-1 0,0 1 1,0-1-1,1 0 0,-1 1 1,1-1-1,-1 1 1,1 0-1,-1-1 0,1 1 1,0-1-1,0 1 0,0 0 1,-1 0-1,3-3 1,-2 4-1,0-1 0,1 0 1,-1 1-1,0-1 0,0 1 1,1-1-1,-1 1 0,0 0 1,1-1-1,-1 1 0,0 0 1,1 0-1,-1 0 0,0 0 1,1 0-1,-1 0 0,2 1 1,6 1 42,0 1 0,0 0 1,0 1-1,16 9 0,-13-7 104,-5-2-9,0-1 1,1 1-1,-1-2 0,1 1 1,14 2-1,-20-5-89,-1 0 0,1 1 0,0-1 1,0 0-1,-1 0 0,1 0 0,0-1 0,0 1 0,-1 0 0,1-1 0,0 1 0,-1-1 0,1 0 0,0 1 1,-1-1-1,1 0 0,-1 0 0,1 0 0,-1 0 0,0 0 0,1 0 0,-1-1 0,0 1 0,0 0 0,0-1 1,0 1-1,0-1 0,0 1 0,0-1 0,0 1 0,1-4 0,-1-2 43,1 0 1,-1 0-1,0 0 0,0 0 0,-1 0 1,0-1-1,0 1 0,0 0 0,-1 0 1,-1 0-1,1 0 0,-1 0 0,0 0 1,-1 0-1,1 1 0,-1-1 0,-7-9 1,3 3-105,-1 1 0,0 1 0,-1 0 0,0 0 1,-1 0-1,0 1 0,-22-16 0,7 11-857,25 15 825,0 0 0,0-1 0,0 1 0,0 0 1,-1 0-1,1 0 0,0 0 0,0 0 1,0 0-1,0 0 0,0-1 0,0 1 0,0 0 1,0 0-1,0 0 0,0 0 0,0 0 1,0-1-1,0 1 0,0 0 0,0 0 0,0 0 1,0 0-1,0 0 0,0-1 0,0 1 1,0 0-1,0 0 0,0 0 0,0 0 0,0 0 1,0-1-1,0 1 0,0 0 0,0 0 1,0 0-1,0 0 0,0 0 0,0 0 0,0-1 1,1 1-1,-1 0 0,0 0 0,0 0 1,0 0-1,0 0 0,0 0 0,0 0 0,1 0 1,-1 0-1,0 0 0,4-2-564,0 0 0,0 1 0,0 0-1,0 0 1,0 0 0,8 0 0,11-2-1090,8-6 243,3 0 716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34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0 154 9138,'6'5'1448,"0"-1"1,0 1-1,-1 1 1,0-1-1,5 8 1,-8-10-1107,0 0 0,-1 1 0,1-1 0,-1 1 0,1-1 0,-1 1 0,0-1 0,-1 1 0,1 0 0,-1 0 0,1 7 0,-1 17 470,0-28-810,0 0 0,0 0 0,0 1 0,0-1 0,0 0 1,0 0-1,0 0 0,0 0 0,0 0 0,-1 0 0,1 0 0,0 0 0,0 0 0,0 0 0,0 1 1,0-1-1,0 0 0,0 0 0,0 0 0,0 0 0,0 0 0,0 0 0,0 0 0,0 0 1,0 0-1,-1 0 0,1 0 0,0 0 0,0 0 0,0 0 0,0 0 0,0 0 0,0 0 1,0 0-1,0 0 0,0 0 0,-1 0 0,1 0 0,0 0 0,0 0 0,0 0 0,0 0 0,0 0 1,0 0-1,0 0 0,0 0 0,0 0 0,0 0 0,-1 0 0,1 0 0,0 0 0,0 0 1,0 0-1,0-1 0,0 1 0,0 0 0,0 0 0,0 0 0,0 0 0,0 0 0,0 0 1,-4-7 3,1 1 0,0-1 0,1 0 0,0 0 0,0 0 0,0 0 0,1-1 0,-1-8 0,-1-2-10,-3-10 5,-5-37-98,10 57 70,0 0-1,1 1 0,0-1 1,1 0-1,0 1 0,2-10 1,-3 16 26,0-1 0,1 1 0,-1 0 0,1 0 0,-1-1 0,1 1 0,0 0 0,-1 0 0,1 0 0,0 0 0,0 0 0,-1 0 0,1 0 0,0 0 0,0 0 0,0 1 0,0-1 0,0 0 0,1 0 0,-1 1 0,0-1 0,0 1 0,0-1 0,1 1 0,-1 0 0,0-1 0,0 1 0,1 0 0,-1 0 0,0 0 0,0 0 0,1 0 0,-1 0 0,0 0 0,1 0 0,1 1 0,5 1 19,0 0 0,-1 1-1,1 0 1,12 7 0,1 2 237,-1 2 0,0 0 0,-1 1 1,-1 1-1,0 0 0,-1 1 0,-1 1 0,22 32 0,-22-29-124,1 0 0,36 34-1,-53-55-193,1 0-1,-1 1 1,0-1-1,0 1 1,1-1-1,-1 0 1,1 1-1,-1-1 1,0 0-1,1 0 1,-1 1-1,1-1 0,-1 0 1,1 0-1,-1 1 1,1-1-1,-1 0 1,0 0-1,1 0 1,-1 0-1,1 0 1,-2-8-1911,-10-16-905,-2 0 1604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32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265 21 6689,'2'-1'892,"-1"-1"-1,0 0 1,0 1-1,0-1 1,0 0-1,0 0 0,0 0 1,1-5 3859,-1 20-3191,-1-12-1568,-1 27 355,-1 0 0,-1 0 1,-8 34-1,-31 137 5,-10 134 323,47-283-672,-4 24 2,-42 284 6,41-301-6,-5 22 5,13-67 32,0 0 0,0 18 0,2-19 130,-1 1 1,-1-1 0,-2 13-1,-10 11 76,10-27-243,1 0-1,-5 15 1,8-22-81,0 0 0,0 0 0,-1-1-1,1 1 1,0 0 0,0-1 0,-1 1 0,1 0 0,0-1 0,0 1 0,-1-1 0,1 1 0,-1 0 0,1-1 0,-1 1 0,0-1-58,1 0 0,-1 0 0,1 0 0,-1 0 0,0 0 0,1 0 0,-1 0 0,1 0 0,-1 0 0,1 0 0,-1 0 0,1-1 0,-1 1 0,0 0 0,1 0 0,-1-1 0,1 1 0,0 0 0,-1-1 0,1 1 0,-1 0 0,0-2 0,-7-5-1495,1-3 605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34.6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10 202 14163,'-8'24'1296,"7"-4"857,4-5-113,19-13-551,8-6-425,21-16-560,0-6-176,-1 1-520,-4-1-272,-13 2-1169,-2 0-423,-2-1 608,0-1 223</inkml:trace>
  <inkml:trace contextRef="#ctx0" brushRef="#br0" timeOffset="1">477 1 13747,'2'9'2016,"0"0"1753,-2-2-304,2-1-953,3-1-559,4-5-817,2-3-640,8-3-2512,5-1 1520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38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0 126 7786,'21'-3'5897,"-19"3"-5649,0 0 0,0 0 0,0 0 0,0 0-1,0 0 1,0 1 0,0-1 0,0 1 0,2 1 0,15 2 712,32-2 784,100-11-1,49-22-268,-156 24-1102,323-49 1746,2 27-519,-300 29-1207,1 2-1,87 15 1,-98-11 47,-1-3 1,1-2-1,69-7 1,-99 3-284,-14 1-8,0 1 1,0 0-1,0 1 0,0 1 1,18 3-1,-30-3-98,-1-1-1,0 1 1,0 0-1,0 0 1,1 0-1,-1 1 1,3 2 0,-5-4-58,1 0 0,-1 0 1,0 1-1,1-1 0,-1 0 1,0 0-1,0 1 0,1-1 1,-1 0-1,0 1 0,0-1 1,1 0-1,-1 1 0,0-1 1,0 1-1,0-1 0,0 0 1,0 1-1,1-1 1,-1 1-1,0-1 0,0 0 1,0 1-1,0-1 0,0 1 1,0-1-1,0 0 0,-1 1 1,1-1-1,0 1 0,0-1 1,0 0-1,0 1 0,0-1 1,-1 1-1,1-1 1,0 0-1,0 1 0,-1-1 1,1 0-1,0 1 0,0-1 1,-1 0-1,1 0 0,0 1 1,-1-1-1,1 0 0,0 0 1,-1 0-1,1 1 0,-1-1 1,-3 2-1626,15-8-2724,2 2 2401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39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67 11306,'-1'-1'127,"1"0"-1,0 0 1,0 0-1,0 0 0,0 0 1,0-1-1,0 1 0,1 0 1,-1 0-1,0 0 1,0 0-1,1 0 0,-1 0 1,0 1-1,1-1 0,-1 0 1,1 0-1,0 0 1,-1 0-1,1 0 0,0 1 1,-1-1-1,1 0 0,0 1 1,0-1-1,0 0 1,-1 1-1,1-1 0,0 1 1,0-1-1,0 1 1,0 0-1,0-1 0,0 1 1,0 0-1,0 0 0,2-1 1,9 0 153,0 0 0,0 0 0,1 1-1,-1 1 1,0 0 0,0 1 0,14 3 0,2 0 40,63 6 860,138-1 0,397-21 1848,-456 6-2525,285 19-19,-157 1 745,-216-15-379,0-3-1,-1-4 0,1-4 0,87-22 1,-132 23-612,-25 6-318,1 0 1,-1 1-1,1 0 1,0 1-1,0 1 0,19 0 1,-29 1-362,0 1 1,1 0-1,-1-1 1,0 1-1,0 1 1,1-1-1,3 3 1,1-1-250,23 11-963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43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505 1294 10818,'14'6'568,"0"0"-1,1-1 0,0-1 0,0 0 0,0-1 1,18 1-1,93 0 1360,-86-6-1407,0-2 1,1-1-1,43-12 1,110-46 569,-157 48-908,0-1-1,-1-2 0,-1-1 1,0-2-1,44-36 1,-64 44-147,1-1 0,-2 0 0,0-1 0,-1-1 1,0 0-1,-2-1 0,0 0 0,0-1 0,-2 0 0,0 0 1,-1-1-1,8-31 0,-12 33 30,0-1 0,-2 0 1,0 0-1,0 0 0,-2 0 0,0 0 1,-1 0-1,-1 0 0,-1 0 1,-1 1-1,0-1 0,-1 1 0,-1 0 1,0 0-1,-17-30 0,2 11-47,-1 0 1,-2 1-1,-2 2 0,0 1 0,-3 1 0,0 1 0,-2 1 1,-1 2-1,-1 1 0,-52-30 0,37 28 1,-2 2 1,-81-30-1,94 43-17,-1 2 0,0 2 0,-1 1 0,-60-4 0,58 10 30,-1 2 0,1 2 0,-53 8 0,67-5-28,0 2 1,1 0-1,0 2 1,0 0-1,-47 27 1,49-22 2,0 0-1,2 2 1,-23 20-1,35-26 3,0 0 0,1 0 0,0 1-1,1 0 1,0 0 0,0 1 0,1 0 0,-5 14-1,-1 9 8,1 1 0,1 1 0,-4 38 0,-5 114 87,19-162 12,1 0 0,1 1 0,1-1 1,2-1-1,1 1 0,15 49 0,-14-60-24,0-1-1,1 0 1,1-1-1,0 1 1,1-1-1,0-1 1,2 0-1,-1 0 1,1-1-1,1-1 1,0 0 0,22 15-1,-14-13-10,2-1 1,0-1-1,0-1 0,1-1 0,0-1 1,0-1-1,1-1 0,0-1 0,25 2 1,-3-4-117,0-1 1,0-2 0,88-12 0,-71 0-1250,0-2 0,84-30 0,6-13-506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48.5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370 1146 8122,'-9'0'242,"-3"0"1316,13 3-663,9 4-202,17 5 13,0 0-1,1-2 0,0-1 0,35 6 0,-17-4-230,15 6-87,110 23 246,-48-19-421,162 21 181,-221-39-189,0-3 1,0-2-1,84-15 1,188-52 200,-217 42-346,82-12 50,58-13-80,-201 36-3,-1-2 0,107-51 0,-123 48 98,-1-2 0,-1-2 0,-2-1 0,52-46-1,-78 61-88,1 0 0,-2 0 0,0-1 0,0 0-1,14-26 1,-21 32-17,0 1-1,-1-1 1,0 1-1,0-1 1,0 0-1,-1 0 1,0 1-1,0-1 1,-1 0-1,1 0 1,-1 0-1,-1 0 1,1 0 0,-1 0-1,0 0 1,0 0-1,-1 0 1,-2-6-1,-1-1 36,-1 1-1,-1 0 1,0 0 0,-12-14-1,-39-42 196,47 55-207,-28-29 78,-2 1 1,-1 3-1,-2 1 0,-1 2 0,-2 2 1,-2 3-1,-1 1 0,0 3 1,-96-35-1,79 40 67,-86-15 1,-71 0-200,107 19 32,29 6-17,0 4 0,-1 3 0,-129 12 0,166-4-8,-302 39-10,315-35 4,1 1-1,1 2 1,0 2 0,1 2 0,0 1 0,1 1 0,-36 26-1,-9 16 61,-93 92-1,65-53-63,62-60-13,-61 58-37,90-79 71,0 1 0,1 1 1,-24 38-1,36-50-2,-1 1 0,1 0 0,0 0 0,0 0 0,1 1 0,1-1 0,-1 1 0,1 0 0,1 0 0,-1-1 0,2 1 0,-1 0 0,1 0 0,0 0 0,1 0 0,2 11 0,1-6 24,0-1 0,1 0 0,0 0 0,1-1 0,1 1 0,0-1 0,0-1 0,11 13 0,-6-10 51,1-1 0,0 0-1,1-1 1,0-1 0,25 16-1,-11-11 33,1-2 0,0-1 0,0-1 0,1-2-1,1-1 1,58 10 0,118-2-449,1-19-1372,-41-8 813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00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9106,'31'33'1936,"19"15"-983,-12 3-41,6 2-240,-7 2-168,-8 4-272,-1-4-128,-12-4-272,-1-3-288,9-15 280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53.1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51 8578,'-4'0'363,"0"-1"1,0 0 0,0 0-1,0 0 1,0 0 0,0 0-1,-5-4 1,6 4-95,1-1 0,1 1 0,-1-1 1,0 0-1,0 1 0,0-1 0,1 0 0,-1 0 0,1 0 1,0 0-1,0 0 0,-1-1 0,0-3 0,2 5-222,0 1-1,-1 0 1,1 0-1,0-1 1,0 1-1,0 0 1,0 0-1,0-1 1,0 1-1,0 0 1,0 0-1,0-1 1,0 1-1,0 0 1,0 0-1,0-1 1,0 1 0,0 0-1,0 0 1,0 0-1,0-1 1,0 1-1,0 0 1,1 0-1,-1-1 1,0 1-1,0 0 1,0 0-1,0 0 1,0-1-1,1 1 1,-1 0-1,0 0 1,0 0-1,0 0 1,1-1-1,11 0 1027,13 7 267,-2 4-581,-1 0 0,0 1 0,29 20 0,2 2 61,-16-13-352,0-2 1,2-1-1,0-2 1,56 14-1,-69-23-392,0-1-1,0-2 1,0 0-1,0-2 1,1 0-1,-1-2 1,1-1-1,26-6 1,-37 4-233,0-1 0,0 0 1,-1-1-1,0 0 0,0-1 0,0-1 0,-1-1 1,0 0-1,-1-1 0,0 0 0,0-1 0,-1 0 1,19-24-1,-6 6-2050,8-1 786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54.1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17 8754,'-2'-1'187,"1"-1"0,-1 1 0,1-1 0,-1 1 0,1 0 1,-1 0-1,0 0 0,0 0 0,1 0 0,-1 0 0,0 0 0,0 1 0,0-1 0,0 1 1,0-1-1,0 1 0,0 0 0,0 0 0,-3 0 0,3 0-72,0 1-1,0 0 1,0-1 0,-1 1-1,1 0 1,0 0-1,0 0 1,0 1 0,1-1-1,-1 0 1,0 1-1,0-1 1,1 1 0,-1 0-1,1-1 1,-1 1-1,-1 2 1,-2 6 117,-1-1 0,1 1 1,1-1-1,-1 2 0,2-1 0,0 0 0,0 1 1,0-1-1,2 1 0,-1 0 0,1 13 0,1-17-146,-1 0-1,2 0 1,-1-1-1,1 1 1,0 0-1,1-1 1,0 1-1,0-1 0,0 1 1,0-1-1,1 0 1,0 0-1,1 0 1,-1-1-1,1 1 1,0-1-1,1 0 1,-1 0-1,7 6 1,-7-9-63,0 1 0,0-1 0,0 0 0,0 0 0,1 0 0,-1-1 0,1 0 0,-1 0 0,1 0 0,-1 0 0,1 0 0,0-1 0,-1 0 0,1 0 0,6-1 0,3-1-94,0-1-1,0 0 1,23-9-1,-24 7-341,-1 0 0,0-2 0,0 1-1,-1-1 1,0-1 0,0 0 0,17-18-1,2-9-526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54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8762,'2'5'498,"1"-1"0,0 1-1,0-1 1,0 0 0,0 0 0,1 0 0,-1-1 0,7 6 0,13 13 714,7 18 255,36 62 1,-32-47-663,103 166 2040,-134-216-2764,-2-3-57,-1 0 1,1 0-1,1-1 1,-1 1-1,0 0 1,0-1-1,0 1 1,1-1-1,-1 1 1,1-1-1,-1 1 1,1-1-1,0 0 1,0 0-1,2 1 1,-4-2-19,1-1 1,-1 0 0,0 0 0,0 0-1,1 0 1,-1 0 0,0 1 0,0-1-1,0 0 1,0 0 0,0 0 0,-1 0-1,1 0 1,0 0 0,-1-1 0,-12-32-352,-36-64 0,3 7-306,45 90 644,0-1 1,0 0-1,0 0 0,0 0 0,1 0 0,-1 0 0,1 0 0,0 0 0,-1 0 1,1 0-1,0 0 0,0 0 0,0 0 0,1-3 0,-1 4 8,1 1 1,-1-1-1,0 1 0,1-1 1,-1 0-1,0 1 0,1-1 1,-1 1-1,1 0 0,-1-1 0,1 1 1,-1-1-1,1 1 0,-1 0 1,1-1-1,-1 1 0,1 0 0,0-1 1,1 1 7,0-1 0,0 1 1,0-1-1,0 1 0,0 0 1,-1 0-1,1 0 0,4 1 1,1 0 49,0 1 1,0 0 0,0 0 0,0 1 0,11 6-1,33 21 111,-39-23-145,-5-1 24,0-1 0,-1 1 1,1 0-1,6 9 0,-6-7-12,1 0 0,9 7 1,-16-14-42,0 0 1,0 0 0,0-1 0,0 1 0,0 0 0,1-1 0,-1 1 0,0-1 0,0 1 0,1-1-1,1 1 1,-3-1-38,0 0-1,1 0 0,-1 0 1,1 0-1,-1 0 0,0-1 1,1 1-1,-1 0 0,1 0 1,-1 0-1,0 0 0,1 0 1,-1-1-1,0 1 0,1 0 1,-1 0-1,0-1 0,1 1 1,-1 0-1,0-1 0,1 1 1,-1 0-1,0-1 0,2-2-320,-1 0 0,0 0 1,-1-1-1,1 1 0,0 0 0,-1 0 0,0-4 0,1 2 38,1-16-821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55.1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1 141 9274,'13'7'2239,"-1"-1"0,15 4 0,-18-8-1697,0 2 0,-1-1 0,1 1 0,-1 0 0,0 1-1,11 7 1,-17-9-470,0-1 1,0 0-1,0 1 0,0 0 0,0-1 1,0 1-1,-1 0 0,2 4 0,-2-6-62,-1 0 0,1 1 0,-1-1 0,1 1 0,-1-1 0,0 1 0,1-1 0,-1 0-1,0 1 1,0-1 0,0 1 0,0-1 0,0 1 0,-1-1 0,1 1 0,0-1 0,-1 1 0,1-1 0,-1 2-1,0-2-7,1-1 0,0 0 0,0 0 0,-1 1 0,1-1 0,0 0 0,-1 0 0,1 1 0,0-1 0,-1 0 0,1 0 0,0 0-1,-1 0 1,1 0 0,0 1 0,-1-1 0,1 0 0,-1 0 0,1 0 0,0 0 0,-1 0 0,1 0 0,0 0 0,-1 0 0,1-1-1,-1 1 1,1 0 0,0 0 0,-1 0 0,1 0 0,0 0 0,-1 0 0,1-1 0,0 1 0,-1 0 0,1-1 0,-13-10 10,5 3-14,0-1 0,1 0-1,0-1 1,1 0-1,0 0 1,1 0-1,0 0 1,0-1 0,-3-13-1,7 20-30,0 0 0,0 0 0,0-1 0,1 1 0,0 0 0,0 0 0,0-1 0,0 1 0,0 0 0,1-1 0,0 1 0,0 0 0,0 0 0,1 0 0,-1 0 0,1 0 0,0 0 0,0 0 0,0 0 0,1 1 0,-1-1 0,1 1 0,0 0 0,0 0 0,0 0 0,0 0 0,6-4 0,-4 4-521,1 0 0,-1 0 0,1 1 0,0 0 0,0 0-1,0 0 1,0 1 0,7-1 0,-8 1-129,4-1-324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32.5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 10930,'0'0'1249,"2"12"3958,5 13-2511,-6-22-2475,0 1 1,0-1 0,0 1-1,0 0 1,-1-1 0,1 1 0,-1 5-1,-2 13 320,1-11-298,0-1 1,2 20-1,9 110 459,-10-139-695,1 1 0,-1 0 0,0 0 0,1 0 0,-1 0 0,1 0 0,0-1 0,-1 1 0,1 0 0,0-1 0,0 1 0,0 0 1,0-1-1,0 1 0,1-1 0,1 3 0,-2-4-5,-1 0 1,1 0-1,-1 0 0,1 0 1,-1 0-1,1 0 0,0 0 1,-1 0-1,1-1 0,-1 1 1,1 0-1,-1 0 1,1 0-1,-1 0 0,1-1 1,-1 1-1,1 0 0,-1-1 1,1 1-1,-1 0 0,0-1 1,1 1-1,-1 0 1,1-1-1,-1 1 0,1-2 1,11-14 31,-8 12-20,-2 1-9,89-106 59,-80 94-36,0 0 1,-2-1-1,0 0 0,-1-1 0,10-28 1,-17 42 23,0 0 1,-1 0 0,1 1 0,-1-1 0,0 0 0,0 0 0,0 1 0,0-1 0,0 0 0,0 0 0,-1 1-1,1-1 1,-1 0 0,0 1 0,0-1 0,0 0 0,0 1 0,0-1 0,-1 1 0,1 0 0,-1-1 0,0 1-1,1 0 1,-1 0 0,0 0 0,0 0 0,0 0 0,-1 1 0,1-1 0,0 1 0,-1-1 0,1 1-1,-1 0 1,-2-1 0,0-1 40,-1 2-1,1-1 1,0 0-1,-1 1 1,1 0-1,-1 0 0,0 1 1,1-1-1,-1 1 1,1 1-1,-1-1 1,0 1-1,1 0 1,-1 0-1,1 0 0,-7 3 1,-31 19-5,30-16-2835,29-19 2887,5-15-362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55.5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56 9778,'-2'3'539,"0"1"0,1 0-1,-1 1 1,1-1 0,0 0 0,0 0 0,0 1-1,0-1 1,1 1 0,0-1 0,-1 0 0,2 1-1,-1-1 1,1 1 0,-1-1 0,3 8 0,-1-8-418,0-1 1,-1 0-1,1 1 1,0-1-1,1 0 1,-1 0-1,1 0 1,-1 0 0,1 0-1,0-1 1,0 1-1,0-1 1,0 0-1,0 0 1,1 0-1,-1 0 1,1 0-1,-1-1 1,6 2 0,-5-2-98,0 0 0,0 0 0,1-1 0,-1 1 0,0-1 1,0 0-1,0 0 0,1-1 0,-1 1 0,0-1 1,0 0-1,0 0 0,0 0 0,0 0 0,0-1 1,0 0-1,7-4 0,-9 5-24,1-1 0,-1 0 0,1 0 0,-1 0 0,0 0 0,0-1 0,0 1 1,0 0-1,0-1 0,0 0 0,-1 1 0,1-1 0,-1 0 0,0 0 0,0 0 0,0 0 0,0 0 0,0 0 0,-1 0 1,1 0-1,-1 0 0,0 0 0,0 0 0,0 0 0,-1-4 0,0 3-65,0-1-1,0 0 1,0 1 0,-1-1-1,0 1 1,0-1 0,0 1-1,0 0 1,-1 0-1,1 0 1,-1 0 0,0 0-1,-1 1 1,1-1 0,0 1-1,-1 0 1,0 0 0,0 0-1,0 0 1,0 1 0,-5-3-1,0 2-442,0-1 0,0 1 0,0 1 0,0-1 0,0 2 0,0-1 0,-1 1-1,1 1 1,-17 0 0,3 4-985,8 3 670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56.1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0 463 11450,'7'0'520,"-1"0"-1,1 1 1,-1 0 0,1 0-1,-1 0 1,1 0-1,5 3 1,-9-2-309,0-1 1,-1 0 0,1 1 0,-1 0-1,1 0 1,-1-1 0,1 1 0,-1 1 0,0-1-1,0 0 1,0 1 0,0-1 0,0 1-1,-1-1 1,1 1 0,1 5 0,7 30 922,-2-8-535,-6-23-370,-4-6-152,-7-11-72,6 4-9,0 0-1,0 0 1,1 0-1,0 0 1,0-1-1,0 1 1,1 0 0,0-1-1,0 0 1,0 1-1,1-1 1,0 1-1,2-11 1,-2 14 12,1 0 0,-1 0 1,1 0-1,-1 1 0,1-1 1,0 0-1,0 0 0,1 1 1,-1-1-1,0 1 0,1-1 1,0 1-1,-1 0 0,1-1 0,0 1 1,0 0-1,0 0 0,1 1 1,-1-1-1,0 0 0,1 1 1,-1-1-1,1 1 0,-1 0 1,1 0-1,0 0 0,-1 0 0,1 0 1,0 0-1,0 1 0,0-1 1,0 1-1,4 0 0,-6 0 13,1 0 0,0 1 0,0-1 1,0 0-1,-1 1 0,1-1 0,0 1 0,0-1 0,-1 1 0,1 0 0,-1 0 0,1 0 0,-1 0 0,1 0 0,2 3 0,-1-1 10,0 0-1,-1 0 0,1 0 0,-1 1 1,0-1-1,3 8 0,-1 0 28,0 1 0,0 0 0,3 21-1,-7-30-51,2 13-3,-2-16-2,0 1 0,0 0-1,0-1 1,0 1-1,0-1 1,0 1 0,0-1-1,0 1 1,0-1-1,0 1 1,0-1 0,0 1-1,-1-1 1,1 1-1,0-1 1,0 1 0,-1-1-1,1 1 1,0-1-1,-1 1 1,1-1-1,-1 1 1,1-1 1,0 0-1,-1 0 1,1 0-1,0 0 1,0 0-1,-1 0 1,1 0-1,0 0 1,0 0-1,0 0 1,-1 0-1,1 0 1,0 0-1,0-1 1,-1 1-1,1 0 1,0 0-1,0 0 1,0 0-1,-1 0 1,1-1-1,0 1 1,0 0-1,0 0 1,0 0-1,-1 0 1,1-1-1,0 1 1,0 0-1,0 0 1,0-1-1,0 1 1,0 0-1,0 0 1,0 0-1,0-1 1,0 1-1,0 0 1,0 0-1,0-1 1,0 1-1,0 0 1,0 0-1,0-1 1,-1-13 45,1 14-47,1-45-40,2 0 0,1 1 1,3 0-1,13-47 0,-17 80 38,1 0 1,0 0-1,0 0 0,1 1 1,0-1-1,10-12 0,-15 22 2,1 0 0,-1 1 0,0-1-1,1 1 1,0-1 0,-1 1 0,1-1 0,-1 1 0,1-1-1,0 1 1,-1-1 0,1 1 0,0 0 0,-1-1-1,2 1 1,-2 0 0,1 0 0,-1 0-1,0 0 1,1 0 0,-1 0 0,1 0-1,-1 0 1,0 0 0,1 0 0,-1 1-1,0-1 1,1 0 0,-1 0-1,0 0 1,0 1 0,1-1 0,-1 0-1,0 0 1,0 0 0,1 1 0,-1-1-1,0 1 1,2 1-2,-1 1 1,1 0-1,-1 0 1,0 0-1,1 5 0,0-1 4,1 1 12,11 25-4,-13-32-6,-1 1-1,1-1 1,0 0 0,0 1 0,0-1-1,0 0 1,0 0 0,0 0-1,0 0 1,0 0 0,1 0 0,-1 0-1,0 0 1,1 0 0,-1-1 0,0 1-1,1 0 1,-1-1 0,3 1-1,-3-1 2,-1 0-1,1 0 1,0 0-1,0-1 1,0 1-1,0 0 1,0-1-1,0 1 1,-1 0-1,1-1 1,0 1-1,0-1 1,-1 1-1,1-1 1,0 1-1,-1-1 1,1 0-1,0 1 1,-1-1-1,1 0 1,-1 0-1,1 1 1,0-2-1,11-24 23,-8 17-18,6-11-57,-2 0 0,7-25-1,-14 42 18,-1 2 22,0 1 0,0-1 0,0 1-1,0-1 1,0 1 0,0-1 0,0 1 0,1-1 0,-1 1-1,0 0 1,0-1 0,0 1 0,1-1 0,-1 1 0,0-1 0,1 1-1,-1 0 1,0-1 0,1 1 0,-1 0 0,1-1 0,-1 1 0,1 0-1,3 11-175,-3-6 152,1 0 29,1 1-1,-1-1 0,1 1 1,-1-1-1,8 10 0,-9-14 12,0 0-1,0 0 0,0 0 0,0 0 1,0 0-1,0-1 0,1 1 1,-1 0-1,0-1 0,0 1 1,1-1-1,-1 1 0,0-1 1,1 1-1,-1-1 0,1 0 1,-1 0-1,0 0 0,1 1 1,-1-2-1,1 1 0,-1 0 0,0 0 1,1 0-1,-1-1 0,1 1 1,-1 0-1,0-1 0,0 1 1,1-1-1,1-1 0,1 0 10,-1-1-1,0 1 0,1-1 0,-1 0 0,0 0 0,0-1 0,0 1 1,-1-1-1,1 1 0,-1-1 0,0 0 0,0 0 0,0 0 1,1-4-1,-1 3 6,0 1 1,-1-1 0,0 0-1,0 0 1,0 0-1,0 0 1,-1 0-1,0 0 1,0 0 0,0 0-1,-1 0 1,0-5-1,-1 6-14,1 1-1,-1-1 0,0 1 0,0 0 0,0 0 0,0-1 0,-1 2 0,1-1 0,-1 0 0,0 0 0,0 1 1,0-1-1,0 1 0,0 0 0,-1 0 0,1 0 0,0 1 0,-1-1 0,0 1 0,-4-2 0,0 1-240,0 0 0,0 1 0,0-1-1,0 2 1,-1-1 0,1 1 0,0 0-1,-14 3 1,5 4-2104,15-2 967,10-1 2126,4-2-368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56.5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98 9482,'1'1'1077,"-1"-1"-943,1 0 1,-1 0 0,0 1-1,0-1 1,0 0-1,0 0 1,0 0 0,0 0-1,0 1 1,0-1-1,0 0 1,0 0 0,0 0-1,0 1 1,0-1-1,0 0 1,0 0 0,0 0-1,0 1 1,0-1-1,0 0 1,0 0 0,0 0-1,0 0 1,0 1-1,0-1 1,-1 0 0,1 0-1,-3 9 1162,-21 27 1545,19-30-2520,0 0 1,1 0-1,0 1 0,0 0 1,-5 12-1,9-17-281,-1 0 0,1 0 0,0 1 1,0-1-1,0 0 0,0 0 0,0 0 0,1 0 0,-1 0 0,1 0 0,-1 0 1,1 0-1,0 0 0,-1 0 0,1 0 0,0 0 0,0-1 0,2 3 1,3 4 78,0-1 0,12 12 1,-13-14-21,4 3-19,0-1-1,1 0 1,-1-1-1,1 0 1,0-1-1,0 0 1,1 0-1,0-1 1,14 3-1,-24-7-81,-1 0 0,0 0 0,0 0 1,0 0-1,1 0 0,-1 0 0,0 0 0,0 0 0,0 0 0,1 0 0,-1-1 0,0 1 1,0 0-1,0 0 0,0 0 0,1 0 0,-1 0 0,0 0 0,0-1 0,0 1 0,0 0 0,0 0 1,0 0-1,0-1 0,1 1 0,-1 0 0,0 0 0,0 0 0,0-1 0,0 1 0,0 0 1,0 0-1,0 0 0,0-1 0,0 1 0,0 0 0,0 0 0,0 0 0,0-1 0,0 1 0,0 0 1,0 0-1,-1 0 0,1-1 0,0 1 0,0 0 0,-3-15-34,2 10 16,-1-12-65,0-1 0,1 1 0,1-1 0,0 0 0,2 0 0,0 1 0,1-1 0,0 1 0,2 0 0,0 0 1,0 0-1,2 1 0,0 0 0,1 0 0,14-20 0,-10 23 40,-7 12 40,-4 9 37,-1-7-30,-1 7 38,1 1 1,0 0-1,0 0 0,0-1 1,4 15-1,-4-21-31,1-1 1,0 1-1,-1 0 1,1 0-1,0 0 0,0 0 1,0 0-1,0-1 1,0 1-1,1-1 0,-1 1 1,0-1-1,1 1 1,0-1-1,-1 0 0,1 1 1,-1-1-1,1 0 1,0 0-1,0 0 0,0 0 1,0-1-1,0 1 1,0-1-1,0 1 0,0-1 1,0 1-1,0-1 0,0 0 1,2 0-1,3 0-70,0 0 0,0 0 0,0-1 0,0 0 0,1 0 0,-1-1 0,-1 0 0,1 0 0,0-1 0,0 0 0,7-4 0,-3 0-519,0-1 0,-1 0 0,1-1 0,-1 0 1,9-12-1,11-10-697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5:57.0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14 16812,'-8'1'1832,"3"5"1153,7-2-1377,3-4-992,23-24-464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04.2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10 253 8330,'-2'-5'892,"0"-1"-1,1 1 1,0-1 0,-1 0 0,2 1-1,-1-1 1,1 0 0,0-9-1,1 13-749,0 1-1,0 0 0,0-1 1,0 1-1,0 0 0,0 0 0,0 0 1,0 0-1,0 0 0,1 0 0,-1 0 1,0 1-1,0-1 0,1 0 0,-1 1 1,1-1-1,-1 1 0,3-1 0,29-5 1094,-23 5-1006,0 0 1,1 1 0,-1 0-1,0 1 1,1 0-1,19 6 1,-25-6-201,-1 1-1,1 0 1,0 0 0,-1 0 0,1 0-1,-1 1 1,0-1 0,0 1-1,0 0 1,0 1 0,-1-1-1,1 1 1,-1 0 0,0-1-1,0 1 1,4 7 0,2 6 65,8 23 1,-17-39-94,0-1 0,0 0 1,0 0-1,0 0 0,0 0 0,0 0 0,0 0 0,0 1 1,0-1-1,0 0 0,0 0 0,0 0 0,0 0 0,0 0 1,0 0-1,0 1 0,0-1 0,0 0 0,0 0 0,0 0 1,0 0-1,0 0 0,1 0 0,-1 0 0,0 0 0,0 0 1,0 1-1,0-1 0,0 0 0,0 0 0,0 0 0,1 0 1,-1 0-1,0 0 0,0 0 0,0 0 0,0 0 0,0 0 1,0 0-1,1 0 0,-1 0 0,0 0 0,0 0 0,0 0 1,0 0-1,0 0 0,0 0 0,0 0 0,1 0 0,3-8 9,1-11-16,0-13-7,-1 16 50,-2-1 0,0 0 0,-1 0-1,0 1 1,-4-27 0,2 39-61,0 0 1,0 0 0,-1 0 0,0 0 0,0 0 0,0 0 0,0 1 0,0-1 0,-1 1-1,1 0 1,-1 0 0,0 0 0,0 0 0,0 0 0,-1 0 0,1 1 0,-5-3 0,-15-13-1577,13 8-220,10 9 1731,0 1 0,-1 0 1,1 0-1,0-1 0,0 1 0,0 0 0,-1-1 0,1 1 0,0 0 0,0-1 0,0 1 0,-1 0 0,1-1 0,0 1 1,0 0-1,0-1 0,0 1 0,0 0 0,0-1 0,0 1 0,0-1 0,0 1 0,0 0 0,0-1 0,0 1 0,0 0 1,0-1-1,1 1 0,-1 0 0,0-1 0,0 1 0,1-1 0,8-3-1086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04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1 159 11042,'7'2'732,"0"2"0,0-1 0,0 1 0,0 0 0,-1 0 0,0 1 0,0-1 0,0 2 0,10 10 0,1 5 648,22 36 0,-15-21-813,-13-22-441,-5-6-67,0 1 0,8 14-1,-13-20-53,0-1 0,0 1-1,0-1 1,0 1 0,0-1 0,-1 1-1,1 0 1,-1-1 0,0 1-1,0 0 1,0 0 0,0-1 0,0 1-1,-2 5 1,2-7-5,0 0 1,0-1-1,-1 1 1,1 0-1,0 0 0,-1 0 1,1 0-1,0 0 0,-1-1 1,1 1-1,-1 0 0,1 0 1,-1-1-1,0 1 1,1 0-1,-1-1 0,0 1 1,1-1-1,-1 1 0,0-1 1,0 1-1,0-1 1,1 1-1,-1-1 0,0 0 1,-1 1-1,0-1-8,1 0 0,-1 0 0,1-1 0,-1 1 0,0 0 0,1-1 1,-1 1-1,1-1 0,-1 1 0,1-1 0,-1 0 0,1 0 0,-2-1 0,-5-4-85,0 0 1,1 0-1,-11-13 0,9 8-8,0-1-1,0-1 1,2 1-1,-1-1 1,1-1-1,1 0 1,1 0-1,0 0 1,0 0 0,2-1-1,0 1 1,0-1-1,1 0 1,1-29-1,2 35 110,0 1 1,1-1-1,0 1 0,0 0 0,1 0 0,0 0 1,1 0-1,-1 0 0,1 1 0,1-1 0,0 1 1,0 0-1,0 1 0,1-1 0,0 1 0,0 0 1,0 1-1,1-1 0,0 1 0,12-7 0,-17 11 30,0 0 0,0 0 0,0 0 0,0 1 1,1-1-1,-1 0 0,0 1 0,0 0 0,1-1 0,-1 1 0,0 0 0,1 0 0,-1 0 0,0 0 0,1 1 0,-1-1 0,0 1 0,1-1 0,3 3 0,-3-1 11,0-1 0,0 1 0,-1 0-1,1 1 1,-1-1 0,1 0 0,-1 1 0,0 0 0,1-1-1,-2 1 1,1 0 0,2 4 0,-1 0 13,0-1 0,0 1 1,-1 0-1,0 0 0,0-1 0,-1 1 0,0 0 1,0 1-1,-1-1 0,0 0 0,0 0 1,-2 12-1,-3-5 39,0-1-1,-1 1 1,0-1 0,-10 14 0,6-8-65,0-3-9,7-13-6,1 0 0,0 0 1,0 1-1,0-1 0,0 1 0,1-1 0,-1 1 0,-1 7 0,3-10-8,0-1 0,0 1 0,0 0 0,0-1 0,0 1 0,1 0-1,-1-1 1,0 1 0,0 0 0,0-1 0,1 1 0,-1 0 0,0-1 0,0 1-1,1-1 1,-1 1 0,1-1 0,-1 1 0,0-1 0,1 1 0,-1-1-1,1 1 1,0 0 0,1 0 31,-1 0 0,1 0 0,0-1 0,0 1-1,0 0 1,0-1 0,3 2 0,2-1 91,0-1 0,-1 1 0,13-2 1,-10 0-82,1 0 1,0-1-1,-1-1 1,1 0 0,-1 0-1,0-1 1,15-7 0,-18 8-239,-1-1 0,0 1 1,1-1-1,-1 0 1,0 0-1,-1-1 0,1 0 1,-1 1-1,0-2 1,0 1-1,0 0 0,4-9 1,-7 9-319,0 1 0,0-1 0,0 0 1,0 1-1,-1-1 0,0 0 0,0 1 0,0-1 0,-1 0 1,1 0-1,-1 1 0,0-1 0,-2-5 0,-3-9-610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05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1 253 10706,'4'5'808,"0"-1"0,0 0 0,0 0-1,0 0 1,1-1 0,0 1 0,0-1-1,10 4 1,-12-5-530,0-1 1,1 0-1,-1 0 0,1 0 0,-1-1 0,1 1 1,-1-1-1,1 0 0,-1 0 0,1 0 0,-1 0 1,1-1-1,-1 1 0,1-1 0,4-2 0,-7 3-262,-1 0 0,1 0-1,-1 0 1,0 0 0,1 0-1,-1 0 1,0-1 0,1 1-1,-1 0 1,0 0 0,1 0-1,-1-1 1,0 1-1,0 0 1,1-1 0,-1 1-1,0 0 1,0 0 0,1-1-1,-1 1 1,0 0 0,0-1-1,0 1 1,0-1 0,0 1-1,1 0 1,-1-1 0,0 1-1,0 0 1,0-1-1,0 1 1,0-1 0,0 1-1,0 0 1,0-1 0,0 1-1,-1 0 1,1-1 0,0 1-1,0-1 1,0 1 0,0 0-1,0-1 1,-1 1 0,1 0-1,0 0 1,0-1-1,-1 1 1,-14-16-80,14 15 92,-11-10-85,1 1 0,0-2 0,-10-14 0,16 19 8,0 0-1,1 0 1,0 0-1,0-1 1,1 0-1,0 0 1,-3-12-1,6 20 47,-1-1-1,1 0 1,0 1 0,0-1-1,0 0 1,0 0 0,0 1-1,0-1 1,0 0 0,0 1-1,0-1 1,0 0 0,0 1-1,0-1 1,0 0-1,0 0 1,1 1 0,-1-1-1,0 1 1,1-1 0,-1 0-1,0 1 1,1-1 0,-1 1-1,1-1 1,0 0-1,0 0 4,0 1 0,0 0 0,0-1 0,0 1 0,0 0 0,0 0 0,0 0 0,0-1 0,0 1 0,0 0 0,0 1 0,0-1 0,0 0 0,0 0 0,2 1 0,4 1 31,0 0 0,0 1-1,12 6 1,6 4 324,1-1 0,48 15-1,-65-24-155,8 1 304,-25-14-368,-4-1-586,1-1 1,0 0 0,0 0-1,1-1 1,-14-24 0,23 35 194,-1 0 1,1-1-1,0 1 1,0 0-1,0-1 1,0 1-1,1-1 1,-1 0 0,1 1-1,-1-1 1,1 1-1,0-1 1,0-2-1,1 2-187,0 1 0,0 0 0,0 0 0,0 0 0,0 0 0,0 0 1,0 0-1,1 0 0,-1 1 0,1-1 0,-1 0 0,1 1 0,0-1 0,3-2 0,9-8-811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05.7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0 125 9306,'11'5'766,"0"0"1,0 1-1,-1 0 0,0 1 0,0 0 1,0 0-1,-1 1 0,0 1 0,-1-1 1,0 1-1,0 1 0,-1 0 0,0 0 1,-1 0-1,0 0 0,-1 1 1,0 0-1,6 21 0,-7-3-198,-4-29-567,0 1 0,0-1-1,0 0 1,0 0 0,0 0-1,0 0 1,0 0 0,0 0 0,0 0-1,0 0 1,0 1 0,0-1-1,0 0 1,0 0 0,0 0-1,0 0 1,0 0 0,0 0 0,0 0-1,0 0 1,0 0 0,-1 1-1,1-1 1,0 0 0,0 0 0,0 0-1,0 0 1,0 0 0,0 0-1,0 0 1,0 0 0,0 0-1,-1 0 1,1 0 0,0 0 0,0 0-1,0 0 1,0 0 0,0 0-1,0 0 1,0 0 0,-1 0-1,-6-2 17,-5-6-17,8 3-17,-1 0-1,1 0 1,0 0 0,0 0-1,1-1 1,0 1 0,0-1 0,0 0-1,0 0 1,-1-7 0,-3-11-163,-5-30 0,12 51 160,-4-17-124,0 4-31,1 0 1,-1-28 0,4 39 152,0 1 1,0-1 0,1 1-1,-1 0 1,1-1 0,0 1-1,1 0 1,-1 0-1,1-1 1,-1 1 0,1 0-1,0 1 1,1-1 0,4-7-1,-5 10 21,-1 0-1,0 0 1,0-1 0,1 1-1,-1 0 1,1 0 0,-1 1-1,1-1 1,-1 0-1,1 0 1,-1 1 0,1-1-1,0 1 1,-1-1 0,1 1-1,0 0 1,0 0-1,-1 0 1,1 0 0,0 0-1,0 0 1,-1 0 0,1 0-1,0 1 1,-1-1-1,1 1 1,0-1 0,-1 1-1,1 0 1,-1 0 0,1-1-1,1 3 1,4 1 35,0 1-1,-1 0 1,0 0 0,0 1 0,8 9 0,83 119 610,-79-107-1112,-18-26 349,0-1 0,1 1 1,-1-1-1,0 1 0,0-1 1,1 1-1,-1-1 0,0 1 1,0-1-1,0 1 0,0-1 1,1 1-1,-1-1 0,0 1 1,0-1-1,0 1 0,0-1 1,0 1-1,0 0 0,-1 0 0,1-1-40,0 0-1,0 1 0,0-1 0,-1 0 0,1 1 0,0-1 0,-1 0 0,1 0 0,0 1 0,0-1 0,-1 0 0,1 0 0,0 0 0,-1 0 0,1 1 0,-1-1 0,1 0 0,0 0 0,-1 0 1,1 0-1,0 0 0,-1 0 0,1 0 0,-1 0 0,1 0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06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1 109 13235,'9'2'1976,"4"1"1177,11-5-857,9-5-231,0-8-977,1-3-256,1-6-936,9 4-600,0-7 384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11.5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392 804 9610,'-4'0'191,"1"0"-1,-1 0 1,1 0 0,-1 1-1,1-1 1,-1 1 0,1 0 0,-1 0-1,1 0 1,0 1 0,-1-1-1,1 1 1,0 0 0,0-1-1,0 2 1,0-1 0,1 0-1,-1 0 1,1 1 0,-1 0-1,-2 4 1,2-4-58,1 0 0,-1 1 0,1 0 0,0-1 0,0 1 0,1 0 0,-1 0 0,1 0 0,0 0 0,0 0 0,0 0 0,1 0 0,-1 0 0,1 1 0,0-1 0,0 0 0,1 0 0,0 6-1,0-8-74,0 1-1,0-1 0,0 0 1,0 0-1,0 0 0,0 0 1,0 0-1,1 0 0,-1 0 0,1-1 1,0 1-1,-1 0 0,1-1 1,0 1-1,0-1 0,0 0 0,0 1 1,0-1-1,3 1 0,3 1 153,1 0 0,0 0-1,15 2 1,-23-5-189,28 4 356,0-1-1,0-1 0,0-2 0,31-3 1,117-22 732,-67 8-764,1 5-138,62-10-67,-139 16-82,-1-2 0,0-1-1,32-14 1,-57 21-28,-1-1 0,0-1 0,0 1 0,0-1 0,-1 0 0,0-1 0,1 0 0,-1 0-1,-1 0 1,1 0 0,-1-1 0,0 0 0,0 0 0,-1-1 0,1 1 0,3-9 0,-2 1-8,0-1 0,0 0 0,-2 0 0,1 0 0,-2 0 0,0 0 0,-1-1 0,-1 0 0,0 1 1,-1-1-1,-1 0 0,0 1 0,-6-24 0,2 16-28,-2 0 1,-1 1-1,0 0 0,-2 0 1,-1 1-1,0 0 1,-1 1-1,-23-28 0,9 16-28,-1 2 0,-2 0 0,-40-31-1,44 41 4,-2 2-1,0 0 1,0 2-1,-54-23 1,56 30 24,-1 2 0,1 0 0,-1 2 0,0 0 0,-43 0 1,-131 11-13,130 0 58,0 4 0,-118 31 0,173-37-11,1 1 0,0 1 0,0 0 0,0 1 0,1 1 0,0 0-1,1 1 1,-1 0 0,2 1 0,-1 0 0,1 1 0,1 0 0,0 0 0,1 1 0,0 1 0,1 0 0,0 0 0,1 0 0,0 1 0,1 0 0,-4 17 0,5-16 8,2 1 0,-1 0 0,2 0 0,0 0 0,1 0 0,1 0 0,0 0 0,1 0 1,1 0-1,1 0 0,0 0 0,9 26 0,-8-30-30,1-1-1,1 0 1,-1 0 0,2-1-1,-1 1 1,2-2-1,-1 1 1,1-1 0,0 0-1,1 0 1,0-1 0,1 0-1,0-1 1,0 0 0,0-1-1,1 0 1,16 7-1,-5-5-263,0-1-1,0-2 0,46 7 0,74-4-1960,-29-7 1079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17.2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1 913 7098,'1'-14'6650,"0"12"-6369,-1 1 0,1-1-1,-1 0 1,1 1 0,0-1 0,0 1-1,0-1 1,0 1 0,2-4 0,0 3 93,0-1 0,-1 1 1,1 0-1,0 0 0,0 0 0,0 0 1,6-2-1,-5 2-210,0 0-1,1-1 1,-1 1 0,5-5-1,66-64 783,-34 31-634,71-53 0,165-86-66,-207 140-239,1 4 1,86-31-1,-99 46 60,-2-2-1,102-57 1,-132 64 166,-1-2 1,-1-1-1,0-1 0,-2-1 0,0-1 0,-2-1 1,24-32-1,-38 47-92,-3 3-3657,-11 0-100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11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0 15507,'-25'18'864,"8"-1"4138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18.1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70 5889,'-3'-2'960,"-5"-2"569,5 1-265,1 1-192,0 0-176,2-2-15,-2 1-57,0-3-48,2 4-240,0-7-136,8 4-160,6-3-232,10-12 16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20.3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535 1372 4313,'0'-2'177,"1"0"1,0 0-1,-1 0 1,1 1-1,0-1 0,0 0 1,0 1-1,1-1 1,-1 1-1,0-1 1,1 1-1,-1-1 0,0 1 1,1 0-1,0 0 1,-1 0-1,1 0 1,0 0-1,-1 0 0,1 0 1,0 1-1,0-1 1,0 0-1,0 1 1,0 0-1,3-1 0,4 0 81,-1 0 0,1 1 0,0 0 0,14 2 0,73 13 1334,-29-4-535,89 3 0,423 19 771,-144 6-1423,1-27 1282,-222-27-801,-128 6-543,135 5 1,-85 17-315,9 1 345,-111-13-75,0-1 1,44-5 0,-24-4-22,1-1 0,-2-4 0,1-1 1,56-25-1,-44 12-131,-2-2 1,61-39 0,-121 66-143,92-66 160,-85 60-145,-1-1 0,0 0 0,-1-1 1,0 0-1,-1 0 0,10-18 1,-12 18-2,0-1 1,-1 0 0,0 0 0,-1 0-1,4-18 1,-7 23-14,0 0 1,-1-1-1,1 1 1,-1 0-1,-1 0 1,0 0-1,0-1 1,0 1-1,-1 0 1,0 0-1,-3-8 1,-3-2 0,0 1 1,-1 0 0,-1 0-1,-1 1 1,0 0-1,-1 1 1,0 0 0,-1 1-1,-1 0 1,-15-11 0,-83-77-55,29 25 62,-150-115 33,194 161-50,-1 1 0,-1 3 0,-2 1 1,0 2-1,-67-25 0,31 23-9,-115-23 0,-88 1 36,259 44-33,-187-24 7,-1 10 0,-222 10 0,75 25-6,276-9-10,0 4 0,-105 29 1,-199 65 9,350-97 0,2 3-1,-1 1 1,2 1-1,0 2 1,1 1 0,1 1-1,0 2 1,-50 45-1,-44 70 2,89-94-25,-15 25 25,17-21 5,17-23-1,0 0-1,1 2 0,2 0 1,-18 41-1,25-47 1,1 1 1,0-1-1,1 2 0,1-1 0,1 0 0,1 1 0,1 23 0,1-26 14,2 0 0,0 0-1,1 0 1,0-1 0,2 1-1,0-1 1,0 0 0,2-1-1,0 1 1,1-1 0,1 0 0,1-1-1,0 0 1,0-1 0,2 0-1,-1-1 1,2 0 0,0 0-1,1-2 1,0 0 0,0 0-1,1-1 1,0-1 0,1-1 0,0 0-1,1-1 1,0 0 0,0-1-1,23 4 1,-8-5 187,1 0 1,43-1-1,65-8 279,-52-1-446,0-4-1,0-4 0,105-29 1,-131 25-861,4 3 204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28.6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1 9418,'1'1'211,"0"1"-1,-1-1 1,1 1 0,-1-1-1,0 1 1,1-1-1,-1 1 1,0 0 0,0-1-1,0 1 1,0 2 0,0 5 312,5 71 699,-3 0-1,-10 81 0,2-24-558,13 196-111,4 5-470,-7-121-86,-10 297 40,-3-193 509,-6 73 485,14-380-283,-1 0-1,0 0 1,-9 25-1,10-38-776,2-2-77,4-9-54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37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20 7522,'1'-2'90,"3"-13"1258,-6 13-800,-4 8-469,-3 4-351,7-7-382,4-4 111,-1-8 1081,0 5-145,0 7 47,1 31-228,-2-25-198,0 0-1,3 15 1,6 55 861,-5-36-262,6 43 350,17 205 236,-48 679-864,14-865-277,-44 482 556,18 23 2864,33-607-3516,0-1 0,0 1 1,0-1-1,0 1 0,1-1 0,-1 1 0,2 4 0,-1-6 23,0 0-1,0 1 1,0-1-1,0 0 1,0 0-1,0 0 1,1 0-1,-1 0 1,0 0-1,3 1 1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6:48.6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113 898 9058,'-10'0'128,"4"0"88,0 0 0,1 0 1,-1 0-1,0-1 1,-7-1-1,11 1-120,1 1 0,-1-1 0,1 0-1,-1 1 1,1-1 0,0 0 0,-1 0 0,1 0 0,0 0-1,0 0 1,0 0 0,0 0 0,0 0 0,0-1 0,0 1-1,0 0 1,0-1 0,0 1 0,1 0 0,-1-1 0,0 1 0,1-1-1,0 1 1,-1-4 0,0 2 40,1 0-1,0 0 1,0 0-1,0 0 1,0 0-1,0 0 1,0-1 0,1 1-1,0 0 1,0 0-1,0 0 1,0 1-1,0-1 1,0 0 0,4-5-1,-4 7-78,0-1 1,1 1-1,-1-1 0,0 1 0,1 0 1,-1 0-1,1 0 0,-1 0 1,1 0-1,0 0 0,0 0 0,-1 0 1,1 1-1,0-1 0,0 1 1,0-1-1,-1 1 0,1 0 0,0 0 1,0 0-1,0 0 0,0 0 1,0 0-1,0 0 0,0 1 0,-1-1 1,1 1-1,3 0 0,9 5 110,-1 0-1,-1 1 0,1 1 1,19 14-1,20 13 48,-30-24-146,1 0 0,1-2 0,0 0 0,0-2 0,1-1 0,38 6 0,155 2 667,-127-11-434,-3 4 2,96 19-1,80 36-197,34-1-26,-234-53 41,1-3-1,111-7 0,59-19 593,141-8-277,98 50-371,-397-14-27,0-4 1,148-14-1,292-35 326,-141-9-45,-287 38-102,0 5 49,96-1-1,-55 5-23,-120 8-206,0-2-1,0 1 1,-1-1-1,1-1 1,15-6 0,-19 7-30,-1-1 0,0 0 0,0 0 1,0 0-1,0-1 0,0 0 0,0 0 1,-1 0-1,0-1 0,5-6 0,5-8 44,23-41-1,-34 52-40,1 0-1,-1 0 1,0 0 0,-1-1 0,0 1 0,0-1-1,-1 0 1,1-14 0,-3 12 4,0 0 1,0 0-1,-1 0 0,0 0 1,-1 1-1,-1-1 0,1 1 1,-1 0-1,-1 0 0,0 0 1,0 1-1,-1-1 0,-1 1 0,1 1 1,-10-10-1,-11-10-1,-2 2 0,-62-43 0,64 49-1,-24-15-18,-1 2 0,-2 2 0,-1 3 0,-1 2 0,-2 3 0,0 2 0,-65-14 0,-157-15-71,41 10 154,214 34-60,-220-43 21,165 37-63,-89-2 0,77 13 7,-1 5-1,1 3 0,-163 35 1,-252 58 23,362-80-4,-228 3 0,-467 28-62,803-46 64,-338 51-3,330-48 11,0-2 1,-73 0-1,109-6-12,-1 0-3,0 0 1,0 0 0,0 1-1,-10 3 1,17-4 1,0 1 1,1 0-1,-1 0 1,0 0-1,1 1 1,-1-1-1,1 0 1,0 1-1,-1 0 1,1-1-1,0 1 1,0 0-1,0 0 1,0 0 0,0 0-1,1 1 1,-1-1-1,1 0 1,-3 5-1,0 5-13,0 0 0,1 0 0,0 0 0,1 0 0,0 1 0,1-1-1,1 18 1,1 7-10,9 45-1,-3-40 19,2 0-1,2-1 1,2 0 0,25 56-1,-33-85 0,2 0-1,0 0 0,0-1 0,1 0 0,0 0 0,0-1 0,2 0 1,11 10-1,-14-14-135,0-1 0,1 0 0,0 0 0,0-1 0,1 1 1,-1-2-1,1 1 0,0-1 0,0-1 0,0 0 0,0 0 0,15 1 1,1-3-255,25-2-1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06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380 791 9250,'-3'-5'437,"0"0"1,1-1 0,-1 1-1,1-1 1,0 0-1,1 1 1,-2-9-1,2 13-338,1-1 0,0 1 1,0-1-1,0 1 0,0 0 0,1-1 0,-1 1 0,0 0 1,0 0-1,1-1 0,-1 1 0,1 0 0,-1 0 0,1-1 0,0 1 1,0-1-1,0 0-17,1 2 1,-1-1 0,0 0-1,0 0 1,1 0 0,-1 0-1,0 1 1,1-1 0,-1 1-1,1-1 1,-1 1 0,0-1-1,1 1 1,-1 0 0,1 0-1,-1 0 1,1 0-1,1 0 1,2 0 110,-1 1 0,0 0 0,1 0-1,-1 0 1,0 1 0,0 0 0,1-1 0,-1 1 0,5 4-1,18 7 590,-14-9-467,1 0 0,0-1 0,0 0 0,1-2 1,14 1-1,75-5 953,-80 2-978,35-4 380,-35 2-426,0 1-1,0 2 1,0 0-1,0 1 0,36 7 1,59 27 382,1 0-280,-97-30-244,0-1 1,1-1-1,31 1 0,-12-6 119,51-9 0,-52 5-31,51-1 1,-42 7-24,-19 2-111,0-3 1,0 0 0,34-7 0,55-26-5,-79 21 12,-39 12-58,-1 0 0,0 0 1,1 0-1,-1 0 0,0-1 1,0 1-1,0-1 0,0 1 1,0-1-1,0 0 0,0 0 0,-1 1 1,1-1-1,-1-1 0,1 1 1,-1 0-1,2-3 0,1-4 4,-1-1 0,0 1 0,2-12 0,-1 5-62,-3 12 68,-1 1 1,1-1-1,-1 1 0,0-1 1,1 0-1,-2 1 0,0-7 1,-1 7-56,-1-1-1,1 1 1,-1-1 0,0 1-1,0 0 1,-4-2 0,5 2 3,-30-21 100,23 17-55,1 1 1,0-1 0,0-1-1,-12-13 1,17 18-5,0-1-1,0 1 1,-1 0-1,1 0 1,-1 0-1,0 0 1,1 1-1,-7-3 1,-36-14-82,10 5 121,4-4-41,2 0 0,0-2 0,1-1 0,-31-30 0,-13-10 45,38 38-53,0 2-1,-2 1 1,-49-20 0,21 10-56,-22-7 116,46 20-73,-45-24 0,72 33 0,-1 0 0,-18-6 0,27 12 18,0 0 0,0 0 0,0 1 1,0 0-1,0 0 0,0 1 1,-1 0-1,-11 1 0,-197 40-16,147-20 84,-127 57 0,158-61-59,1 1 0,1 2 0,1 2-1,1 1 1,1 2 0,0 1 0,-46 51 0,62-59-5,0 1 0,1 1 0,2 1 1,0 0-1,-13 28 0,21-37-4,1-1-1,0 1 1,1-1-1,0 1 1,1 0-1,0 0 1,1 1-1,0-1 1,1 0-1,0 0 0,1 1 1,4 18-1,-1-15 22,0-1-1,1 1 1,12 25 0,-13-34-12,-1-1 0,1 0 0,0 1 0,1-2 0,-1 1 1,1 0-1,0-1 0,1 0 0,-1 0 0,1-1 0,6 5 1,-3-5-3,-1 0 0,1 0 1,-1-1-1,1 0 1,0 0-1,0-1 1,18 2-1,-11-3 4,0-1 1,0 0-1,0-1 0,16-3 0,8-5-465,0-2 0,62-24 0,-4-5-1296,5-2 535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13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47 640 9946,'1'2'237,"-1"1"0,1 0 0,-1 0 0,1-1-1,0 1 1,0 0 0,0-1 0,1 1 0,-1-1 0,1 1 0,-1-1-1,1 0 1,2 4 0,28 25 606,-30-30-772,8 8 135,1-1 0,1-1-1,-1 1 1,1-2 0,0 0-1,0 0 1,1-1 0,0 0-1,0-2 1,0 1 0,0-1-1,1-1 1,18 1 0,28-1 298,1-2 1,61-8-1,121-32-350,-215 34-123,-1-2 0,37-14 1,-53 17 36,0 0 0,0-1 0,0 0-1,-1-1 1,0 0 0,0-1 0,16-15 0,-22 17-10,1-1-1,-1 1 1,0-1 0,-1 1-1,1-1 1,-2 0-1,1 0 1,-1-1 0,0 1-1,0 0 1,1-14 0,-1-5 32,-1 0 0,-2-28 0,0 39-92,0-1 0,-1 1 0,-1-1-1,0 1 1,-1 0 0,-1 0 0,0 0 0,-1 1 0,0-1 0,-1 2 0,-1-1 0,-14-18 0,8 13 10,-2 1 0,0 0 0,-2 1-1,0 0 1,0 2 0,-2 0 0,1 1 0,-2 1 0,0 1 0,0 1-1,-1 1 1,-1 1 0,0 1 0,0 1 0,0 0 0,-1 2 0,-29-2-1,29 5 14,0 2-1,0 0 1,0 2-1,0 1 1,0 1 0,1 0-1,-1 2 1,1 1-1,1 1 1,-26 12-1,29-11 33,1 1 0,1 1 0,0 1 1,0 0-1,1 1 0,1 0 0,0 2 0,1 0 0,1 0 0,0 1 0,1 1 0,-12 22 1,12-16-34,1 2 0,1-1 0,1 2 1,1-1-1,-4 29 0,6-20-59,2 0 0,2 0 0,2 51 0,0-77-205,0 1 0,1-1 0,0 0 0,1 0 0,0 0 0,0 0 0,1 0-1,5 12 1,-5-16 66,0 0-1,0 0 0,1 0 0,5 5 0,-7-7 140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29.2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1155 2727 8210,'39'-5'3198,"25"-4"-2318,-1-2 1,-1-3-1,66-24 1,269-79 274,6 15-443,-260 66-499,-35 9 23,-1-6 0,-2-4-1,138-69 1,-116 41-12,237-130 136,154-91-325,-473 262 21,0-2-1,47-36 1,-69 43 13,0 0 0,-2-2 0,0 0-1,-1-2 1,19-27 0,-16 15 29,-2-1-1,-1-1 1,-2-1 0,25-79-1,-37 93-81,-1-1-1,-1 1 0,-1-1 1,-2 0-1,0 0 0,-2 0 1,0 0-1,-10-46 0,-4 5-33,-48-127 0,52 165 59,-1 0 1,-1 1 0,-25-38 0,27 50 14,0 0-1,-1 1 0,-1 0 0,-1 0 1,0 2-1,-28-21 0,3 9 42,-1 1-1,-61-24 0,-91-25 250,145 55-245,-194-62 237,173 61-278,-112-16 0,87 27-56,0 4-1,0 3 1,-129 19 0,-232 15 155,336-27-114,-349 49-113,395-45 54,-622 137-6,651-136 24,2 2-1,0 1 1,-41 22-1,57-23 31,0 1 0,1 0 0,1 2 0,1 1 0,-35 35 0,-28 46 67,-2 3-90,5-17 15,-4 3-11,-77 102 0,153-175-8,0 1 1,1 0 0,1 0-1,0 1 1,1 0 0,1 0-1,1 1 1,-5 28 0,2 11 87,-1 80 1,4-45-6,-4 21 43,0-10-10,5 133 0,5-205-81,2 0 0,1 0 0,2 0 0,1 0 0,1-1 0,2 0 0,1-1 0,24 47 0,-23-56 30,2-1 0,0-1 0,0 0 0,2-1 0,0-1 0,1 0 1,1-1-1,0-1 0,1-1 0,0-1 0,28 14 0,-10-9 58,1-1-1,0-2 0,1-2 1,0-1-1,65 8 0,-46-12 150,1-4 1,0-2-1,60-7 0,173-34 659,-201 22-958,-39 7 83,74-7 1,-50 15 127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33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1925 6972 9762,'3'-15'215,"1"0"0,1 0 0,0 0 1,0 0-1,1 1 0,1 0 0,9-14 0,3-1 231,1 1 0,25-27 0,-27 37-248,0 0 0,1 0 0,2 2-1,-1 1 1,35-20 0,119-50 220,-21 12-298,-101 42-96,-1-2 1,-2-3 0,80-74 0,112-147-254,-200 208 68,67-103-1,-91 123 178,-1-1 1,-2 0-1,-1-1 0,-1-1 1,11-47-1,-8 0 606,7-117-1,-12-83 1004,-7 152-1038,6-392 432,-10 460-1014,-3 0-1,-14-79 0,9 95 12,-2 1 0,-2 0-1,-33-75 1,13 54 29,-78-113-1,-60-47 67,3 4 71,-148-188 502,186 265-466,-92-108-140,-205-250 179,-57-128 242,237 299 100,177 248-535,-143-131 0,176 180-54,-87-80 39,99 87-46,0-2 0,-32-48 0,19 14 432,-33-76 0,49 93-183,8 10 5,11 25-174,-1 1 1,1 0 0,-2-1-1,1 2 1,-1-1 0,-10-13-1,15 21-78,0-1-1,-1 1 1,1 0-1,0-1 1,0 1-1,-1 0 1,1 0-1,-1-1 1,1 1-1,0 0 1,-1 0-1,1-1 1,0 1-1,-1 0 1,1 0-1,-1 0 1,1 0-1,0 0 1,-1 0-1,1 0 1,-1 0-1,1 0 1,-1 0-1,1 0 1,0 0-1,-1 0 1,1 0-1,-1 0 1,0 0-1,0 1 5,1-1 0,-1 1 0,1 0-1,-1-1 1,0 1 0,1 0 0,-1-1 0,1 1 0,0 0-1,-1 0 1,1-1 0,0 1 0,-1 2 0,0 1 22,0 0 0,0 1 0,1-1 0,-1 0 1,1 6-1,2 4 49,0-1 0,1 1 1,10 26-1,20 40 314,-19-50-217,0 4 2,5 6-59,-3 1-1,22 80 0,-37-98-77,-1-23-43,-1 0 0,1 1-1,-1-1 1,1 0 0,0 0 0,-1 0 0,1 0 0,0 0 0,-1 0-1,1 0 1,0 0 0,-1 0 0,1 0 0,-1 0 0,1 0 0,0 0-1,-1 0 1,1 0 0,0 0 0,-1 0 0,1 0 0,0 0 0,-1-1 0,1 1-1,0 0 1,-1-1 0,-8-4 44,1-1-1,-16-14 0,5 3 27,-20-13-50,-87-75-25,112 91 2,1 0 0,0-1 0,1-1 0,0 0 0,1 0 0,-10-22 0,17 30 24,1 0-1,0 0 0,-3-15 0,6 19-13,-1 1 1,1 0-1,-1-1 0,1 1 0,0 0 0,1 0 1,-1-1-1,0 1 0,1 0 0,0 0 0,0-1 1,2-5-1,-2 8-8,-1 0 1,1 0 0,0 0-1,0 0 1,0 0 0,0 1-1,0-1 1,0 0 0,0 0-1,0 1 1,0-1-1,0 1 1,0-1 0,0 1-1,0-1 1,0 1 0,1 0-1,-1-1 1,0 1-1,2 0 1,30 0-90,-26 1 76,27 4 20,0 2 0,0 1 0,0 1 0,32 15 0,-1-2-2,-50-17 14,0-1 0,0 0 0,28 2 0,-36-6-30,0 0 0,0 0-1,0 0 1,0-1 0,0 0 0,0-1 0,0 1-1,0-1 1,0-1 0,7-2 0,-14 5 13,0 0 1,0 0-1,0-1 1,1 1-1,-1 0 0,0 0 1,0 0-1,0 0 1,0 0-1,0 0 1,0 0-1,1 0 1,-1 0-1,0 0 1,0 0-1,0 0 0,0 0 1,0 0-1,0 0 1,0-1-1,1 1 1,-1 0-1,0 0 1,0 0-1,0 0 0,0 0 1,0 0-1,0-1 1,0 1-1,0 0 1,0 0-1,0 0 1,0 0-1,0 0 0,0 0 1,0-1-1,0 1 1,0 0-1,0 0 1,0 0-1,0 0 1,0 0-1,0 0 0,0-1 1,0 1-1,0 0 1,0 0-1,0 0 1,0 0-1,0 0 1,-1 0-1,1-1 0,0 1 1,0 0-1,0 0 1,-7-2 102,-1 3-42,-1 1 0,1 0 0,0 0 0,0 1 0,0 0 0,1 0 0,-14 8 0,-49 38 202,33-22 77,-134 91 568,156-108-861,0 1 0,-21 20 0,35-31-51,0 1-1,0 0 0,0 0 0,1 0 0,-1 0 1,0-1-1,1 1 0,-1 0 0,1 0 0,-1 0 1,1 0-1,-1 0 0,1 0 0,-1 3 1,1-4-10,0 0 0,1 1 1,-1-1-1,0 0 0,0 1 1,0-1-1,0 0 1,1 1-1,-1-1 0,0 0 1,0 0-1,0 1 1,1-1-1,-1 0 0,0 0 1,1 1-1,-1-1 1,0 0-1,0 0 0,1 0 1,-1 0-1,0 1 0,1-1 1,-1 0-1,0 0 1,1 0-1,-1 0 0,0 0 1,1 0-1,5 1-239,-1-1 0,1 0 1,-1-1-1,9 0 0,-4-1-106,-1 0 0,1 0-1,-1 0 1,1-1 0,11-6 0,12-9-385,33-24 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17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 11538,'1'-1'274,"1"0"-1,0 0 0,0 1 0,0-1 0,0 0 0,0 0 0,-1 1 0,1 0 0,1-1 0,-1 1 1,0 0-1,0 0 0,0 0 0,0 0 0,0 0 0,0 0 0,0 1 0,0-1 0,0 1 0,0-1 0,0 1 1,-1 0-1,1 0 0,0-1 0,0 1 0,2 2 0,7 4 99,-1 0 0,1 0 0,-1 1 0,0 0 1,-1 1-1,0 0 0,-1 1 0,0-1 0,0 2 0,8 13 0,-12-17-331,-1 0-1,0 0 1,-1-1 0,1 2-1,-1-1 1,-1 0-1,1 0 1,-1 1 0,0-1-1,-1 0 1,0 1 0,0-1-1,-1 1 1,0-1 0,0 0-1,0 1 1,-1-1-1,-5 14 1,5-19-200,1 1 0,0 0 1,-1-1-1,0 1 0,1-1 0,-1 0 0,0 0 1,0 0-1,-4 3 0,6-4 8,-1-1 0,1 1-1,-1-1 1,1 0 0,-1 1 0,0-1-1,1 0 1,-1 0 0,1 1 0,-1-1-1,0 0 1,1 0 0,-1 0 0,0 0-1,1 0 1,-1 0 0,0 0 0,1 0-1,-1 0 1,0 0 0,1 0 0,-1 0-1,1 0 1,-1-1 0,0 1 0,1 0-1,-1 0 1,1-1 0,-1 1 0,1 0-1,-1-1 1,1 1 0,-1-1 0,1 1-1,-1-1 1,1 1 0,-1-1 0,1 1-1,0-1 1,-1 1 0,1-1 0,0 1-1,-1-1 1,1 1 0,0-1 0,0 0-1,0 1 1,-1-2 0,-2-9-1536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37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76 6929,'-5'-14'1724,"2"8"-895,0 0 0,1 0 0,0 0-1,0-1 1,1 1 0,-1-1 0,0-11-1,16 51 3114,0 6-2807,30 70 846,-37-96-1826,0 0 0,1-1 0,0 0-1,0 0 1,1-1 0,13 12 0,2-2 29,1-1 0,1-1-1,1-1 1,38 19 0,-42-27-204,-63-34-5711,19 10 4526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38.1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11 275 9650,'-2'-4'279,"1"0"-1,-1 0 1,1 0 0,0 0-1,0 0 1,0 0-1,0 0 1,1-1 0,0 1-1,0 0 1,0 0-1,0 0 1,1 0 0,0-1-1,0 1 1,0 0-1,0 0 1,0 0 0,3-4-1,4-6 168,0 0-1,0 0 0,20-21 0,-5 5 230,-16 20-459,1 0 0,0 0 0,1 1 0,19-17 0,-26 24-175,1 0 0,-1 0 0,1 1-1,-1-1 1,1 1 0,0 0 0,0 0 0,-1 0 0,1 0-1,0 0 1,0 0 0,0 1 0,0-1 0,0 1-1,0 0 1,0 0 0,0 0 0,0 0 0,0 1 0,0-1-1,0 1 1,0 0 0,0 0 0,0 0 0,-1 0-1,6 3 1,-4-1 27,-1 0-1,1 0 0,-1 0 1,1 0-1,-1 1 1,0 0-1,0 0 0,-1 0 1,1 0-1,-1 0 1,0 0-1,0 1 1,0-1-1,0 1 0,-1-1 1,2 9-1,-1 2 73,0-1 0,-1 1-1,0 0 1,-2 17 0,0-22-89,0-1 1,-1 0-1,0 1 1,0-1-1,-1 0 1,-1 0-1,1 0 1,-8 13-1,8-17-104,-1 1 0,0-1-1,0 0 1,0 0 0,0 0-1,-1-1 1,1 1 0,-1-1-1,0 0 1,-1 0 0,1-1 0,-1 0-1,-8 4 1,-3-4-1686,17-3 1623,-1 0-1,1 0 1,0 0 0,-1 0 0,1 0 0,-1 0 0,1 0 0,-1 0 0,1 0 0,-1 0 0,1-1 0,0 1 0,-1 0 0,1 0 0,-1 0 0,1-1 0,0 1 0,-1 0-1,1-1 1,0 1 0,-1 0 0,1 0 0,0-1 0,-1 1 0,1-1 0,0 1 0,0 0 0,-1-1 0,1 1 0,0-1 0,0 1 0,-1-1 0,2-8-870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38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50 12027,'1'-1'153,"0"0"0,-1 0 0,1 0 1,0 0-1,0 0 0,0 0 0,-1 1 1,1-1-1,0 0 0,0 1 1,0-1-1,0 0 0,1 1 0,-1 0 1,0-1-1,0 1 0,0 0 0,0-1 1,0 1-1,1 0 0,-1 0 1,0 0-1,0 0 0,0 0 0,0 0 1,1 0-1,-1 0 0,0 1 0,0-1 1,0 0-1,0 1 0,2 0 1,3 2 209,0 0 0,-1 0 1,0 1-1,9 6 0,-12-8-293,25 20 460,-2 2 0,0 0 0,-1 2 0,-2 0 0,-1 2 0,35 57 0,-49-69-385,-1 0 0,-1 0 1,0 0-1,-1 0 0,0 1 0,1 22 0,-3-28-68,-6-64 18,2 44-105,1 0 1,0 0-1,1 0 1,0 1-1,1-1 0,0 0 1,2-10-1,-2 13-10,0 1 0,1 0 1,0-1-1,0 1 0,0 0 0,1 0 0,0 0 0,0 1 1,0-1-1,0 1 0,1-1 0,7-5 0,-10 9 14,1-1-1,0 1 0,-1 0 0,1 1 0,0-1 1,0 0-1,0 0 0,0 1 0,0-1 1,0 1-1,0 0 0,0-1 0,0 1 0,0 0 1,0 0-1,0 1 0,0-1 0,2 1 0,6 1 13,0 0-1,15 7 0,0-1-13,-18-6 4,0 0 0,-1-1-1,1 0 1,0 0 0,0-1 0,0 0-1,10-1 1,-14 1 7,1-1-1,-1 0 1,0 0 0,0 0-1,0 0 1,0-1 0,0 1-1,0-1 1,0 0-1,0 0 1,-1 0 0,1 0-1,-1 0 1,0 0 0,1-1-1,-1 1 1,0-1-1,2-2 1,-1-2 3,0 1 0,0-1-1,0 1 1,-1-1 0,0 0 0,0 0-1,0 0 1,-1 0 0,0 0 0,-1-1-1,1 1 1,-2 0 0,1 0 0,-2-8-1,1 7 6,0 1 0,-1-1-1,0 1 1,-1 0 0,1-1 0,-1 2-1,-1-1 1,1 0 0,-1 0-1,0 1 1,-1 0 0,1 0-1,-7-6 1,9 10-10,1 1 0,0 0 0,0 0 0,-1 0-1,1 0 1,0 0 0,-1 1 0,1-1 0,-1 0 0,1 1 0,-1-1 0,0 1 0,1-1-1,-1 1 1,1 0 0,-3-1 0,4 1 3,-1 0 0,1 1-1,-1-1 1,1 0 0,0 0-1,-1 0 1,1 0 0,0 0-1,-1 0 1,1 1 0,0-1-1,0 0 1,-1 0 0,1 1 0,0-1-1,0 0 1,-1 0 0,1 1-1,0-1 1,0 0 0,0 0-1,-1 1 1,1-1 0,0 0-1,0 1 1,0 0 0,0 0 9,-1 0 0,1 1 0,0-1 0,0 0 0,0 0 0,1 1 1,-1-1-1,0 0 0,0 1 0,1-1 0,0 2 0,7 19 408,22 42 0,-24-53-312,1 0 0,0-1-1,1 1 1,0-1 0,14 13 0,-15-18-123,-1 0-1,1-1 1,1 1-1,-1-1 1,1-1 0,-1 1-1,1-1 1,0-1-1,0 1 1,0-2-1,0 1 1,1-1 0,-1 0-1,0 0 1,1-1-1,8-1 1,4-1-413,0-1 1,0-1 0,-1-1-1,0 0 1,24-11 0,42-18-678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41.5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1857 5334 6273,'-1'0'57,"0"-1"-1,-1 1 0,1 0 0,0-1 1,0 1-1,0-1 0,-1 1 0,1-1 1,0 0-1,0 1 0,0-1 0,0 0 1,0 0-1,0 0 0,0 0 1,0 0-1,1 0 0,-1 0 0,0 0 1,1 0-1,-1 0 0,0 0 0,1 0 1,-1-1-1,1 1 0,0 0 0,-1-2 1,-1-5 363,0-1 0,-1-15 0,2 23-390,-9-349 3379,11 250-3160,16-438 984,-13 491-1118,1 1 0,3-1 0,16-55 1,-13 65-28,3 1-1,0 1 1,3 0 0,29-46 0,79-105 564,7 5 1,211-220 0,-308 363-533,3 2 0,1 2 0,1 1 1,47-28-1,173-81-70,-164 94-28,144-96 1,-138 71-39,122-90 260,-169 118 132,93-98 0,-101 87-65,60-93 0,23-72-66,-96 155-223,-3-2 1,-3-2 0,-3 0 0,-3-2-1,-3 0 1,-3-1 0,-4-1-1,-2 0 1,-2-121 0,-9 158-19,-2 0 1,-1 0-1,-2 0 1,-2 1-1,-1 0 1,-1 0-1,-3 1 1,0 1-1,-3 0 1,0 1-1,-3 0 1,-25-35-1,31 52-12,0 1 0,-1 0-1,-1 1 1,0 1-1,-1 0 1,0 1 0,-1 0-1,-32-15 1,8 8 26,-1 3 1,-81-22-1,-32 1-12,-2 6 0,-1 7 1,0 8-1,-190 3 0,261 18-6,0 3-1,1 5 1,-96 26 0,131-26 4,-297 85 9,287-77 12,2 4 1,0 1 0,-90 57 0,125-67-24,-327 198-47,348-212 44,-79 41 36,-150 106-1,95-48 1,-29 23 35,133-97-98,1 2 0,-51 61 0,-140 243-47,200-296 80,-2 4 7,2 1 1,2 1-1,2 1 1,-23 79-1,-25 171-28,15-60 43,47-214-35,-64 290-71,55-228 86,-6 149 0,49 255 72,-24-432-77,29 241 16,-13-119-31,-6-60 20,4-1 0,6 0-1,63 179 1,-62-230-16,3-1 0,3-1-1,3-2 1,2-2 0,2-1 0,60 65 0,-67-87 39,1-1 1,2-2 0,2-1-1,0-2 1,2-2-1,1-1 1,1-2-1,1-2 1,54 20-1,-85-38 60,0 0-1,0-1 1,1-1-1,-1 0 1,1 0-1,-1-1 1,1 0-1,0-1 0,0-1 1,-1 1-1,1-2 1,18-4-1,326-100 494,-301 86-981,-1-3-1,-2-2 1,0-3 0,-2-1-1,61-48 1,-23 3-514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43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1799 7482,'-3'-6'89,"-2"-1"58,1 0 0,0-1 0,1 0 0,-4-8 0,7 14-86,-1-1 1,1 1-1,-1-1 1,1 1-1,0-1 1,0 1 0,0-1-1,0 0 1,0 1-1,1-1 1,-1 1-1,1 0 1,0-1 0,0 1-1,-1-1 1,2 1-1,-1 0 1,2-3-1,7-9 384,0 1-1,17-16 1,3-4 211,11-17 142,-2 2-7,79-74 1,-66 79-545,91-57 1,65-21-115,-162 95-104,43-24 2,374-194-41,286-55 17,15 37-52,-673 232 30,-86 28 15,350-110 44,-248 84 16,152-21 0,-113 35 47,207 5 0,-227 16 124,162 28 1,116 54 837,27 3 723,-360-82-1521,28 3 471,143 39 0,-213-42-253,45 23 0,-51-22-209,0 0 0,42 12 0,-27-13-229,0-2-1,1-2 1,61 3 0,-100-9-61,0 0 0,0 0 0,0 0 1,0 0-1,1 0 0,-1 0 0,0 0 1,0 0-1,0 0 0,0 0 0,1 0 1,-1 0-1,0 0 0,0 0 0,0 0 0,0 0 1,0 0-1,1 0 0,-1 0 0,0 0 1,0 0-1,0 0 0,0 0 0,0-1 1,1 1-1,-1 0 0,0 0 0,0 0 0,0 0 1,0 0-1,0 0 0,0-1 0,0 1 1,0 0-1,1 0 0,-1 0 0,0 0 1,0 0-1,0-1 0,-4-6-345,-11-5-593,14 12 892,-7-5-547,1 1 1,0-1 0,0 0-1,1-1 1,-1 0-1,-8-9 1,-1-9-529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43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123 58 10514,'1'2'172,"0"1"0,0-1 0,-1 0 0,1 1 0,1-1 0,-1 0 0,0 0 0,0 0 0,1 0 0,-1 0-1,1 0 1,0 0 0,0-1 0,-1 1 0,1 0 0,3 0 0,5 5 116,0-1 0,12 5-1,-12-5-111,1-1-48,96 52 637,-84-43-630,0 2 1,29 23-1,-45-32 16,0-1 0,-1 1 0,1 0 0,-1 1-1,-1 0 1,8 14 0,-11-19-88,0 0 0,-1 0-1,0 0 1,0 1 0,0-1-1,0 0 1,0 1 0,-1-1-1,1 1 1,-1-1 0,0 1 0,0-1-1,0 1 1,-1-1 0,1 1-1,-1-1 1,0 1 0,0-1-1,0 0 1,0 1 0,-3 3 0,0-1-45,0 0 1,0-1 0,-1 0-1,0 0 1,0 0 0,0 0-1,-1-1 1,0 0 0,1 0-1,-1 0 1,-1-1 0,1 0-1,0 0 1,-13 3 0,-8 1 10,0-1 1,-39 4-1,46-7-12,-53 8-2,-40 4 35,111-14-44,0-1 0,-1 0 0,1 0 0,0 0-1,-1 0 1,1 0 0,0 0 0,0 0 0,-1-1-1,1 1 1,0-1 0,0 0 0,-1 0 0,1 0 0,-2-1-1,3 1 1,-1-1 0,1 1 0,0-1 0,0 1 0,1-1 0,-1 1-1,0-1 1,0 0 0,1 1 0,-1-1 0,1 0 0,-1 0 0,1 1-1,0-1 1,0 0 0,0 0 0,0 1 0,0-1 0,0 0 0,1-2-1,3-20 24,1 0 0,1 0 0,1 1 0,10-23-1,-12 33-13,78-192 220,-54 136-149,-27 64-83,0 0-7,0 0 0,0 0 0,1 1 0,4-8 0,-6 11-8,-1 0 0,1 1 0,0-1 1,-1 0-1,1 1 0,0-1 1,-1 0-1,1 1 0,0-1 0,0 1 1,0-1-1,-1 1 0,1 0 1,0-1-1,0 1 0,0 0 0,0 0 1,0-1-1,0 1 0,-1 0 1,1 0-1,0 0 0,0 0 0,0 0 1,0 0-1,0 0 0,0 1 1,0-1-1,0 0 0,0 0 0,-1 1 1,1-1-1,1 1 0,13 10 1735,-2 4-1014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58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563 975 5089,'-1'-3'552,"1"0"1,0 0-1,1-1 0,-1 1 1,1 0-1,-1 0 0,1 0 0,0 0 1,0 0-1,0 0 0,0 1 1,4-6-1,-3 6-394,-1 0 0,1 0 0,0 1 0,0-1 0,0 1 0,0-1 0,0 1 0,0 0 0,1 0 0,-1 0 0,0 0 0,1 0 0,-1 1 0,0-1 0,1 1 0,-1-1 0,3 1 0,-4 0-67,0 0 0,0 0 1,0 0-1,0 1 1,0-1-1,0 0 1,0 0-1,0 1 1,0-1-1,0 0 1,-1 1-1,1-1 0,0 1 1,0-1-1,0 1 1,-1 0-1,1-1 1,0 1-1,0 1 1,12 7 947,-5-6-882,0 0 1,0-1-1,0 0 0,0-1 1,0 0-1,1 0 0,-1-1 1,10 0-1,11-3 162,29-6 0,5-1 58,-35 8-289,0 1-1,0 2 1,49 6-1,82 26 352,-159-33-438,40 9 187,0-2 0,0-1 0,1-2 0,-1-2 0,1-2 0,-1-1 0,75-13 0,139-25 572,-214 36-673,-1 2 1,1 2-1,0 1 0,57 11 0,-59-6 179,1-2 0,0-1 0,0-2 0,1-2-1,-1-1 1,62-11 0,-36 2-85,0 3 1,124 3-1,-160 5-164,0-2 0,-1 0 0,1-2 0,0-1-1,-1-1 1,1-2 0,-2 0 0,37-16 0,-36 14 90,-25 8-108,0 0 0,0 1 0,1-2 0,-1 1 0,0 0 0,0-1 0,0 1 0,0-1 0,-1 0 0,1 0 0,4-4 0,-1-1 15,-1 0 0,0 0 0,-1 0 1,0-1-1,0 0 0,0 0 0,3-12 1,5-11-49,-8 22 33,-1 0 0,-1-1 0,0 1 0,0-1 1,-1 0-1,0 1 0,0-1 0,-1 0 0,0 0 1,-1 1-1,0-1 0,-1 0 0,0 1 0,-6-16 1,2 2-41,-4-25 0,6 30 43,0 0 0,-10-27 0,12 39-6,-1 0-1,0 0 1,0 0-1,-1 1 1,0-1-1,0 1 1,0 0-1,-1 0 0,1 0 1,-11-7-1,-6-5 33,-21-22 1,31 28-32,1 0 0,-2 1 1,1 0-1,-1 1 0,-1 1 0,1 0 1,-20-9-1,-3 5 14,0 1-1,-1 2 1,-41-6 0,-113 0-41,-266-14 4,296 0 15,98 15 14,-76-6 1,28 12-13,-347-35 12,382 36-7,-111 3-1,-21 0-118,191 3 131,-79-4-1,81 5-15,1 1 0,0 1-1,0 0 1,0 1 0,-17 6 0,-17 7 84,-82 32-63,101-36-4,1 1 1,-39 26-1,29-17 46,29-19-64,1 1-1,0 0 1,0 1 0,0 0 0,0 0 0,1 0 0,-10 11-1,10-9 12,0 1-1,0 0 0,1 1 1,0 0-1,0-1 0,1 1 1,0 1-1,1-1 0,0 1 1,-3 15-1,-1 20-39,0-4 201,2 0-1,0 50 0,5-83-107,1 0 0,0-1-1,1 1 1,-1 0-1,1-1 1,1 0-1,0 1 1,0-1-1,0 0 1,6 9-1,2-1 61,0 0 0,1-1 0,17 17-1,-18-21-81,24 17 0,-24-20-83,0 1 1,-1 1-1,14 13 0,15 26-2014,-16-31 1159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7:59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1414 0 8322,'-33'11'844,"0"-2"1,-1-1-1,0-2 1,0-2-1,-1 0 1,1-3-1,-62-4 1,19-6 663,0 3 0,-123 8 0,-381 44 129,540-43-2368,-51-2-1,80-3 232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00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62 295 11058,'-11'-14'771,"7"9"-100,1 0 1,0 1-1,0-1 0,0 0 0,-2-6 1,5 11-632,0 0-1,0-1 1,0 1 0,-1 0 0,1 0 0,0 0-1,0 0 1,0 0 0,0 0 0,0 0 0,0 0-1,0 0 1,0 0 0,0 0 0,0 0 0,0 0-1,0 0 1,0 0 0,0-1 0,0 1 0,0 0 0,0 0-1,0 0 1,0 0 0,0 0 0,0 0 0,0 0-1,0 0 1,0 0 0,0 0 0,0 0 0,0 0-1,0-1 1,0 1 0,0 0 0,0 0 0,0 0-1,0 0 1,0 0 0,0 0 0,1 0 0,-1 0 0,0 0-1,0 0 1,0 0 0,0 0 0,0 0 0,0 0-1,0 0 1,0 0 0,0 0 0,0 0 0,0 0-1,0 0 1,0 0 0,0 0 0,1 0 0,-1 0-1,5 3 900,7 7-244,21 24-143,-2 0 0,-2 3 0,-1 0-1,-2 1 1,36 71 0,-48-73-449,-13-36-104,-1 0 0,0 0 0,0 1 0,0-1 0,0 0 0,0 0 0,1 1 0,-1-1 1,0 0-1,0 0 0,0 1 0,0-1 0,0 0 0,0 1 0,0-1 0,0 0 0,0 0 0,0 1 0,0-1 0,0 0 0,0 0 0,0 1 0,0-1 0,0 0 1,-1 0-1,1 1 0,0-1 0,0 0 0,0 0 0,0 1 0,0-1 0,-1 0 0,1 0 0,0 0 0,0 1 0,0-1 0,-1 0 0,1 0 0,0 0 0,0 0 1,-1 1-1,1-1 0,0 0 0,0 0 0,-1 0 0,1 0 0,0 0 0,0 0 0,-1 0 0,1 0 0,0 0 0,0 0 0,-1 0 0,1 0 0,-14-3-142,-2-8-126,1 0 0,1-2 0,0 1 0,0-2 0,1 0 0,-15-21 0,7 8-215,1-2 0,-32-58 0,45 71 376,0 0 1,0 0-1,2 0 0,0-1 1,1 0-1,0 0 0,-2-32 0,6 42 131,0 0-1,1 0 0,0-1 0,0 1 0,0 1 1,1-1-1,0 0 0,0 0 0,1 1 1,0-1-1,0 1 0,0-1 0,1 1 1,0 1-1,0-1 0,1 0 0,-1 1 0,1 0 1,11-8-1,-10 8 59,0 1 0,1 0 1,0 0-1,0 1 0,0 0 0,0 0 1,1 1-1,-1 0 0,1 0 0,-1 1 1,1 0-1,-1 0 0,1 1 0,0 0 1,0 0-1,-1 1 0,15 2 0,-16-1-17,-1-1-1,0 1 1,1 0-1,-1 0 0,0 0 1,0 1-1,0 0 0,-1 0 1,1 0-1,-1 0 1,1 1-1,-1 0 0,7 7 1,-7-4 12,1 0 1,-1 0 0,0 0 0,0 0 0,-1 1 0,0 0 0,-1-1 0,4 14-1,-3 0 1,-1 1 0,0 0-1,-2 0 1,0-1-1,-2 1 1,-4 24 0,6-44-84,-1 9 32,-2-1 1,-3 14 0,6-22-52,-1 0 1,0-1 0,0 1 0,1 0 0,-1 0 0,0-1-1,0 1 1,0 0 0,-1-1 0,1 1 0,0-1 0,-1 0-1,1 1 1,-1-1 0,1 0 0,-1 0 0,1 0-1,-1 0 1,-2 1 0,3-2-87,0 1-1,0-1 1,0 0 0,-1 0-1,1 0 1,0-1-1,0 1 1,0 0-1,0 0 1,0 0 0,0-1-1,-1 1 1,1-1-1,0 1 1,0-1 0,0 1-1,0-1 1,0 0-1,1 1 1,-1-1 0,0 0-1,0 0 1,0 0-1,0 1 1,1-1 0,-1 0-1,-1-2 1,1 0-204,-1 0 1,0 0 0,1 0-1,-1-1 1,1 1 0,0 0-1,0 0 1,0-7 0,3-28-963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01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1 187 10770,'21'4'2139,"-1"-2"-1051,0 2-1,-1 0 0,0 1 0,0 1 0,0 0 0,18 11 0,-21-8-780,0 2-1,-1 0 1,0 1-1,-1 0 1,0 1-1,-2 1 1,1 0-1,14 22 1,-2 2 12,-1 2 0,22 50 0,-22-33 10,-24-56-325,0-1 0,0 1 1,0-1-1,0 1 0,1-1 0,-1 1 0,0-1 1,0 1-1,1-1 0,-1 0 0,0 1 0,0-1 1,1 1-1,-1-1 0,1 0 0,-1 1 0,0-1 1,1 0-1,-1 0 0,1 1 0,0-1 0,1-8 49,-3-24-18,1 31-35,-11-89 147,6 62-172,1 0 0,1-1 0,2 1-1,2-43 1,0 69 27,-1-1 0,1 0 0,-1 0 0,1 0 1,0 0-1,0 1 0,0-1 0,1 0 0,-1 1 0,3-4 0,-3 5 2,-1 1 0,1-1 0,0 0-1,0 0 1,0 1 0,-1-1 0,1 1 0,0-1 0,0 1 0,0-1 0,0 1 0,0 0 0,0-1 0,0 1 0,0 0 0,0 0-1,0-1 1,0 1 0,0 0 0,0 0 0,1 0 0,-1 1 0,0-1 0,0 0 0,0 0 0,0 0 0,0 1 0,0-1 0,0 1-1,0-1 1,1 1 0,7 5-1,1 0 0,-1 0 0,14 13-1,-13-11-31,1 1 0,14 8 0,-16-13 37,1 1-1,0-1 0,0 0 1,0-1-1,0 0 0,1-1 1,11 2-1,-16-4 23,0 1 1,0-1-1,0 0 1,-1 0-1,1-1 0,0 0 1,0 0-1,0 0 1,-1-1-1,1 0 0,0 0 1,-1 0-1,0 0 1,7-5-1,-9 5-14,0-1 0,-1 1 0,0-1 0,1 1 0,-1-1 0,0 0 0,0 1 0,-1-1 0,1 0 0,-1 0 0,1 0 0,-1-1 1,0 1-1,0 0 0,0 0 0,-1-1 0,1 1 0,-1 0 0,1-1 0,-1 1 0,-1-7 0,0 2-1,0 1 0,0-1-1,-1 1 1,0-1 0,-1 1 0,1 0 0,-1 0 0,-8-12 0,7 12-16,-1 0 0,0 0 0,-1 1 0,1 0 0,-2 0 1,1 0-1,0 1 0,-1-1 0,0 2 0,0-1 0,-1 1 0,1 0 0,-1 0 0,0 1 1,0 0-1,0 1 0,-15-3 0,21 4-3,0 1 1,0 0-1,0 0 0,0 0 1,0 0-1,0 0 0,0 1 1,0-1-1,0 1 1,0-1-1,0 1 0,0 0 1,-2 1-1,3-1 5,0-1 1,0 1-1,0 0 0,0 0 1,1 0-1,-1 0 0,0 0 0,1 0 1,-1 0-1,0 0 0,1 0 0,-1 0 1,1 1-1,-1-1 0,1 0 1,0 0-1,0 0 0,-1 1 0,1-1 1,0 0-1,0 0 0,0 1 1,1 1-1,0 2 46,0 0 0,0 1 0,1-1 0,0 0 0,0-1 0,0 1 0,0 0 1,1 0-1,0-1 0,0 0 0,0 0 0,0 1 0,1-2 0,-1 1 0,1 0 0,0-1 0,0 0 0,1 0 0,-1 0 1,6 3-1,1 0 105,0-1 1,1 0-1,-1 0 1,1-1 0,0-1-1,0 0 1,21 2 0,-14-4 8,-1 0 1,1-2-1,-1 0 1,1-1-1,-1-1 1,0-1-1,22-8 1,-26 8-262,-1-1 0,0-1 0,0 0-1,0-1 1,-1 0 0,0-1 0,0-1 0,-1 0 0,0 0 0,9-12-1,-16 17-17,0-1 0,-1 0 0,1 0-1,-1 0 1,-1 0 0,1 0 0,-1-1-1,1 1 1,-2-1 0,1 0 0,1-10-1,0-44-20,-3 57 124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17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11594,'5'2'1697,"0"1"959,1 3-479,-1 2-169,8 7-567,2 0-209,3 1-304,0 5-120,5-4-264,1-1-112,-4 4-224,-1-6-63,-7 6-562,-6 0-511,-1-4-1512,2 4 1287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05.5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180 736 8274,'-39'245'4944,"36"-204"-4455,2 1 0,1-1 0,12 82 0,36 91 1450,-33-164-1479,3-1-1,28 56 1,45 64 285,-73-141-578,0-2 0,2 0 0,44 45 1,-25-38 22,1-1 0,2-1-1,1-3 1,1-1 0,2-3 0,0-1 0,1-3 0,76 23 0,-97-37-63,0 0 1,0-2-1,32 2 0,80-5 715,-86-1-375,-6-1-137,1-1-1,-1-3 1,0-2 0,63-18-1,-99 22-282,0-1 1,-1 0-1,1 0 0,-1-1 0,0-1 0,0 1 0,-1-1 0,1-1 1,-2 0-1,1 0 0,-1 0 0,0-1 0,0 0 0,-1-1 0,0 1 0,9-18 1,0-7 91,-1-1 0,-2 0 1,12-51-1,-14 43 0,8-80 0,-9-45 63,-8 147-207,1-64 47,-5 1 0,-15-104-1,-27-64-50,33 200 25,-3 1 0,-40-91 0,24 77-12,-4 1-1,-54-75 1,52 87-13,-82-105-23,103 138 34,0 1 1,-2 0 0,0 1-1,-1 1 1,-41-25-1,35 29 3,0 0-1,0 2 1,-33-8-1,-6-2 101,29 9-91,0 1 0,-1 1-1,0 2 1,0 2 0,0 1 0,-59 4-1,45 3-18,1 2 0,-1 3 0,2 1 0,-61 22 0,91-25 5,0 0 1,1 1-1,0 1 0,0 1 1,1 1-1,0 0 0,-18 17 1,14-9-7,1 0 0,1 1 1,1 2-1,-24 38 1,18-19-27,3 1 1,1 1 0,2 0-1,1 1 1,-16 84-1,26-97-266,2 0-1,-1 63 0,6-75-113,0 0 1,1-1-1,1 1 1,1-1 0,1 0-1,8 23 1,-9-32 14,0 0 0,1 0 0,0 0 0,0-1 0,12 15 0,-7-14 21,0 1 1,1-2-1,15 11 1,-25-19 355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09.9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656 1027 10386,'1'0'306,"0"0"0,0 1-1,0-1 1,-1 0 0,1 0 0,0 0-1,0 1 1,0-1 0,0 0 0,-1 0-1,1-1 1,2 1 0,17-8 1039,-9 4-768,21-6 29,1 1 0,0 2 0,0 1 0,0 2 0,1 1 0,43 2 0,-16 5-408,-1 2 0,99 24 0,-85-13-80,1-3-1,1-4 0,105 2 1,16-22 330,-124 4-252,-1 3 1,84 8-1,22 5-58,-152-11-118,0-1-1,-1 0 1,1-3 0,46-12-1,70-36 12,-70 25-26,88-21-1,-125 40 16,52-20 0,-68 21-20,-1 0 1,-1-2-1,1 0 0,21-17 1,-35 24 7,8-6-8,-1 0 0,0-1 0,10-11 0,-18 17 7,0 0 1,0 0-1,-1 0 0,1-1 0,-1 1 0,0-1 0,0 1 0,-1-1 0,1 0 1,-1 0-1,0 0 0,1-7 0,0-7 0,0-1-37,-1-28-1,-1 42 36,-1 0 0,0-1-1,0 1 1,0 0 0,-1 0 0,0 0 0,0 0-1,-5-10 1,-1 5-7,1 0 0,-2 0 0,1 1 0,-1 0-1,-1 0 1,0 1 0,-17-12 0,-83-48-4,107 67 11,-323-158-16,284 143 40,-78-18 0,-47 0-82,17 5 121,9-2-32,-1 7 0,-1 6 0,-146 0 0,-171 37 23,316-7-50,42-5 15,-168 34-1,241-32-20,2 0-1,-1 2 1,1 1-1,-44 26 1,32-13-23,1 2 0,-44 39 0,69-54 19,1 0-1,1 2 1,0-1-1,0 1 1,1 1-1,1 0 1,0 0-1,1 1 0,1 0 1,0 1-1,1-1 1,-4 20-1,0 4 92,3 0 0,1 1 0,2 1 0,1-1 0,2 0 0,9 70 0,-4-84 94,1-1 0,1 0 0,1 0 0,19 43 0,-17-51-47,0 1 1,1-2 0,1 1 0,1-1 0,0-1-1,28 28 1,-29-34-18,0 0 0,1-1 0,-1 0 0,2 0 0,-1-2-1,27 11 1,-19-10 14,1-1 0,-1-1 0,1-1 0,22 1 0,17-2 91,1-4 0,77-10 0,-138 11-224,180-25 145,-140 16-898,0-1 0,53-22 0,-24 0-222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13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90 399 6049,'-26'-14'4605,"21"11"-3993,0 0-1,0 0 1,0 0 0,-7-2-1,10 4-496,1 1 0,0 0 0,0-1 1,0 1-1,-1 0 0,1 0 0,0 0 0,0 0 0,-1 0 0,1 0 0,0 0 0,0 1 0,-1-1 0,1 0 0,0 1 0,0-1 0,0 1 0,0-1 0,-1 1 1,1-1-1,0 1 0,0 0 0,0 0 0,-1 1 0,2-2-93,0 0 0,0 0 1,0 0-1,0 0 0,0 0 0,0 0 1,0 0-1,0 0 0,0 0 0,0 0 1,1 0-1,-1 0 0,0 0 0,0 0 1,0 0-1,0 0 0,0 0 0,0 0 1,0 0-1,0 0 0,0 0 0,0 0 1,0 0-1,0 0 0,0 0 0,0 0 1,0 0-1,0 0 0,0 0 0,0 0 0,0 0 1,0 0-1,0 0 0,0 0 0,1 0 1,-1 0-1,0 0 0,0 0 0,0 0 1,0 0-1,0 0 0,0 1 0,0-1 1,0 0-1,0 0 0,0 0 0,0 0 1,0 0-1,0 0 0,0 0 0,0 0 1,0 0-1,0 0 0,0 0 0,0 0 1,0 0-1,0 0 0,0 0 0,0 0 1,0 0-1,-1 0 0,1 0 0,0 0 1,0 1-1,0-1 0,9-1 534,10-5-64,52-22 511,62-25-228,77-14 179,237-43 1,-414 103-843,42-14 0,-73 20-128,0 1 0,-1-1 0,1 0 1,-1 1-1,0-1 0,1 0 1,-1 0-1,0 0 0,1 0 0,-1 0 1,1-2-1,-1 2-24,-1 1 1,0-1-1,1 1 0,-1-1 0,0 0 1,0 1-1,0-1 0,1 1 1,-1-1-1,0 0 0,0 1 0,0-1 1,0 1-1,0-1 0,0 0 1,0 1-1,0-1 0,-1 1 0,1-1 1,0 0-1,0 1 0,0-1 0,-1 1 1,1-1-1,0 1 0,-1-1 1,1 1-1,0-1 0,-1 1 0,1-1 1,-1 1-1,1-1 0,-1 0 1,-5-4-428,-1 0 0,1 0 1,-1 1-1,0 0 1,-1 0-1,1 1 1,0-1-1,-1 2 1,0-1-1,0 1 0,-8-2 1,0 2 174,-1-1 0,0 2 1,1 0-1,-26 3 0,38-2 290,-24 4 37,27-4-5,0 0 0,0 1 1,0-1-1,0 0 0,0 0 0,0 1 1,0-1-1,0 1 0,0-1 1,0 1-1,0-1 0,0 1 0,1 0 1,-1 0-1,0-1 0,0 1 1,1 0-1,-1 0 0,0 0 0,1 0 1,-2 1-1,2-1 24,1-1 0,-1 1 0,0 0 0,1 0 0,-1-1 0,0 1-1,1 0 1,-1-1 0,0 1 0,1 0 0,-1-1 0,1 1 0,0 0 0,-1-1 0,1 1 0,-1-1 0,1 1 0,0-1 0,-1 1 0,1-1 0,0 0 0,0 1-1,-1-1 1,1 0 0,0 0 0,1 1 0,25 8 891,1-1-1,-1-2 0,49 6 1,-43-7 262,62 16 0,-92-20-1116,1 0-1,-1 0 1,1 0 0,-1 1-1,1 0 1,-1 0 0,0 0-1,0 0 1,0 0 0,0 1-1,3 2 1,-5-3-56,0 0 0,1 0 0,-1 0 0,0 0 0,0 0 1,-1 0-1,1 0 0,0 0 0,-1 0 0,1 1 0,-1-1 0,0 0 0,0 0 1,0 0-1,0 1 0,0-1 0,0 0 0,-1 4 0,-2 3 13,0 0-1,0 0 0,0-1 1,-1 1-1,-1-1 0,1 0 0,-1 0 1,-11 13-1,13-17-37,-12 16-220,-2-1-1,0 0 0,-27 22 0,42-40 162,-2 4-133,0-2 0,-1 1 0,0 0-1,0-1 1,0 0 0,0 0 0,-6 2 0,7-4 90,1-1 0,-1 0 0,1 0 0,-1 0 0,0 0 0,1 0 0,-1-1 0,0 1 0,1-1 1,-7-2-1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15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140 140 10234,'-1'-4'526,"-14"-36"3345,14 37-3572,-1 0 1,1 0-1,-1 0 1,0 0-1,0 1 1,0-1-1,0 1 1,0-1-1,-1 1 1,-2-3-1,4 5-250,0-1 0,0 1-1,1 0 1,-1-1 0,0 1-1,0 0 1,0 0 0,0-1-1,0 1 1,0 0 0,0 0-1,0 0 1,1 0 0,-1 0-1,0 1 1,0-1 0,0 0-1,0 0 1,0 0 0,0 1-1,0-1 1,1 0 0,-1 1-1,0-1 1,0 1 0,0-1-1,1 1 1,-1-1 0,0 1-1,1 0 1,-1-1 0,1 1-1,-2 1 1,-2 3 104,1 0-1,0 0 1,-5 11-1,7-15-116,-9 24 346,0 0 0,2 1 0,1 0 0,1 0 0,2 0 1,0 1-1,2 0 0,1 53 0,2-73-301,-1-1 0,1 1-1,0 0 1,1 0 0,0 0-1,0-1 1,1 1 0,-1-1 0,1 0-1,6 10 1,-7-13-67,1 0 1,-1-1-1,0 1 0,1-1 0,-1 0 1,1 1-1,0-1 0,-1 0 0,1-1 0,0 1 1,0 0-1,1-1 0,-1 0 0,0 0 1,0 0-1,1 0 0,-1 0 0,0-1 0,1 1 1,-1-1-1,1 0 0,-1 0 0,7-1 1,1-1-15,0-1 1,0 0-1,-1 0 1,1-1 0,-1-1-1,0 0 1,0 0-1,-1-1 1,1 0 0,-1 0-1,-1-1 1,14-14-1,-8 7-34,-2 0 1,1-1-1,-2 0 0,0-1 0,-1 0 0,13-29 0,-17 30-90,0 0-1,-1-1 1,4-22-1,-8 32 81,0-1 0,0 1 0,-1-1 0,0 0 0,0 1 0,0-1 0,-1 0 0,0 1 0,0-1-1,-4-10 1,4 15 39,0 1-1,0-1 0,0 0 1,0 1-1,-1-1 0,1 1 1,0-1-1,-1 1 0,1-1 1,-1 1-1,1 0 0,-1 0 0,0 0 1,0 0-1,-1-1 0,2 2 7,0-1 0,1 1-1,-1 0 1,0 0-1,0 0 1,1-1 0,-1 1-1,0 0 1,0 0-1,1 0 1,-1 0 0,0 0-1,0 0 1,1 1-1,-1-1 1,0 0-1,0 0 1,1 0 0,-1 1-1,0-1 1,1 0-1,-1 1 1,0-1 0,1 1-1,-1-1 1,1 1-1,-1-1 1,0 1 0,1-1-1,-1 1 1,1-1-1,0 1 1,-1 0 0,1-1-1,-1 1 1,1 0-1,0-1 1,0 1 0,-1 0-1,1 1 1,-1 0 5,0 1 1,1 0 0,-1-1-1,1 1 1,-1 0-1,1-1 1,0 1 0,0 0-1,0 0 1,1-1 0,-1 1-1,1 0 1,-1-1 0,1 1-1,0 0 1,0-1-1,0 1 1,0-1 0,0 1-1,1-1 1,-1 0 0,1 0-1,0 1 1,-1-1-1,1 0 1,0-1 0,0 1-1,0 0 1,1 0 0,1 1-1,2 0 20,1 0 1,-1 0-1,1 0 0,-1 0 0,1-1 0,0 0 0,-1-1 1,1 0-1,0 0 0,13 0 0,-12-1-26,1 0-1,-1-1 1,1 0 0,-1 0 0,0-1-1,0 0 1,10-4 0,-16 5 0,1 0 0,-1 0 0,1-1 0,-1 1 0,0 0 0,0-1 0,0 0 0,0 1 0,0-1 0,0 0 0,0 0 0,-1 0 0,1 0 0,-1 0 0,1-1 0,-1 1 0,0 0 0,0-1 0,0 1 0,0-1 1,0 1-1,0-1 0,-1 1 0,1-1 0,-1 0 0,0 1 0,0-5 0,-1-6-2,-1 0 0,-7-24 0,4 22 30,-2-24-1,7 38-25,-1 0 1,1 0-1,0-1 0,0 1 0,0 0 0,0 0 1,0 0-1,0 0 0,1 0 0,-1 0 0,0 0 1,1 0-1,-1 0 0,0 0 0,1 0 0,-1 0 1,1 0-1,0-1 0,0 1 4,-1 1 1,1-1-1,0 1 0,-1 0 0,1-1 1,0 1-1,-1 0 0,1 0 0,0-1 1,-1 1-1,1 0 0,0 0 0,0 0 1,-1 0-1,1 0 0,0 0 0,-1 0 1,1 0-1,0 0 0,1 1 0,3 0 34,0 1-1,0 0 0,0 0 0,-1 1 0,1-1 0,6 6 0,7 6 30,-1 1-1,0 1 1,-1 0-1,-1 1 1,-1 0 0,0 2-1,15 26 1,-4 0 147,-2 1-1,20 59 1,-35-84-42,-1 1 0,-1 1 0,6 33 0,-11-48-104,-1 1 0,0-1 0,0 1-1,0 0 1,-3 11 0,1-15-37,1 0 0,0-1 0,-1 1 0,0-1 1,0 1-1,0-1 0,-1 0 0,1 0 0,-1 0 0,-5 6 0,5-7-27,0-1-1,0 0 1,0 1-1,0-1 1,-1 0-1,1-1 1,-1 1-1,1-1 1,-1 1-1,0-1 1,1 0-1,-1-1 0,0 1 1,0 0-1,1-1 1,-1 0-1,0 0 1,0 0-1,0-1 1,-6 0-1,-4-2-3,0-1 0,0 0 0,-27-12 0,32 11-67,-1 1 0,1-1 0,0-1 0,0 0 0,0 0 0,1 0 0,-8-9 0,13 12-144,0 0 0,1-1 0,-1 1 0,1-1 0,-1 0 0,1 1 0,0-1 0,0 0 0,1 0 0,-1-1 0,1 1 0,0 0 0,0 0 0,0-1 0,1 1 0,0-1 0,-1 1 0,2 0 0,-1-7 0,1 7-140,-1 1 0,1-1 0,0 0-1,0 0 1,0 1 0,0-1 0,1 0 0,0 1-1,-1 0 1,1-1 0,0 1 0,3-4 0,27-18-1066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16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76 410 10202,'-11'3'5988,"6"-7"-4261,-1 0 1701,10 12-3195,-1-4-200,2 4 226,-5-8-232,0 0 0,0 1 1,0-1-1,1 0 0,-1 0 0,0 0 1,0 0-1,0 1 0,0-1 0,0 0 1,0 0-1,0 0 0,0 1 0,0-1 0,0 0 1,0 0-1,0 0 0,0 1 0,-1-1 1,1 0-1,0 0 0,0 0 0,0 0 1,0 1-1,0-1 0,0 0 0,0 0 1,0 0-1,-1 0 0,1 1 0,0-1 1,0 0-1,0 0 0,0 0 0,0 0 0,-1 0 1,1 0-1,-5-3 719,4 2-735,1 1 0,0-1 1,-1 0-1,1 1 0,-1 0 1,0-1-1,1 1 0,-1-1 1,1 1-1,-1 0 0,0-1 1,1 1-1,-1 0 0,1-1 0,-2 1 1,1 1-4,-1-1 1,1 1-1,0 0 1,0 0-1,-1-1 1,1 1-1,0 0 1,0 0-1,0 0 1,0 0-1,0 1 1,0-1-1,1 0 1,-2 2-1,-10 20 89,11-21-87,-2 5 39,0 1-1,0 1 1,0-1-1,1 0 0,1 0 1,-2 14-1,3-19-32,0-1 0,-1 0 1,1 1-1,1-1 0,-1 0 0,0 0 0,1 1 0,-1-1 0,1 0 1,-1 0-1,1 1 0,0-1 0,0 0 0,0 0 0,0 0 0,1 0 0,-1 0 1,0 0-1,1-1 0,-1 1 0,1 0 0,0-1 0,0 1 0,0-1 1,-1 0-1,1 1 0,0-1 0,0 0 0,3 1 0,0-1-3,0 0 0,0 0 0,0 0-1,0-1 1,0 1 0,0-1-1,0 0 1,0-1 0,0 1 0,0-1-1,0 0 1,0-1 0,0 1 0,8-5-1,5-2 36,-2-1 0,25-17-1,-40 26-46,11-9 11,1 0 0,-2-1 0,1 0 0,-1-1 0,15-18 0,-20 21-30,0-1 0,-1 0 0,0 0-1,-1 0 1,0 0 0,0-1-1,-1 0 1,0 1 0,2-15-1,-2 9-40,-1-1 0,-1 1-1,-1-1 1,0 1 0,-1-1-1,0 1 1,-2-1 0,0 1-1,0 0 1,-1 0 0,-1 0-1,-1 0 1,0 1 0,-1 0-1,0 0 1,-1 1-1,-1 0 1,0 0 0,0 1-1,-2 0 1,-18-17 0,25 26 55,1 0 0,-1 0 0,0 0 1,0 1-1,0 0 0,-5-3 0,8 5 16,0-1 1,-1 1-1,1 0 1,0 0-1,0-1 0,0 1 1,-1 0-1,1 0 0,0 0 1,0 0-1,-1 0 1,1 0-1,0 1 0,0-1 1,0 0-1,-1 1 0,1-1 1,0 1-1,0-1 0,0 1 1,0-1-1,0 1 1,0 0-1,0-1 0,0 1 1,0 0-1,0 0 0,-1 1 1,0 2 65,-1 0 0,1 1 0,-1-1 0,2 0 1,-1 1-1,0 0 0,1-1 0,0 1 0,0 0 0,0 0 1,0 8-1,0 3 211,1 0 0,4 23 1,-2-22-130,2 0 1,0 1 0,1-2-1,0 1 1,2-1 0,0 1-1,0-2 1,2 1 0,14 20-1,-14-24-102,1 0-1,0-1 0,0 0 1,1-1-1,1 0 1,0-1-1,0 0 0,1-1 1,0 0-1,0-1 0,19 8 1,-27-14-54,-1 1-1,1-1 1,0 0 0,-1 0 0,1 0 0,0-1 0,0 1 0,0-1 0,0 0-1,0-1 1,0 1 0,-1-1 0,1 0 0,0 0 0,0-1 0,-1 1 0,1-1 0,7-4-1,-6 2 6,-1 0 0,1 0 0,-1 0-1,0-1 1,-1 0 0,1 1 0,-1-2-1,0 1 1,0 0 0,-1-1 0,1 0-1,-1 0 1,3-8 0,-1-3 2,0 0 0,3-24 0,2-8 66,-6 39-138,-3 17-110,0 1 133,-1 1 17,2-1 0,0 0 1,0 1-1,0-1 0,1 0 0,0 0 1,0 0-1,7 10 0,-8-15 19,-1-1 0,1 1 1,0-1-1,0 1 0,0-1 0,0 0 0,1 0 0,-1 0 0,0 0 0,1-1 0,-1 1 0,1 0 0,0-1 0,0 0 1,-1 0-1,1 0 0,0 0 0,0 0 0,0 0 0,0-1 0,0 1 0,0-1 0,0 0 0,0 0 0,0 0 0,0-1 1,4 0-1,-5 1 2,1-1 0,-1 0 0,0 0 1,0 0-1,1 0 0,-1-1 1,0 1-1,0-1 0,0 1 0,0-1 1,0 0-1,-1 1 0,1-1 0,0 0 1,-1 0-1,0 0 0,1 0 0,-1-1 1,0 1-1,0 0 0,0-1 0,0 1 1,-1 0-1,1-1 0,0-4 1,0 1 11,0 0 1,-1 1-1,1-1 1,-1 0-1,-1 0 1,1 0-1,-1 0 1,0 0-1,-3-10 1,2 11-5,0-1 1,-1 1-1,1 0 1,-1 0-1,0 0 1,-1 0-1,1 0 1,-1 1-1,0 0 1,0 0 0,0 0-1,-1 0 1,1 0-1,-1 1 1,-8-5-1,8 6-198,1 0 0,-1 1 0,0-1 0,0 1 0,0 0 0,0 0 0,0 0 0,0 1 0,0 0 0,0 0-1,0 0 1,-1 1 0,1-1 0,0 1 0,0 1 0,1-1 0,-10 4 0,3 3-1666,11-8 1788,-1 0-1,1 0 0,0 0 0,0 0 1,0 0-1,0 0 0,-1 0 0,1 0 1,0 1-1,0-1 0,0 0 0,0 0 1,0 0-1,-1 0 0,1 0 0,0 1 1,0-1-1,0 0 0,0 0 0,0 0 1,0 0-1,0 1 0,0-1 0,0 0 1,0 0-1,0 0 0,0 0 0,0 1 1,0-1-1,0 0 0,0 0 0,0 0 1,0 0-1,0 1 0,0-1 0,0 0 1,0 0-1,0 0 0,0 1 1,0-1-1,0 0 0,0 0 0,0 0 1,0 0-1,0 0 0,1 1 0,-1-1 1,0 0-1,0 0 0,0 0 0,0 0 1,0 0-1,1 0 0,-1 1 0,0-1 1,0 0-1,0 0 0,0 0 0,1 0 1,-1 0-1,0 0 0,0 0 0,0 0 1,1 0-1,12 2-1343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17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38 10682,'-27'-37'9256,"27"37"-9202,8 3 944,-1 3-579,0-1 0,0 1 0,-1 1 0,0-1 1,0 1-1,-1 0 0,7 11 0,30 60 988,41 101 284,-62-128-1412,21 85-1,-29-87-62,-9-189-403,-1 105-41,1 1 0,9-36 0,-13 69 221,0 0-1,0 1 1,1-1 0,-1 0-1,0 0 1,0 0 0,1 0-1,-1 1 1,1-1 0,-1 0-1,0 0 1,1 1 0,0-1-1,-1 0 1,1 1 0,-1-1-1,1 0 1,0 1 0,1-2-1,-1 2 5,-1 0-1,1 1 1,0-1 0,0 0-1,0 0 1,-1 0-1,1 1 1,0-1 0,0 0-1,-1 1 1,1-1-1,0 1 1,-1-1 0,1 1-1,0-1 1,-1 1-1,1-1 1,-1 1 0,1-1-1,-1 1 1,1 0-1,-1-1 1,1 1 0,-1 1-1,34 52-32,-26-38 59,2-1 1,0 1 0,12 13 0,-21-27-23,0-1-1,1 1 1,-1-1 0,1 1 0,-1-1 0,1 0 0,-1 0-1,1 1 1,0-1 0,-1 0 0,1-1 0,0 1-1,0 0 1,0 0 0,-1-1 0,1 1 0,0-1-1,0 0 1,0 1 0,0-1 0,0 0 0,0 0 0,0 0-1,0 0 1,0-1 0,0 1 0,0-1 0,0 1-1,0-1 1,0 1 0,0-1 0,-1 0 0,1 0-1,0 0 1,2-2 0,0-1 4,0 0 1,-1 0-1,1 0 0,-1-1 0,0 0 1,0 1-1,0-1 0,0 0 0,-1 0 1,0-1-1,0 1 0,-1 0 0,3-11 1,-2 4-6,-1 0 0,0 0 1,0 0-1,-1 0 1,-3-18-1,2 20-7,-2 0 1,1 0-1,-1 0 0,-5-12 1,6 19-26,1-1 1,-1 1 0,0 0-1,0 0 1,0 0 0,0 0-1,0 0 1,-1 0 0,1 0-1,-1 1 1,0-1 0,0 1-1,0 0 1,0 0 0,-4-2-1,6 3 23,1 1 0,-1 0 0,1 0 0,-1 0 0,0 0 0,1 0-1,-1 0 1,0 0 0,1 0 0,-1 0 0,1 0 0,-1 0 0,0 0-1,1 0 1,-1 0 0,1 1 0,-1-1 0,0 0 0,1 0 0,-1 1-1,1-1 1,-1 0 0,1 1 0,-1-1 0,1 0 0,-1 1 0,1-1-1,0 1 1,-1-1 0,1 1 0,0-1 0,-1 1 0,1-1 0,0 1-1,-1-1 1,1 1 0,0 0 0,0-1 0,0 1 0,0-1 0,-1 1-1,1 0 1,0-1 0,0 1 0,0 0 0,1 0 0,-2 2 1,1 1 0,0-1 0,0 0 0,0 0 0,1 1 0,-1-1 0,1 0 0,1 5 0,1-3-2,0 1 1,0 0-1,1-1 1,0 0-1,0 0 1,0 0-1,0 0 1,1-1-1,0 1 0,0-1 1,0 0-1,0-1 1,1 1-1,0-1 1,-1 0-1,12 3 1,-6-2 2,0 0 1,0-1-1,1-1 1,-1 0 0,1-1-1,-1 0 1,1 0-1,18-3 1,-22 1-73,0 0 0,0 0 0,0-1 1,-1 0-1,1-1 0,0 0 0,-1 0 0,0 0 1,0-1-1,0 0 0,0-1 0,0 0 0,-1 0 0,0 0 1,10-11-1,-10 9-463,-1 0 1,-1 0-1,1-1 0,-1 1 1,-1-1-1,1 0 0,-1 0 1,-1 0-1,3-11 0,2-11-907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18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123 1 12387,'-4'5'618,"1"-1"1,1 1-1,-1 0 0,1 0 1,0 0-1,0 1 1,0-1-1,1 0 1,-2 10-1,1 6 632,-1 24 0,3-28-644,-1 33 537,2-31-918,-1 1 1,-1 0-1,-1-1 0,-1 1 1,-6 22-1,5-26-242,4-13-71,0 0 0,-1-1 0,1 1 1,-1 0-1,0 0 0,0-1 0,0 1 0,0 0 0,-1-1 1,1 1-1,-3 2 0,4-5 64,0 0 0,0 0 0,0 0 1,0 0-1,0 0 0,0 0 0,-1 0 0,1 0 0,0 0 1,0 0-1,0 0 0,0 0 0,0 0 0,0 0 0,-1 0 1,1 0-1,0 0 0,0 0 0,0 0 0,0 0 0,0 0 1,0 0-1,-1 0 0,1 0 0,0 0 0,0 0 0,0 0 1,0 0-1,0 0 0,0 0 0,0 0 0,-1 0 0,1 0 1,0-1-1,0 1 0,0 0 0,0 0 0,0 0 0,0 0 1,0 0-1,0 0 0,0 0 0,0-1 0,0 1 0,0 0 1,-1 0-1,-4-12-844,-1 1 0,1-1 0,1 0 0,0 0 0,0-1 0,-2-21 0,-1 0 185,3 18 533,1 4 251,0 1 0,1-1-1,-1-16 1,3 28-48,0-1-1,0 1 1,0-1 0,0 1-1,1-1 1,-1 0-1,0 1 1,0-1 0,0 1-1,1-1 1,-1 1-1,0-1 1,1 1 0,-1-1-1,0 1 1,1 0-1,-1-1 1,1 1-1,-1-1 1,0 1 0,1 0-1,-1-1 1,1 1-1,-1 0 1,1 0 0,0-1-1,-1 1 1,1 0-1,-1 0 1,1 0 0,-1 0-1,1 0 1,0 0-1,21 0 1065,-19 0-922,21 1 601,24 2 332,0 2 0,69 15 1,-110-18-1458,0 0 1,0 0 0,0 1 0,0 0 0,0 1 0,-1-1 0,0 1 0,1 1 0,6 6 0,-8-8-1553,3-1 715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18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84 265 13251,'-11'18'3887,"-10"24"-1,7-13-2375,6-13-915,1 0-1,-7 21 1,12-31-546,0 1 0,1-1 1,0 1-1,0-1 0,0 1 1,1 0-1,0 0 0,1 11 1,0-16-46,-1-1 0,0 0 0,0 0 0,1 1 0,-1-1 0,1 0 0,-1 0 0,1 1-1,-1-1 1,1 0 0,0 0 0,-1 0 0,1 0 0,0 0 0,0 0 0,2 1 0,-3-1-7,1-1-1,0 0 1,-1 1-1,1-1 0,0 0 1,0 0-1,-1 0 1,1 1-1,0-1 1,0 0-1,0 0 0,-1 0 1,1 0-1,0-1 1,0 1-1,0 0 1,-1 0-1,1 0 0,0-1 1,0 1-1,2-1-13,-1-1 0,1 1 0,-1-1 1,0 1-1,0-1 0,0 0 0,0 0 0,0 0 0,0 0 0,-1 0 0,1 0 0,-1-1 0,3-2 1,-1-5-40,0 0 1,0 0-1,-1 0 1,0 0-1,1-16 1,-3 17-21,1-1 0,1 1 0,-1-1 0,2 1 0,-1-1 1,6-10-1,-8 19 73,1 0 0,-1 0 0,1 0 0,-1 0 0,1 0 0,-1 1 0,1-1 0,0 0 0,0 0 0,-1 1 0,1-1 0,0 0 1,0 1-1,0-1 0,0 1 0,0-1 0,-1 1 0,1-1 0,0 1 0,0 0 0,0-1 0,0 1 0,0 0 0,1 0 0,-1 0 0,0 0 0,0 0 0,0 0 0,0 0 1,0 0-1,0 0 0,0 0 0,0 0 0,0 1 0,0-1 0,0 1 0,0-1 0,0 0 0,0 1 0,0 0 0,6 3 16,-1 1 0,1-1 1,-1 1-1,7 8 0,-6-6-21,0-1 18,-1 1 1,0 0-1,0 1 1,-1-1-1,0 1 0,0 0 1,-1 0-1,0 1 1,0-1-1,-1 1 1,3 11-1,0-1-556,-4-17-33,-2-3-98,-1-26-1376,0 15 2181,-1-15-893,2-41 0,1 55 592,1 0-1,0 0 1,0 0 0,2 1-1,5-17 1,-8 26 170,0 1-1,0-1 0,0 1 1,1 0-1,-1-1 1,1 1-1,-1 0 0,1 0 1,0 0-1,0 0 1,0 0-1,0 0 0,3-1 1,-3 2 23,-1 0 0,1 1 0,0-1 1,-1 1-1,1 0 0,0-1 0,-1 1 0,1 0 0,0 0 1,0 0-1,-1 0 0,1 0 0,0 1 0,0-1 0,-1 0 1,1 1-1,0-1 0,-1 1 0,1 0 0,0 0 0,1 1 1,13 8 348,-1 1 0,0 0 0,0 1 1,-2 1-1,22 24 0,10 10 781,-42-44-1079,0 0 64,1 0 1,-1 1-1,1-2 0,6 5 0,-10-7-111,1 1 0,-1-1 0,1 0 0,-1 0 0,1 1-1,-1-1 1,1 0 0,0 0 0,-1 1 0,1-1 0,0 0-1,-1 0 1,1 0 0,-1 0 0,1 0 0,0 0 0,-1 0-1,1 0 1,0 0 0,-1-1 0,1 1 0,0 0 0,-1 0-1,1 0 1,-1-1 0,1 1 0,-1 0 0,1-1 0,-1 1 0,1-1-1,-1 1 1,1 0 0,-1-1 0,1 1 0,-1-1 0,1 1-1,-1-1 1,0 1 0,1-1 0,-1 0 0,0 0 0,4-8 102,-1 0 1,0-1-1,0 0 0,-1 1 1,1-15-1,-1-52 59,-4 36-186,-2-1-1,-2 1 0,-22-77 1,31 149 88,7 8-53,2-1-1,1 0 1,3 0 0,0-1-1,3-1 1,1-1 0,38 52-1,-47-75-584,21 24 0,-17-25 191,19 13-1,-34-25 359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21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970 101 9674,'-14'-4'378,"0"0"0,0 1 0,0 1 0,0 0 0,0 1 0,0 0 0,0 2 0,-1-1 0,1 2 0,0 0 0,0 0 0,0 1 0,1 1 0,-1 0 0,1 1 0,0 1 0,0 0 0,0 1 0,-11 8 0,-53 38 316,2 3-1,-70 70 1,122-101-602,0 2-1,2 1 1,0 0 0,-18 36 0,-57 130 836,81-161-715,-13 29-112,4 1-1,2 1 1,2 0-1,4 2 1,3 0-1,2 1 1,3 0-1,3 0 1,4 1-1,2 0 1,3-1 0,16 85-1,-11-113-7,1 0 1,1-1-1,32 66 1,-32-80-39,2 0 0,1-1 0,1-1 0,1 0 0,0-2 0,34 33 0,-34-40-5,1 0-1,0-1 1,1-1-1,1-1 1,0 0-1,0-2 1,0 0 0,1-1-1,1-1 1,-1 0-1,40 4 1,-21-7 24,0-1 0,0-1 0,-1-3 0,1-1 0,62-13 0,-36 1-33,-1-3 1,0-4-1,-2-1 1,-1-4-1,-1-2 1,80-53 0,-109 60 92,-1-1 0,-1-1 1,0-2-1,-2-1 1,32-42-1,-17 12 245,-3-1-1,33-65 0,-56 91-300,-2-1 0,-1 0 0,-1-1 0,-2-1 0,11-69 0,-16 60 50,-1 0-1,-3 0 1,-1 0-1,-9-66 1,0 59-42,-3 0 1,-1 1-1,-22-54 0,-77-137-55,90 200-50,-47-67 1,58 94 23,-1 0 1,0 0-1,-1 2 1,0-1-1,-1 2 1,0 0-1,-28-16 1,12 12-4,-1 1 1,-1 2 0,1 1-1,-2 1 1,0 2 0,-39-4 0,-204-6-36,131 12-40,110 4-107,1-2-1,-50-11 1,72 12-114,-1-1 0,0-1 0,1 1 0,0-2-1,0 0 1,0 0 0,1-1 0,0 0 0,-15-14 0,21 16-68,1 1-1,0 0 1,0-1 0,0 0-1,-4-7 1,7 10 225,1-1 0,-1 1 0,0 0 0,0-1 0,1 1 0,0 0 0,-1-1 0,1 1 0,0-5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22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821 1714 10138,'0'1'145,"1"-1"-1,0 0 1,0 0-1,-1 0 1,1 0-1,0 0 0,0 0 1,0 0-1,-1-1 1,1 1-1,0 0 1,0 0-1,-1 0 1,1-1-1,0 1 1,-1 0-1,1-1 1,0 1-1,-1-1 1,1 1-1,-1-1 0,1 1 1,0-1-1,-1 1 1,1-1-1,-1 0 1,0 1-1,1-1 1,-1 0-1,1 1 1,-1-2-1,11-26 1736,-9 23-1445,1-8 180,-1-1 1,0 1 0,0-1 0,-2 0 0,0 1-1,0-1 1,-3-15 0,2 11-144,-4-26 200,-1 0-1,-2 1 1,-2 0 0,-21-56-1,-12-6-104,-68-123 1,-74-87-299,24 74-132,137 210-140,-2 1-1,0 1 1,-2 1-1,-1 2 1,-45-31 0,58 47-28,7 4-416,0 0 1,0 0-1,1-1 0,-13-13 0,19 18 74,0-1 0,0 0 0,0 1 0,0-1 0,1 0-1,-1 0 1,1 0 0,0 0 0,0 0 0,0 0 0,0 0 0,0-1 0,1 1 0,0 0 0,-1 0-1,1-1 1,1 1 0,-1 0 0,0 0 0,1-4 0,9-36-1685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18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1 399 11795,'7'-23'3915,"6"-34"0,2-66-998,-13 102-2390,2-45 192,-4 66-711,0-1 0,-1 1 0,1 0 0,0 0 0,0 0 0,0-1 1,0 1-1,0 0 0,0 0 0,0-1 0,0 1 0,0 0 0,0 0 0,0 0 0,0-1 0,0 1 1,0 0-1,1 0 0,-1 0 0,0-1 0,0 1 0,0 0 0,0 0 0,0 0 0,0-1 1,1 1-1,-1 0 0,0 0 0,0 0 0,0 0 0,0 0 0,1-1 0,4 7 99,4 15-51,-8-19-31,153 303 1896,-131-268-1762,-12-20-113,-1 0 1,13 30-1,-23-46-46,0-1 0,0 0 0,0 0 0,0 0-1,0 0 1,0 0 0,0 0 0,1 0 0,-1 0 0,0 0 0,0 0 0,0 0 0,0 0 0,0 0 0,0 0 0,0 0 0,0 0 0,0 0 0,0 1 0,0-1 0,0 0 0,0 0 0,0 0 0,0 0 0,0 0 0,0 0 0,0 0 0,0 0 0,0 0 0,0 0 0,0 0 0,0 0 0,0 1-1,0-1 1,0 0 0,0 0 0,0 0 0,0 0 0,0 0 0,0 0 0,0 0 0,0 0 0,0 0 0,0 0 0,0 0 0,0 0 0,-1 0 0,1 0 0,0 1 0,0-1 0,0 0 0,0 0 0,0 0 0,0 0 0,0 0 0,0 0 0,0 0 0,0 0 0,0 0 0,0 0 0,-1 0-1,-4-5-3,-10-13-132,1 0 1,0-1-1,2-1 1,0 0-1,-10-26 0,-38-112-973,54 138 961,-23-75-507,26 86 590,2-2-1,-1 1 1,1 0 0,0 0-1,1 0 1,1 0 0,1-15-1,-2 23 61,1-1 0,0 1 0,-1-1 0,1 1 0,0 0 0,0-1-1,0 1 1,1 0 0,-1 0 0,0 0 0,1-1 0,3-2 0,-4 4 10,1 0 1,-1 0-1,1 0 1,0 0-1,0 0 1,-1 0 0,1 0-1,0 1 1,0-1-1,0 1 1,0-1-1,0 1 1,0 0-1,0 0 1,0 0 0,0 0-1,2 0 1,6 1 128,-1 1 0,1 0 1,-1 1-1,0 0 0,0 0 1,0 1-1,0 0 0,0 0 1,10 8-1,-15-9-81,1 0 0,-1 0 0,0 1 0,0-1-1,0 1 1,-1 0 0,1 0 0,-1 0 0,0 1 0,0-1 0,0 1 0,0 0 0,-1 0 0,0 0 0,0 0-1,-1 0 1,1 0 0,0 6 0,-2-8-44,1-1 0,-1 0 1,0 1-1,-1-1 0,1 1 0,0-1 0,-1 0 0,1 1 0,-1-1 1,0 0-1,0 0 0,1 1 0,-2-1 0,1 0 0,0 0 0,0 0 1,-3 3-1,1-2-1,0-1 0,1 0 0,-1 0-1,0 0 1,0 0 0,-1 0 0,1 0 0,0-1 0,-1 0 0,-5 2 0,-2-1-150,0 0 0,0-1 0,0 0 0,-1 0 1,1-2-1,-17-1 0,15 0-1215,1-1 1,0 0 0,0-1-1,-23-10 1,33 13 111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22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7 11851,'0'0'105,"0"-1"0,0 1 0,0 0 0,-1-1 1,1 1-1,0 0 0,0-1 0,0 1 0,0 0 0,0 0 1,-1-1-1,1 1 0,0 0 0,0 0 0,-1-1 1,1 1-1,0 0 0,0 0 0,-1 0 0,1 0 1,0-1-1,0 1 0,-1 0 0,1 0 0,0 0 1,-1 0-1,1 0 0,0 0 0,-1 0 0,1 0 1,0 0-1,-1 0 0,1 0 0,0 0 0,0 0 1,-1 0-1,1 0 0,0 0 0,-1 0 0,1 0 1,0 0-1,-1 0 0,1 1 0,0-1 0,0 0 1,-1 0-1,1 0 0,0 0 0,0 1 0,-1-1 0,1 0 1,0 1-1,-15 15 1544,13-14-1321,-15 20 894,1 0 0,-22 41 0,30-47-828,0 1 0,1 0 1,1 1-1,-8 33 0,13-45-311,0 0 0,0 1 0,1-1 0,0 0 0,0 1 1,0-1-1,1 0 0,0 0 0,2 9 0,-2-12-53,0 0 0,1 0 1,-1-1-1,1 1 0,-1 0 0,1-1 1,0 1-1,0-1 0,0 0 0,0 1 0,0-1 1,1 0-1,-1 0 0,1-1 0,-1 1 1,1 0-1,0-1 0,0 0 0,-1 1 0,6 0 1,1 0 4,0 0 0,0-1 0,0 0 0,0 0 0,0-1 1,0-1-1,0 1 0,0-1 0,-1-1 0,18-4 0,5-4-288,47-22 0,-76 31 215,11-5-109,13-5-1343,28-18 0,-47 25 910,1-1 0,-1-1 0,0 1 0,-1-1-1,1 0 1,-1-1 0,0 1 0,4-9 0,10-13-760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23.2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18 202 10898,'-11'-3'1881,"4"-3"1952,11-7-2105,9-1-160,9-8-744,1 1-303,5-2-433,-1 1-296,5-4-777,-1 0-471,5 1 704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23.6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1 14915,'-12'5'728,"1"0"-1,-1 1 1,1 1 0,1 0-1,-1 0 1,1 1-1,1 0 1,-14 15-1,20-19-576,0 0-1,0 0 1,0 0-1,1 0 1,0 1-1,-1-1 1,2 0-1,-1 1 1,0 0-1,1-1 1,0 1-1,0 0 1,0 0-1,1 0 1,0-1-1,0 1 1,0 0-1,0 0 1,1 0-1,0 0 1,0 0-1,0-1 1,0 1-1,1-1 1,2 6-1,-1-2 11,1-1 0,1 1 0,-1-1 0,1 0 0,0 0 0,1-1 0,0 1 0,0-1 0,0 0-1,1-1 1,0 1 0,10 5 0,-11-7-67,0-1-1,1-1 1,-1 1-1,1-1 1,-1 0-1,1-1 0,0 1 1,0-1-1,-1-1 1,1 1-1,0-1 1,0 0-1,0-1 1,0 1-1,-1-2 0,8-1 1,0-1-90,-1-1 1,0 0-1,0-1 1,0-1-1,11-8 0,58-45-524,-60 44 523,31-28-219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27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25 286 6753,'-1'0'144,"-1"0"-1,1 0 0,0 0 1,0-1-1,0 1 0,0 0 0,0-1 1,0 1-1,0 0 0,0-1 0,1 1 1,-1-1-1,0 0 0,0 1 0,0-1 1,0 0-1,1 1 0,-1-1 0,0 0 1,0 0-1,1 0 0,-1 1 1,1-1-1,-1 0 0,1 0 0,-1 0 1,1 0-1,0 0 0,-1 0 0,1 0 1,0 0-1,0 0 0,0 0 0,0 0 1,0 0-1,0 0 0,0-3 1,0-5 415,1 0 1,0 0-1,4-14 1,-2 9 489,-2 9-724,0-3 1848,0 14 6,-1 8-1962,5 51 1368,16 78 0,-16-116-1371,2 0 0,1-1 0,1 0 0,1-1 0,22 40 0,-8-30-8,-24-35-205,0 0 0,0 0 1,0 0-1,0 1 0,0-1 1,0 0-1,0 0 0,0 0 0,0 0 1,0 0-1,0 0 0,0 0 1,0 0-1,0 0 0,1 0 1,-1 0-1,0 0 0,0 0 0,0 0 1,0 1-1,0-1 0,0 0 1,0 0-1,0 0 0,0 0 1,0 0-1,1 0 0,-1 0 1,0 0-1,0 0 0,0 0 0,0 0 1,0 0-1,0 0 0,0 0 1,0 0-1,0 0 0,0 0 1,1 0-1,-1 0 0,0 0 0,0 0 1,0-1-1,0 1 0,0 0 1,0 0-1,0 0 0,0 0 1,0 0-1,0 0 0,0 0 1,0 0-1,0 0 0,1 0 0,-1 0 1,0 0-1,0 0 0,0-1 1,0 1-1,0 0 0,0 0 1,0 0-1,1-7 12,-1 6-10,-1-47-138,-1 0-1,-2 0 1,-12-49-1,1 3-220,13 76 286,-10-108-382,12 115 430,0 0 0,1 0 0,0 0 0,1 0 0,0 0 0,1 0 0,0 1-1,8-20 1,-10 28 29,0-1-1,1 1 1,-1 0-1,1-1 1,-1 1 0,1 0-1,0 0 1,0 0-1,0 0 1,0 1-1,0-1 1,0 0-1,0 1 1,1 0-1,2-2 1,-3 2 17,0 1 0,0-1 0,1 1 0,-1-1 0,0 1 0,1 0 0,-1 0-1,0 0 1,1 0 0,-1 1 0,0-1 0,1 1 0,-1-1 0,3 2 0,3 2 100,1 0 1,-1 1-1,1 0 0,-2 0 0,1 1 1,12 12-1,-1 0 188,-1 2-1,0 0 1,27 43-1,36 77 431,-22-35-495,-43-81-216,36 41 1,-20-28-598,-33-37 523,1 0-1,0 0 1,0 0-1,0 0 0,0 0 1,0 0-1,-1 0 1,1 0-1,0 0 1,0 0-1,0 0 0,0 0 1,-1 0-1,1 0 1,0 0-1,0 0 0,0 0 1,0 1-1,-1-1 1,1 0-1,0 0 1,0 0-1,0 0 0,0 0 1,0 0-1,0 0 1,-1 0-1,1 1 0,0-1 1,0 0-1,0 0 1,0 0-1,0 0 1,0 0-1,0 0 0,0 1 1,0-1-1,0 0 1,0 0-1,0 0 0,0 0 1,-1 1-1,1-1 1,0 0-1,0 0 1,0 0-1,1 0 0,-1 1 1,0-1-1,0 0 1,0 0-1,0 0 0,0 0 1,0 0-1,0 1 1,0-1-1,0 0 1,0 0-1,0 0 0,0 0 1,0 0-1,1 0 1,-1 1-1,0-1 0,0 0 1,0 0-1,0 0 1,-17-3-1946,13 2 1227,-18-2-1583,-2 3 920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27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0 173 14907,'8'1'1481,"3"-6"671,20-10-328,6-7-351,8-5-689,7-1-232,-8 3-560,3-1-352,-3 11-928,0 6-601,-3 7 969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28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86 574 14619,'-6'2'395,"1"1"-1,-1-1 1,1 1-1,-1 1 1,1-1-1,0 1 1,0-1 0,1 1-1,-1 1 1,1-1-1,0 1 1,0-1-1,-6 12 1,8-13-341,0 0 0,1 1 0,0-1 0,-1 1 0,1-1 0,1 1 0,-1 0 0,0-1 0,1 1 0,0 0 0,0-1 0,0 1 0,0 0 0,1-1 0,-1 1 0,1 0 0,0-1 0,0 1 0,0-1 0,0 1 0,1-1 0,0 0 0,0 1 0,2 3 0,-1-4-43,-1 0 0,1 0 0,-1 0 0,1 0 1,0-1-1,0 1 0,0-1 0,0 0 0,0 1 1,1-2-1,-1 1 0,1 0 0,5 1 0,-3-1-6,-1-1-1,1 0 0,0 0 1,0-1-1,0 1 1,0-1-1,0-1 0,7 0 1,-3-1-9,0 0 1,0-1-1,0 0 1,-1-1 0,1 1-1,-1-2 1,0 0-1,0 0 1,-1 0 0,10-9-1,-8 4 11,0 0 0,-1 0 0,0-1-1,-1 0 1,-1-1 0,1 0 0,-2 0 0,0-1-1,0 1 1,-1-1 0,-1 0 0,3-15 0,-1 1-2,-2 0 1,0 0 0,-2 0-1,-1 0 1,-3-35 0,-1 35-46,-1-1 0,-2 1 0,0 0 0,-17-45 0,15 53-5,-1 0 0,0 1 0,-1 0 0,-1 0 0,-1 1 0,-25-28 0,36 43 54,-1 0 0,0 0-1,0 0 1,0 1 0,-1-1 0,1 1-1,0-1 1,-4 0 0,6 2-6,0-1 1,0 1-1,-1 0 0,1 0 1,0 0-1,0 0 1,0 0-1,-1 0 0,1 0 1,0 0-1,0 0 0,-1 0 1,1 0-1,0 0 1,0 0-1,-1 0 0,1 0 1,0 0-1,0 1 0,0-1 1,-1 0-1,1 0 1,0 0-1,0 0 0,0 0 1,-1 0-1,1 1 0,0-1 1,0 0-1,0 0 1,-1 1 5,1 0 1,0 0 0,0 0 0,0-1-1,0 1 1,0 0 0,0 0 0,0 0-1,0 0 1,0-1 0,0 1 0,0 0 0,1 1-1,7 23 262,0 0 1,3-1-1,0 0 0,19 30 0,-16-30 11,80 139 1360,59 112-614,-148-258-1353,-5-17 268,0 0 0,0 1 1,0-1-1,0 1 0,0-1 1,0 0-1,0 1 1,0-1-1,0 1 0,0-1 1,0 0-1,0 1 1,0-1-1,-1 0 0,1 1 1,0-1-1,0 0 0,0 1 1,-1-1-1,1 0 1,0 1-1,-1-1 0,0 0-52,0 0 1,1 0-1,-1 0 0,0 0 0,0 0 0,0 0 0,0 0 1,0 0-1,0 0 0,0 0 0,1-1 0,-1 1 0,0 0 1,0-1-1,0 1 0,1-1 0,-1 1 0,0-1 0,0 1 0,1-1 1,-1 0-1,1 1 0,-1-1 0,0 0 0,1 1 0,-1-2 1,-14-17-1100,1 0 1,1-1 0,1 0-1,-11-27 1,13 27 657,3 6 226,1 5 144,1-1 0,0 0 0,1 0 0,0 0 0,1 0-1,0-1 1,-3-18 0,6 27 226,0 0 0,0 0 0,0 0 0,1 0 0,-1 0 0,1 0 0,-1 0 0,1 0-1,0 0 1,-1 0 0,1 1 0,0-1 0,0 0 0,1 1 0,-1-1 0,0 0 0,0 1 0,1 0-1,-1-1 1,1 1 0,-1 0 0,1-1 0,0 1 0,-1 0 0,4-1 0,3-1 416,0-1 1,1 1 0,0 1-1,10-3 1,-9 3-29,12-2 488,0 0-1,0 2 0,0 0 1,1 2-1,23 2 0,-29-1-586,0 2 0,-1 0 0,1 0 0,-1 2 0,1 0 0,-1 1-1,18 10 1,-28-14-311,-1 1 0,0 0 0,0 0 0,0 1 0,0-1 0,0 1 0,-1 0-1,0 1 1,0-1 0,0 1 0,0 0 0,-1-1 0,0 2 0,0-1 0,0 0 0,0 1-1,-1-1 1,0 1 0,0-1 0,-1 1 0,2 7 0,-1 3-235,0-1 0,0 1-1,-2-1 1,0 1 0,-3 28 0,-2-34-1083,5-9 1220,0-1 0,0 0 0,-1 0 0,1 0 0,0 0 0,0 1 0,0-1 1,-1 0-1,1 0 0,0 0 0,0 0 0,0 0 0,-1 0 0,1 0 0,0 0 0,0 0 0,-1 0 0,1 0 0,0 0 0,0 0 0,-1 0 0,1 0 0,0 0 0,0 0 0,-1 0 0,1 0 0,-1-1-134,0 0-1,0 1 1,0-1 0,0 0-1,0 0 1,1 0 0,-1 0-1,0 0 1,0 0 0,1 0 0,-1 0-1,1-1 1,-1 1 0,1 0-1,-1 0 1,1-2 0,-10-26-924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28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0 13979,'-2'8'1120,"-2"1"641,2-2-633,6 1-472,3-5-208,8-1-416,0 0-352,3 2-816,4-1-569,2 8 897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28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1 201 10658,'18'21'2928,"2"-1"-1,39 32 1,-51-47-2469,0 1-1,1-2 1,-1 1-1,1-1 1,0 0-1,0 0 1,1-1 0,-1-1-1,0 0 1,1 0-1,15 1 1,-21-3-363,-1 0 17,0 1 0,0-1 0,1 0 0,-1-1-1,0 1 1,5-2 0,-8 2-99,1 0 1,0-1-1,0 1 0,-1-1 0,1 1 1,0-1-1,0 1 0,-1-1 0,1 1 1,-1-1-1,1 1 0,-1-1 0,1 0 1,-1 0-1,1 1 0,-1-1 0,1 0 1,-1 0-1,0 1 0,1-1 0,-1 0 1,0 0-1,0 0 0,0 1 0,0-1 1,0 0-1,0 0 0,0 0 0,0-1 1,0-5-14,-1 0 1,0 0 0,0 0 0,-1 0 0,-4-13 0,-18-33-392,19 42 261,-28-52-1162,35 62 805,5 6 269,16 13 237,-1-2 17,-15-11 62,1-1 1,0 0-1,0-1 1,0 0-1,0 0 0,0 0 1,1-1-1,-1-1 0,1 1 1,-1-1-1,1-1 1,0 1-1,-1-2 0,1 1 1,14-3-1,-18 2-57,0 0 1,0-1-1,0 1 0,-1-1 1,1 0-1,0 0 0,0 0 0,-1-1 1,0 0-1,1 0 0,-1 0 0,0 0 1,0-1-1,-1 1 0,1-1 1,-1 0-1,0 0 0,0 0 0,0-1 1,0 1-1,-1-1 0,0 1 1,0-1-1,0 0 0,0 0 0,-1 0 1,1-7-1,-2 8-58,0 0-1,0 0 0,0 0 1,-1 0-1,0 0 1,0 0-1,0 0 1,0 0-1,-1 0 1,1 0-1,-1 1 1,0-1-1,0 0 1,0 1-1,-1 0 1,1-1-1,-1 1 1,0 0-1,0 1 1,0-1-1,0 0 1,0 1-1,-1-1 1,1 1-1,-1 0 1,0 1-1,1-1 1,-8-2-1,10 4 7,-1-1 1,1 1-1,0 0 0,-1-1 0,1 1 0,0 0 0,-1 0 1,1 0-1,0 0 0,-1 0 0,1 0 0,0 0 0,0 1 1,-1-1-1,1 0 0,0 1 0,-1-1 0,1 1 0,0-1 1,0 1-1,0 0 0,0-1 0,0 1 0,0 0 1,0 0-1,0 0 0,0 0 0,0 0 0,0 0 0,0 0 1,0 0-1,1 0 0,-1 0 0,1 1 0,-1-1 0,1 0 1,-1 0-1,1 1 0,-1-1 0,1 0 0,0 1 0,0 0 1,-1 4 9,1 0 0,0 0 0,0 0 0,0 0 0,1-1 0,0 1 1,0 0-1,3 7 0,3 4-3,0 0 0,2 0 0,0-1 1,1 0-1,0-1 0,1 0 0,1-1 0,22 22 0,-28-30-61,0-1 0,0 0-1,0 0 1,1-1 0,0 0-1,0 0 1,0 0-1,0-1 1,0 0 0,1-1-1,-1 0 1,1 0-1,8 1 1,-7-2-295,1-1 0,-1 0 0,1 0 0,-1-1-1,0 0 1,1-1 0,-1 0 0,0 0 0,0-1 0,14-6 0,21-15-1722,4-6 676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29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307 5 10282,'-4'1'715,"-1"0"0,1 0 1,-1 0-1,0-1 0,1 0 0,-1 0 0,1 0 0,-1 0 0,1-1 0,-1 0 1,-5-1-1,-26-3 953,28 6-1560,0 0-1,0 0 0,0 0 1,1 1-1,-1 1 0,0-1 1,1 1-1,0 0 0,0 1 0,0 0 1,0 0-1,0 0 0,-7 8 1,3-3-45,1 0 0,0 1 1,0 1-1,1-1 0,1 2 1,-12 19-1,16-25-43,1 0 1,0 0-1,1 1 0,0-1 0,0 1 0,0-1 1,1 1-1,0 0 0,0 0 0,0 8 1,1-12-16,0 1 1,1-1-1,-1 1 0,1-1 1,0 1-1,0-1 1,0 0-1,0 1 1,1-1-1,-1 0 1,1 0-1,0 0 1,0 0-1,0 0 1,0 0-1,1-1 1,-1 1-1,1-1 0,-1 1 1,1-1-1,3 2 1,3 1 19,-1 0 1,1-1 0,0 0-1,1-1 1,14 4-1,51 6 347,-4 0 477,-70-13-793,1 0 1,0 1 0,0 0 0,-1-1 0,1 1 0,0 0 0,-1 0 0,1-1 0,-1 1 0,1 1 0,-1-1 0,3 2 0,-4-2-25,1 0 1,-1 0 0,1 0-1,-1 0 1,1 0-1,-1 0 1,0 0-1,0 0 1,1 0-1,-1 0 1,0 0 0,0 0-1,0 0 1,0 0-1,0 0 1,0 0-1,-1 0 1,1 0-1,0 0 1,0 0 0,-1 0-1,1 0 1,-1 1-1,-2 4 29,0 0 0,-1-1 0,1 0-1,-1 0 1,0 0 0,-1 0 0,1-1-1,-1 1 1,0-1 0,-7 5 0,0-1-44,-1 0 0,1-2 0,-22 10 1,27-13-237,-1-1 1,0 1-1,0-1 1,-12 2-1,20-4 138,-1 0 0,1 0-1,0 0 1,0 0 0,-1 0-1,1 0 1,0 0 0,0 0-1,-1 0 1,1 0-1,0 0 1,0 0 0,0 0-1,-1 0 1,1 0 0,0 0-1,0 0 1,-1 0 0,1-1-1,0 1 1,0 0-1,0 0 1,-1 0 0,1 0-1,0 0 1,0-1 0,0 1-1,0 0 1,-1 0 0,1 0-1,0-1 1,0 1-1,0 0 1,0-1 0,1-9-1698,11-10-783,4-1 434,1-1 670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0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11562,'4'20'1193,"3"0"911,2 2 25,2 0-569,2 0-192,0 0-528,-2 2-271,0 1-329,0 3-136,-2-6-504,0-6-569,-3-6 3746,5-5-2505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19.6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1 374 14131,'14'-12'1261,"-1"1"0,0-2 1,-1 1-1,13-18 0,-18 20-1037,1 0 0,-2 0 1,0-1-1,0 0 0,-1 0 0,7-20 0,-12 30-226,0 1 0,0 0-1,0-1 1,0 1 0,0 0-1,1-1 1,-1 1 0,0 0 0,0-1-1,0 1 1,0 0 0,0-1 0,0 1-1,0 0 1,0-1 0,0 1 0,0 0-1,0-1 1,-1 1 0,1 0 0,0-1-1,0 1 1,0 0 0,0-1 0,-1 1-1,-6 2-116,-10 15-98,10-8 203,0 0 0,1 1 0,0-1 0,1 1-1,0 1 1,0-1 0,-5 21 0,10-29 29,-1 0 0,1-1 0,0 1-1,0 0 1,0 0 0,0 0 0,0 0 0,0 0 0,1 0 0,-1 0-1,1 0 1,-1 0 0,1 0 0,0 0 0,-1 0 0,1-1 0,0 1 0,0 0-1,1-1 1,0 3 0,1-2 6,-1 0 0,0-1 0,1 1 0,-1-1 0,1 1 0,-1-1-1,1 0 1,0 0 0,-1 0 0,1 0 0,0 0 0,4 0 0,4 0 21,0-1 1,-1 0 0,1 0 0,0-1-1,0 0 1,13-4 0,-12 1-34,1 1-1,-1-2 1,0 1 0,0-2 0,0 0-1,-1 0 1,0-1 0,0 0 0,0-1 0,-1 0-1,0-1 1,-1 0 0,0-1 0,-1 0-1,0 0 1,0 0 0,-1-1 0,7-14-1,-5 5-7,-7 14-2,0 1 0,0-1 1,1 1-1,0 0 0,0 0 1,0 0-1,0 0 0,1 1 0,8-9 1,-12 13 0,0 0 0,1 0 0,-1 0 0,0 0-1,0-1 1,1 1 0,-1 0 0,0 0 0,0 0 0,1 0 0,-1 0 0,0 0 0,1 0 0,-1 0 0,0 0 0,0 0 0,1 0-1,-1 0 1,0 0 0,0 0 0,1 0 0,-1 0 0,0 0 0,1 0 0,-1 1 0,0-1 0,0 0 0,1 0 0,-1 0 0,0 0 0,0 0-1,0 1 1,1-1 0,-1 0 0,0 0 0,0 0 0,0 1 0,0-1 0,1 0 0,-1 0 0,0 1 0,0-1 0,0 0 0,0 1-1,5 14 13,-4-11 1,3 12 155,1-1 1,0 0-1,2 0 0,0 0 1,15 23-1,-6-15 143,2 0 0,27 28 0,13 17-45,-54-66-244,-3-5-12,-4-7 0,-72-119-173,52 96-13,3-2 0,-27-58 0,43 81 135,0 0-1,-5-24 1,8 33 38,1 1 1,-1-1 0,1 0-1,0 1 1,0-1 0,0 0-1,0 0 1,0 1 0,0-1 0,1 0-1,-1 1 1,1-1 0,0 1-1,0-1 1,0 1 0,0-1-1,0 1 1,1 0 0,-1-1-1,3-2 1,-2 4 5,0 0 1,-1 0-1,1 0 0,0 0 0,0 0 0,0 1 1,0-1-1,0 0 0,0 1 0,0 0 1,0-1-1,1 1 0,-1 0 0,0 0 0,0 0 1,0 0-1,0 1 0,0-1 0,0 0 0,0 1 1,0 0-1,0-1 0,0 1 0,0 0 1,3 2-1,0 0 42,1 0 1,0 1-1,-1-1 0,1 1 1,-1 1-1,8 8 1,-11-10-25,1 0 0,-1 0 1,0 0-1,0 0 1,0 0-1,0 1 0,-1-1 1,1 1-1,-1-1 1,0 1-1,0-1 1,0 1-1,0 0 0,-1 0 1,0-1-1,1 1 1,-1 0-1,-1 0 0,1 0 1,-1-1-1,1 1 1,-1 0-1,0-1 1,0 1-1,-1 0 0,1-1 1,-1 0-1,1 1 1,-1-1-1,0 0 1,-1 0-1,1 0 0,0 0 1,-1 0-1,0 0 1,0-1-1,1 1 0,-1-1 1,-1 0-1,1 0 1,0 0-1,-1 0 1,1-1-1,0 1 0,-1-1 1,0 0-1,1 0 1,-7 1-1,7-2-149,1 1-1,-1-1 1,0 0-1,0 0 1,0 0-1,0 0 1,0-1-1,0 1 0,0-1 1,0 0-1,0 1 1,1-1-1,-1-1 1,0 1-1,1 0 1,-1-1-1,1 1 1,-1-1-1,1 0 1,0 0-1,-3-2 1,2 0-266,-1 0-1,1-1 1,0 1 0,0-1 0,0 0-1,1 0 1,0 0 0,0 0-1,0 0 1,-2-11 0,-2-33-854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0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26 14579,'-4'2'824,"0"-2"265,6 2-553,6-2-192,3-4-200,1 3-200,1-5-816,0 4 647,4 6-175</inkml:trace>
  <inkml:trace contextRef="#ctx0" brushRef="#br0" timeOffset="1">268 1 14571,'17'40'1032,"3"8"633,0 3 79,4 8-272,-2-2-151,0-2-457,-2 0-168,-5-10-328,-3-1-144,1-12-160,-7-9-320,-3-10-488,-3-5-320,-3-10-1041,-1-6-199,-3-10 1240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0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0 100 16131,'28'-1'1233,"1"-5"631,8-1-144,-3-4-543,-1 0-345,-1 2-456,-3 7-328,-2 2-416,-3 3-272,-2 8-1033,-3-1-247,-1 2-585,-2 3 1057</inkml:trace>
  <inkml:trace contextRef="#ctx0" brushRef="#br0" timeOffset="1">458 192 13427,'3'2'323,"-1"0"-1,0 0 1,0-1 0,1 1-1,-1 0 1,1-1 0,-1 0 0,1 0-1,0 0 1,-1 0 0,1 0-1,0 0 1,0-1 0,4 1-1,-4-1-132,-1 0-1,0-1 0,1 1 0,-1-1 0,0 1 1,1-1-1,-1 0 0,0 0 0,0 0 0,0 0 1,0 0-1,0-1 0,0 1 0,0-1 0,0 1 0,-1-1 1,1 0-1,1-2 0,5-5 264,-1-1 1,0 0-1,0-1 1,5-13-1,-9 17-371,0 1 0,0-1 0,-1 0 1,0 0-1,-1 0 0,1 0 0,-1 0 0,0-12 0,-2 17-73,1-1 0,-1 0 0,1 0 1,-1 1-1,0-1 0,0 1 0,0-1 0,0 1 0,-1-1 0,1 1 1,-1 0-1,1-1 0,-1 1 0,0 0 0,-3-3 0,4 4-8,0 0 0,0 0 0,0 1 0,0-1 0,0 0 0,0 1 0,0-1 0,-1 1 0,1-1 0,0 1 0,0-1 0,0 1 0,0 0 0,-1 0 0,1 0-1,0-1 1,0 1 0,-1 0 0,1 1 0,0-1 0,0 0 0,0 0 0,-1 0 0,1 1 0,0-1 0,0 1 0,0-1 0,0 1 0,-1-1 0,1 1 0,0 0 0,0-1 0,0 1 0,1 0-1,-1 0 1,-1 1 0,-1 2 1,1 0 0,-1 0 0,1 0 1,0 0-1,1 0 0,-1 0 0,1 1 0,0-1 0,0 1 0,0-1 0,0 6 0,0-3 3,-2 15 3,1 0 0,1 0 0,2 27 0,13 65 188,-13-102-120,1-1-1,1 1 1,0-1 0,1 0 0,0 0 0,7 15 0,-8-22-82,-1-1 0,0 1 1,1 0-1,-1-1 0,1 0 0,0 1 1,1-1-1,-1-1 0,0 1 0,1 0 1,-1-1-1,1 1 0,0-1 1,0 0-1,0-1 0,0 1 0,0-1 1,0 1-1,0-1 0,7 1 0,0-2-834,-1 0-1,1-1 0,0 0 1,0 0-1,0-1 0,-1-1 1,21-7-1,6-4-1499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1.2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0 20668,'0'33'1817,"-4"0"1207,-1 0-1767,1-2-1457,19 0 80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4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1 364 14083,'4'18'3719,"12"9"-2394,-8-14-714,12 22 359,-1 1 0,25 70 1,-42-99-889,0 0 0,-1 0 0,0 1 0,0-1 0,0 8 0,-1-15-80,0 1 0,0-1 1,0 0-1,0 0 0,0 0 0,0 0 0,0 0 0,0 0 1,0 0-1,0 0 0,0 0 0,0 0 0,0 0 1,0 0-1,0 0 0,0 1 0,0-1 0,0 0 1,0 0-1,0 0 0,0 0 0,0 0 0,0 0 0,0 0 1,0 0-1,0 0 0,0 0 0,0 0 0,0 0 1,0 0-1,0 0 0,0 1 0,-1-1 0,1 0 1,0 0-1,0 0 0,0 0 0,0 0 0,0 0 0,0 0 1,0 0-1,0 0 0,0 0 0,0 0 0,0 0 1,0 0-1,0 0 0,-1 0 0,1 0 0,0 0 1,0 0-1,0 0 0,0 0 0,0 0 0,0 0 0,0 0 1,-4-4 29,3 1-25,0 0 0,0 0 0,0-1 0,0 1 0,0 0-1,1-1 1,0 1 0,-1-5 0,0-7 9,-4-32-301,3-87 0,3 112 155,1 1 0,1-1-1,1 1 1,1 0 0,1 0-1,11-27 1,-14 42 111,0 0-1,0 1 1,0-1 0,1 1 0,0 0-1,7-8 1,-10 12 25,1-1 0,-1 1-1,1-1 1,0 1 0,0 0-1,0 0 1,0 0 0,0 0-1,0 0 1,0 0 0,0 0-1,0 1 1,0-1 0,0 1-1,0-1 1,1 1 0,-1 0 0,0 0-1,0 0 1,1 0 0,-1 0-1,4 2 1,-1-1 30,0 1 0,0 1 0,-1-1 0,1 1 1,-1 0-1,1 0 0,-1 0 0,0 0 0,0 1 0,0 0 0,-1 0 0,1 0 0,3 6 0,5 9 269,18 37 0,-24-46-228,5 15 111,20 34 308,-27-53-420,-1-1-1,1 1 1,0-1 0,1 0 0,-1 0-1,1-1 1,8 7 0,-12-10-63,1 0 1,0 0 0,-1 0-1,1 0 1,0 0-1,0 0 1,0-1-1,0 1 1,0-1 0,0 1-1,0-1 1,0 0-1,0 0 1,0 0 0,0 0-1,0 0 1,0 0-1,0 0 1,0-1-1,0 1 1,0-1 0,-1 1-1,1-1 1,0 0-1,0 0 1,0 0-1,-1 0 1,1 0 0,0 0-1,-1 0 1,3-2-1,3-5 2,0 1 0,-1-1 0,1-1 0,9-16 0,-9 13 12,133-197-112,-137 204 82,3-4-24,0 1 1,0 0-1,9-10 0,-13 17 20,-1 0 0,1-1 0,0 1 0,-1 0 1,1 0-1,0 0 0,0 0 0,0 0 0,3-1 0,-4 2 5,0 0 0,0 0-1,0 0 1,0 0 0,0 0 0,0 0 0,0 0 0,0 0 0,0 0 0,0 0 0,0 1-1,0-1 1,-1 0 0,1 1 0,0-1 0,0 0 0,0 1 0,0 0 0,-1-1 0,1 1-1,1 0 1,3 6-7,0-1-1,0 1 0,-1-1 1,0 1-1,0 1 0,-1-1 1,0 0-1,0 1 1,2 11-1,-2-8 19,1 0 1,0-1-1,1 1 1,7 12-1,-8-17 12,1-1 1,0 1-1,0-1 1,0-1-1,0 1 1,1-1-1,0 0 1,0 0-1,0 0 1,0-1-1,0 0 1,1 0-1,-1-1 1,1 0-1,0 0 1,0 0-1,10 0 1,-11-1 29,1 0 0,-1-1 0,1 0 0,-1 0 1,1-1-1,-1 0 0,1 0 0,-1 0 0,0-1 1,1 0-1,-1 0 0,0-1 0,0 1 1,-1-1-1,1-1 0,-1 1 0,1-1 0,-1 0 1,5-5-1,-8 7-22,0 0-1,0 0 1,0 0 0,0-1-1,-1 1 1,1 0 0,-1-1-1,0 1 1,0-1 0,0 0 0,0 1-1,0-1 1,0 0 0,-1 0-1,1 0 1,-1 1 0,0-1-1,0-3 1,-1 2-2,1 0 0,-1 0 0,-1 0 0,1 0 0,0 0 0,-1 0 0,0 0 0,0 1 0,0-1 0,0 1 0,-4-5 0,-6-5-36,-2 0-1,1 0 1,-1 2 0,-23-16-1,32 24-25,-119-76-3041,104 65 1913,13 3 253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6.1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134 575 12275,'2'-17'652,"0"10"-131,-1 1 0,-1 0-1,1-1 1,-1 1-1,0-1 1,0 1-1,-1-1 1,0 1 0,-3-10-1,4 15-447,0 0-1,-1 0 0,0 1 1,1-1-1,-1 0 1,1 0-1,-1 1 0,0-1 1,0 0-1,1 1 1,-1-1-1,0 0 0,0 1 1,0-1-1,0 1 0,0 0 1,0-1-1,0 1 1,1 0-1,-1-1 0,0 1 1,0 0-1,0 0 1,0 0-1,0 0 0,0 0 1,0 0-1,0 0 1,0 0-1,0 0 0,0 1 1,0-1-1,0 0 1,-2 1-1,0 1 15,0-1-1,-1 0 1,1 1 0,0 0-1,0 0 1,0 0 0,0 0 0,-3 4-1,1-1-14,1 1-1,-1 0 1,1 0-1,0 0 0,1 1 1,0-1-1,0 1 1,-2 7-1,-2 9 115,-4 26-1,9-38-111,-4 19 231,-3 47-1,8-68-218,1 0-1,0 0 0,1 0 0,0 0 0,0 0 0,1 0 0,0-1 1,0 1-1,7 14 0,-7-20-68,0 0 1,0 0 0,0 0-1,0 0 1,0-1 0,0 1-1,1-1 1,-1 1 0,1-1-1,0 0 1,0 0 0,0 0-1,0 0 1,4 1 0,-2-1 16,0-1 0,-1 1 0,1-1 0,0-1 0,0 1 0,0-1 0,0 1 0,0-2 1,6 1-1,2-3 26,1 0 0,0 0-1,-1-2 1,1 1 0,-1-2 0,13-7 0,-8 3-69,0-1 1,0-2-1,-1 1 0,-1-2 0,0 0 0,-1-1 0,-1-1 0,0 0 0,-1-1 0,-1 0 0,19-36 0,-15 21-23,-2-1 0,-1 0 0,-1 0 0,-3-2 0,0 1-1,5-48 1,-12 52-57,0 1 0,-2-1-1,-1 1 1,-1-1 0,-2 1-1,-1 0 1,-1 0-1,-1 1 1,-15-36 0,21 60 92,0 2 5,1 0 1,-1 0-1,1 0 1,-1 0-1,0 0 1,0 1-1,0-1 1,0 0-1,0 0 1,0 1 0,-1-1-1,1 0 1,-1 1-1,1 0 1,-1-1-1,1 1 1,-1 0-1,0 0 1,0 0-1,1 0 1,-4-1-1,4 2 3,0 0-1,0 0 0,0 0 1,0 0-1,-1 0 0,1 1 0,0-1 1,0 0-1,0 1 0,0-1 0,0 1 1,0 0-1,0-1 0,0 1 1,0 0-1,0-1 0,0 1 0,1 0 1,-1 0-1,0 0 0,0 0 0,1-1 1,-1 1-1,0 0 0,1 0 1,-1 1-1,1-1 0,0 0 0,-1 0 1,0 2-1,-2 6 110,1 0 0,-3 16-1,5-23-102,-4 27 235,1-1-1,1 1 0,1 0 0,2 0 1,1 0-1,6 28 0,-5-41-143,1 1 0,1-1 0,0 0 0,1-1 0,1 1 0,0-1 0,1 0 0,0-1-1,2 0 1,-1 0 0,23 22 0,-27-31-99,0 0 0,0-1 0,1 0 0,-1 0 0,1 0 0,0-1 0,1 0 0,-1 0 0,0 0 0,1-1 0,-1 0 0,1 0 0,0-1 0,0 0 0,-1 0 0,1 0 0,0-1 0,10-1 0,-9 0-4,0 0 1,0-1-1,0 0 0,0-1 0,0 0 0,-1 0 0,1-1 0,-1 1 1,0-2-1,0 1 0,-1-1 0,1 0 0,-1 0 0,11-12 0,-10 8-25,1 0 0,-2-1 0,0 0 0,0 0 0,0 0 0,-1 0 0,-1-1 0,0 0 0,0 0 0,-1 0 0,-1-1 0,0 1-1,0-1 1,-1 1 0,-1-1 0,0 1 0,0-1 0,-1 1 0,-1-1 0,-4-20 0,5 31 4,1 0 0,-1-1 0,1 1 1,-1 0-1,1 0 0,-1-1 0,1 1 0,-1 0 1,0 0-1,0 0 0,0 0 0,0 0 0,0 0 0,0 0 1,0 0-1,-1-1 0,1 2 10,1 0 0,0 0 1,-1 0-1,1 0 0,0 0 0,-1 0 1,1 0-1,0 0 0,0 0 0,-1 0 0,1 0 1,0 0-1,-1 0 0,1 0 0,0 0 0,0 0 1,-1 0-1,1 0 0,0 1 0,-1-1 1,1 0-1,0 0 0,0 0 0,-1 1 0,-5 11-74,2 5 61,0 0 0,1 1-1,1-1 1,0 1-1,1-1 1,1 1 0,1-1-1,1 1 1,0-1-1,7 23 1,-7-33 25,1 1 0,1-1 0,-1 0-1,1 0 1,0 0 0,1 0 0,0-1 0,0 0 0,0 0 0,1 0-1,0 0 1,0-1 0,0 0 0,1 0 0,-1-1 0,1 0-1,0 0 1,1-1 0,-1 1 0,1-2 0,-1 1 0,1-1-1,11 2 1,-11-3-208,0 0 0,0-1-1,0 0 1,0 0 0,0-1-1,0 0 1,0-1 0,0 1 0,0-2-1,0 1 1,-1-1 0,1 0-1,-1 0 1,0-1 0,7-5-1,2-3-915,-1 0-1,0-1 0,-1-1 0,-1-1 0,13-17 0,5-7-139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6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154 310 12835,'0'0'77,"0"0"1,0 0 0,-1-1 0,1 1 0,0 0-1,0 0 1,0 0 0,0-1 0,0 1-1,0 0 1,0 0 0,0 0 0,-1 0-1,1-1 1,0 1 0,0 0 0,0 0-1,0 0 1,-1 0 0,1 0 0,0 0-1,0-1 1,0 1 0,-1 0 0,1 0-1,0 0 1,0 0 0,0 0 0,-1 0-1,1 0 1,0 0 0,0 0 0,0 0-1,-1 0 1,1 0 0,0 0 0,0 0-1,0 0 1,-1 0 0,1 0 0,0 0-1,0 0 1,0 1 0,-1-1 0,1 0-1,0 0 1,0 0 0,0 0 0,0 0-1,-1 1 1,-12 7 2225,3 2-1495,1-1 0,1 1 0,0 1 0,-12 19 0,-21 50 896,32-60-1357,2 1 0,-6 21 0,11-35-291,1 0 0,-1 0 1,1 0-1,1 0 0,-1 0 0,1 0 0,1 0 0,-1 0 0,1 0 1,2 8-1,-2-13-53,-1 0 1,1-1 0,0 1-1,-1-1 1,1 1 0,0-1 0,0 1-1,0-1 1,0 0 0,0 0-1,0 1 1,0-1 0,1 0-1,-1 0 1,0 0 0,1 0 0,-1 0-1,1 0 1,-1 0 0,1-1-1,-1 1 1,1-1 0,-1 1-1,1-1 1,0 1 0,-1-1-1,1 0 1,0 0 0,-1 0 0,1 0-1,0 0 1,1 0 0,0-1-8,1 1-1,-1-1 1,0 0 0,1 0 0,-1-1 0,0 1 0,0-1 0,0 1-1,0-1 1,0 0 0,0 0 0,-1 0 0,1-1 0,3-3 0,10-16-209,-2 0 0,-1-1 0,20-44 0,-20 38 87,16-41-287,-29 74 474,1 0 1,0 1 0,0-1 0,0 0-1,0 0 1,0 0 0,1 0-1,0 0 1,0-1 0,0 1-1,0-1 1,1 1 0,-1-1 0,5 5-1,-2-4-23,0-1 0,-1 0-1,1 0 1,0 0 0,0 0 0,1-1-1,-1 0 1,1 0 0,-1-1-1,7 2 1,-9-3-28,0 1-1,0-1 1,0 0 0,0 0-1,0 0 1,0-1-1,-1 1 1,1-1 0,0 0-1,0 1 1,0-1 0,-1-1-1,1 1 1,-1 0-1,1 0 1,-1-1 0,1 0-1,-1 1 1,0-1 0,1 0-1,-1 0 1,2-3-1,3-5 9,0-1-1,-1 0 0,0 0 0,0-1 0,6-22 1,-8 23-49,0-1 1,0 2 0,1-1-1,1 0 1,0 1-1,12-17 1,-17 27 30,-1-1-1,1 1 1,-1-1 0,1 1-1,-1 0 1,1-1 0,-1 1-1,1 0 1,0-1 0,-1 1 0,1 0-1,-1 0 1,1-1 0,0 1-1,-1 0 1,1 0 0,0 0-1,-1 0 1,1 0 0,0 0-1,-1 0 1,1 0 0,0 0-1,-1 0 1,1 0 0,0 1-1,17 8 59,-9-3-84,8 4 18,-8-4 4,1 0-1,0-1 0,1 0 0,10 3 1,-18-7 14,1 0 1,-1 0 0,0-1 0,0 0-1,1 1 1,-1-1 0,0 0 0,0 0-1,1-1 1,-1 1 0,0-1 0,0 0 0,0 1-1,1-1 1,-1-1 0,0 1 0,0 0-1,5-4 1,-3 1 49,1 0-1,-1-1 1,0 0-1,0 0 1,-1 0 0,1 0-1,-1-1 1,0 0-1,-1 1 1,1-2-1,-1 1 1,-1 0 0,1 0-1,-1-1 1,0 0-1,0 1 1,-1-1 0,0 0-1,0 0 1,0-11-1,-2-4-241,0 0 1,-2 0-1,0 0 0,-2 1 0,-7-25 0,11 45 23,1 0 0,-1 0 0,1 0 0,0 0 1,-1 0-1,1 0 0,0 0 0,0 0 0,0 0 0,0 0 0,0 0 0,0 0 0,0 0 0,0 0 0,0 0 0,0 0 1,0 0-1,1 0 0,-1 0 0,0 0 0,1 0 0,-1 0 0,1 0 0,-1 1 0,1-1 0,-1 0 0,1 0 1,0 0-1,0 1 0,-1-1 0,1 0 0,1 0 0,2-1-474,-1 1 0,1 0 0,0 0 1,0 1-1,-1-1 0,1 1 0,6-1 0,3 1 176,29-4-839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7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110 256 11899,'23'-22'4197,"-18"17"-565,-16 15-1977,1 1-1291,1-1-1,0 1 1,1 1-1,0-1 1,-11 26-1,-24 66 289,41-99-644,-13 44 59,14-44-68,0 0 0,0 0 0,1 0 0,-1 0 1,1 0-1,0 0 0,0 0 0,1 0 0,1 7 1,-2-11 0,0 1 0,0-1 0,0 0 0,0 1 0,0-1 0,0 0 0,0 1 1,1-1-1,-1 0 0,0 0 0,0 1 0,1-1 0,-1 0 0,0 1 0,0-1 1,1 0-1,-1 0 0,0 0 0,1 1 0,-1-1 0,0 0 0,0 0 0,1 0 1,-1 0-1,1 0 0,-1 1 0,0-1 0,1 0 0,-1 0 0,0 0 0,1 0 1,-1 0-1,0 0 0,1 0 0,-1 0 0,0 0 0,1-1 0,-1 1 0,0 0 1,1 0-1,0 0 0,12-9-15,-2-4-229,0-1 0,-1 0 0,15-29 0,3-4-1242,-24 41 1056,0 0 0,1 0 0,0 0 0,-1 1 0,2 0 0,-1 0-1,0 0 1,1 0 0,0 1 0,0 0 0,1 0 0,-1 1 0,1 0-1,12-5 1,68-10-45,-66 15 787,0-1 0,0-1 1,22-9-1,-38 12-94,0 0 0,0-1 1,0 0-1,0 0 0,0 0 0,0-1 1,4-4-1,-8 6-90,1 1 0,-1-1 0,1 0 1,-1 1-1,0-1 0,1 0 0,-1 0 0,0 0 1,0 0-1,-1 0 0,1 0 0,0 0 0,-1-1 1,1 1-1,-1 0 0,0 0 0,1 0 0,-1-1 1,0 1-1,-1-3 0,1 3-104,-1 1 0,0 0 0,1-1-1,-1 1 1,0 0 0,0 0 0,0 0 0,0-1 0,0 1-1,0 0 1,0 0 0,0 0 0,0 1 0,-1-1 0,1 0 0,0 0-1,0 1 1,-1-1 0,1 0 0,-1 1 0,1-1 0,0 1-1,-1 0 1,1 0 0,-1-1 0,1 1 0,-1 0 0,1 0-1,-1 0 1,1 1 0,-1-1 0,-1 0 0,2 1-33,-1-1 0,0 0 0,1 1 0,-1-1 0,1 1 0,-1-1-1,1 1 1,-1 0 0,1-1 0,-1 1 0,1 0 0,-3 2 0,4-3 0,-1 1 0,1 0-1,-1-1 1,1 1 0,-1 0-1,1-1 1,0 1 0,-1 0-1,1-1 1,0 1 0,0 0-1,-1 0 1,1-1 0,0 1-1,0 0 1,0 0 0,0 0-1,0-1 1,0 1 0,0 0-1,0 0 1,0-1 0,1 1-1,-1 0 1,0 0 0,1 1-1,0 1 0,1 0-1,0-1 0,0 1 0,0 0 0,0-1 0,0 1 0,0-1 0,1 1 0,-1-1 0,1 0 0,0 0 1,-1 0-1,6 2 0,4 2 26,1-1 0,13 4 0,-9-3 24,-4-1-9,13 4 324,47 24 1,-65-28-262,0-1 1,-1 1-1,0 1 0,0-1 1,-1 1-1,1 0 1,-1 1-1,0 0 0,-1 0 1,6 9-1,-4-2-14,0 0 1,-1 0-1,0 0 0,-1 1 1,-1 0-1,-1 0 0,0 0 0,-1 0 1,0 0-1,-1 31 0,-3-20-53,-1 1 0,-1 0 0,-2-1-1,0 0 1,-15 36 0,20-57-22,0-2 3,0 1 0,-1-1 1,1 1-1,0-1 0,-1 0 0,0 0 0,0 0 0,0 0 0,0 0 1,0 0-1,-1 0 0,1-1 0,-4 4 0,5-6-6,0 1 0,1-1 0,-1 0 0,1 1 0,-1-1 0,0 0 0,1 1 0,-1-1 0,0 0 0,1 0 0,-1 1 0,0-1 0,1 0 1,-1 0-1,0 0 0,1 0 0,-1 0 0,0 0 0,0 0 0,1 0 0,-1 0 0,0-1 0,1 1 0,-1 0 0,0 0 0,1-1 0,-2 0 0,1 0-1,0 0 0,0 0-1,0 0 1,0 0 0,0-1 0,0 1-1,1 0 1,-1-1 0,0 1 0,1 0 0,-1-1-1,0-2 1,0-2-10,0-1 1,0 0-1,1 0 0,0 1 1,1-9-1,5-19-72,1 0-1,3 1 1,13-34-1,2-5-26,68-272 9,-87 319 105,1-34 0,-6 51-2,-1 0-1,0 1 1,-1-1-1,0 0 1,0 0-1,0 0 0,-1 1 1,-4-11-1,5 16-1,1 0-1,-1 1 0,0-1 0,0 1 1,0-1-1,0 1 0,0-1 0,0 1 1,0 0-1,-3-2 0,4 2 5,-1 1 0,0-1 0,1 1 0,-1 0 0,0-1 0,0 1 0,1 0 0,-1 0 0,0 0 0,1-1 0,-1 1 0,0 0 0,0 0 0,1 0 0,-1 0 0,0 0 0,0 0 0,0 1 1,-1 0 18,0-1 1,0 1 0,0 0 0,0 1-1,1-1 1,-1 0 0,0 0 0,1 1 0,-1-1-1,1 1 1,-1 0 0,1-1 0,0 1 0,0 0-1,-2 3 1,-5 12 107,0 0-1,1 0 1,1 1-1,1 0 1,0 1-1,2-1 1,0 1-1,1-1 1,0 1-1,2 0 1,0 0-1,2 0 1,0-1-1,7 31 1,-6-39-290,1 0 0,0 1 0,0-2 0,1 1 0,1 0 0,0-1 0,0 0 0,0 0 0,1-1 0,1 0 0,0 0 0,0-1 0,0 0 0,1 0 0,0-1 0,0 0 1,0 0-1,1-1 0,0-1 0,19 7 0,-15-8-253,1 0 0,15 0 1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8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110 114 8226,'-1'-86'7987,"1"84"-7678,0-1 0,0 1 0,-1 0 0,1-1 0,-1 1 0,1 0 1,-3-5-1,3 7-257,0-1 1,0 1 0,-1 0 0,1-1 0,0 1-1,0 0 1,0 0 0,-1 0 0,1-1 0,0 1-1,0 0 1,-1 0 0,1 0 0,0-1 0,-1 1-1,1 0 1,0 0 0,0 0 0,-1 0 0,1 0-1,0 0 1,-1 0 0,1-1 0,0 1 0,-1 0-1,0 1 22,0-1 0,0 0 0,0 1 0,0-1 0,1 1 0,-1-1 0,0 1 0,0-1 0,1 1 0,-1-1 0,0 1 1,1 0-1,-1-1 0,0 2 0,-8 10 355,2 0 1,-1 1 0,1-1 0,-8 25 0,4-9 288,-8 39-1,16-52-531,1 0 1,0 0-1,1 0 0,1 0 0,0 0 1,1 1-1,0-1 0,2 0 0,0-1 0,9 30 1,-9-37-148,0 0-1,0 0 1,1 0 0,0-1 0,0 0 0,1 1 0,-1-2 0,1 1 0,1 0-1,7 5 1,-8-7-37,0 0 0,0-1 0,1 0 0,-1-1 0,1 1 1,0-1-1,0 0 0,0 0 0,0-1 0,0 1 0,0-2 0,1 1 0,11-1 0,-5 0-224,0-2 0,1 0 0,-1 0 1,0-1-1,-1-1 0,1 0 0,0-1 0,-1 0 1,21-13-1,4-6-2543,55-47 0,-58 43 891,12-8 465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8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191 136 12267,'-4'1'556,"0"0"1,1 1-1,-1 0 1,0-1 0,1 1-1,0 0 1,-1 1 0,1-1-1,0 0 1,0 1-1,0 0 1,-3 3 0,-5 7 122,-14 22 1,14-19 13,-7 9-88,1 0-1,-21 45 1,34-61-539,0 0 0,1-1-1,0 1 1,0 0 0,1 1 0,0-1-1,1 0 1,0 1 0,1-1 0,0 0-1,0 1 1,3 17 0,-2-25-59,0 0 1,-1 1-1,1-1 0,0 0 1,0 0-1,0 0 1,0 0-1,1 0 1,-1 0-1,0 0 0,3 2 1,-3-3-6,-1 0 0,1-1 0,0 1-1,0 0 1,0-1 0,0 1 0,0-1 0,1 1 0,-1-1 0,0 0 0,0 1 0,0-1 0,0 0 0,0 0 0,1 0-1,-1 0 1,0 0 0,0 0 0,0 0 0,0 0 0,0 0 0,1 0 0,-1-1 0,0 1 0,2-1 0,3-2 7,1-1-1,-1 0 1,0 1 0,0-2 0,9-6 0,27-31 25,-24 23-16,36-41 15,-36 38 24,1 1 1,37-32-1,-52 50-23,1 0 0,-1 0-1,0 1 1,1-1 0,6-2 0,-10 5-20,0 0 1,0-1-1,0 1 1,0 0-1,0-1 1,0 1-1,0 0 1,1 0 0,-1 0-1,0 0 1,0 0-1,0 0 1,0 0-1,0 1 1,0-1-1,1 0 1,-1 1 0,0-1-1,0 0 1,0 1-1,0-1 1,0 1-1,0 0 1,0-1-1,0 1 1,-1 0-1,1 0 1,0-1 0,1 3-1,1 3 44,0 0 1,0 0-1,0 1 0,-1-1 1,0 1-1,-1-1 0,1 1 1,-1 0-1,-1-1 0,1 1 1,-1 7-1,0-3-27,1-1-1,0 0 1,1 1 0,3 10 0,-5-21-31,0 0 1,0 0 0,0 0-1,0 0 1,0 0-1,0 0 1,0 0 0,0 0-1,0 0 1,0 0 0,0 0-1,0 0 1,0 0 0,0 0-1,0 0 1,0 0 0,0 0-1,0 0 1,0 0 0,0 1-1,0-1 1,0 0 0,0 0-1,1 0 1,-1 0-1,0 0 1,0 0 0,0 0-1,0 0 1,0 0 0,0 0-1,0 0 1,0 0 0,0 0-1,0 0 1,0 0 0,0 0-1,0 0 1,0 0 0,0 0-1,0 0 1,1 0-1,-1 0 1,0 0 0,0 0-1,0 0 1,0-1 0,0 1-1,0 0 1,0 0 0,0 0-1,0 0 1,0 0 0,0 0-1,0 0 1,0 0 0,0 0-1,0 0 1,0 0 0,0 0-1,4-6 47,2-8 56,110-259 690,-109 258-755,0 1 0,1 1-1,17-23 1,-22 33-28,0 0 0,0 0 0,0 0 0,0 0 0,1 0 0,-1 0 0,1 1 0,0 0 0,0 0 0,-1 0 0,1 0 0,1 1 1,-1-1-1,0 1 0,0 0 0,0 0 0,1 1 0,8-1 0,-9 1 5,1 0 0,0 1-1,-1 0 1,1 0 0,0 0 0,-1 1 0,1-1 0,-1 1-1,0 0 1,0 0 0,0 1 0,0-1 0,0 1 0,4 3-1,2 4 44,0 1-1,0 0 0,9 14 0,-11-13-151,1-1 1,0 0 0,17 15-1,-24-25-115,0 1 0,0-1 1,1 1-1,-1-1 0,1 0 0,-1 1 0,1-1 0,-1-1 0,1 1 0,0 0 1,-1-1-1,1 1 0,4-1 0,-2 0-178,-1 0 1,1-1-1,0 0 0,-1 1 1,1-2-1,0 1 1,6-3-1,4-3-492,20-14 1,-34 20 873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9.3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10 13531,'0'-1'64,"0"1"-1,0-1 1,0 1 0,0 0-1,0-1 1,-1 1 0,1-1-1,0 1 1,0 0 0,0-1-1,-1 1 1,1-1 0,0 1-1,0 0 1,-1-1 0,1 1-1,0 0 1,-1-1 0,1 1-1,0 0 1,-1 0 0,1-1-1,0 1 1,-1 0 0,1 0-1,-1 0 1,1-1 0,-1 1-1,1 0 1,0 0 0,-1 0 0,1 0-1,-1 0 1,1 0 0,-1 0-1,1 0 1,-1 0 0,-1 1 90,1 0 1,-1 0 0,1 0 0,0 0 0,-1 0 0,1 0 0,0 0 0,0 0-1,-1 0 1,1 1 0,-1 1 0,-11 15 448,1 0 1,0 1-1,2 1 0,-13 30 1,19-39-462,0-1 1,1 1 0,0 0-1,1-1 1,0 1-1,1 0 1,0 0-1,1 0 1,0 1 0,1-1-1,2 12 1,-3-20-91,1 1 1,0-1-1,0 0 0,0 0 1,1 0-1,-1 1 1,1-1-1,0 0 1,0-1-1,0 1 0,0 0 1,0-1-1,0 1 1,1-1-1,-1 1 0,1-1 1,0 0-1,-1 0 1,1-1-1,0 1 1,0 0-1,0-1 0,1 0 1,-1 0-1,0 0 1,0 0-1,1 0 0,-1 0 1,6-1-1,-1 0 33,-1 0-1,0 0 1,0-1-1,0 0 1,0-1-1,0 0 1,0 0-1,0 0 1,0-1-1,-1 0 1,1 0-1,-1-1 1,8-5-1,-5 2 11,-1 0 1,1-1-1,-2 0 1,1-1-1,-1 1 0,10-18 1,-13 20-82,-1 0 0,0 0 1,0 0-1,0 0 0,-1-1 1,0 1-1,0-1 0,-1 0 0,0 0 1,0 0-1,0 1 0,-1-10 1,0 13-13,-1 0 0,0 0 0,0 0 1,0 0-1,0 0 0,0 0 0,0 0 1,-1 0-1,1 0 0,-1 1 0,0-1 1,0 1-1,0-1 0,0 1 0,0 0 1,-1 0-1,1 0 0,-1 0 0,1 0 1,-1 0-1,0 1 0,1-1 0,-1 1 0,0 0 1,0-1-1,0 2 0,-5-2 0,0 0-78,0 1 0,0 0-1,1 0 1,-1 1-1,0 0 1,0 0 0,0 1-1,1 0 1,-1 0-1,-8 3 1,-50 21-1875,44-14-2706,43-22 3541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20.0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13371,'4'1'495,"-1"0"0,1 1 0,-1-1 0,1 1 0,-1 0 0,0 0 1,0 0-1,0 0 0,0 1 0,4 3 0,2 4 1095,13 19 1,-8-10-639,80 112 2072,-12 10-3491,-77-134 26,-4-6 80,0 1 0,0-1 0,0 1 0,0 0 0,-1-1 0,1 1 0,0 0 0,-1-1 0,1 1 0,-1 2 0,0-4 304,0 0 0,0 0 0,0 0 0,0 0 0,0 0 1,0 0-1,0 0 0,0 1 0,0-1 0,0 0 0,0 0 0,-9-5-3985,-4-8 2611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39.7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1 15467,'-11'13'1729,"-12"16"1772,-39 62 1,56-81-3362,1 0 0,0 0 1,1 1-1,0-1 0,1 1 1,0 0-1,1 0 1,0 0-1,1 1 0,0 20 1,1-28-119,0 1 0,1-1 0,-1 0-1,1 0 1,0 1 0,1-1 0,-1 0 0,1 0 0,-1 0 0,1-1 0,0 1 0,0 0 0,1-1 0,-1 1 0,6 5-1,-4-6-14,0 0 0,0 0-1,1 0 1,-1 0-1,1-1 1,-1 0-1,1 0 1,0 0-1,0 0 1,0-1-1,8 2 1,-1-2-295,0 0 1,-1-1 0,1 0-1,0-1 1,0 0-1,-1-1 1,1 0-1,-1-1 1,1 0 0,18-9-1,-10 2 106,-1 0 0,30-22-1,4-10 645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40.4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207 767 14803,'-7'0'695,"1"1"0,-1 0 0,0 0 0,0 0 0,1 1 0,-1 0 1,1 1-1,0-1 0,0 1 0,0 0 0,-10 7 0,12-7-557,-10 5 342,0 1-1,1 0 1,-15 15 0,23-20-405,0 0 1,1 1 0,0 0 0,0 0-1,1 0 1,-1 0 0,1 0 0,0 1-1,0 0 1,1 0 0,-3 9 0,4-13-68,1 0 1,0-1 0,-1 1 0,1 0 0,0 0 0,0 0-1,0 0 1,0 0 0,1 0 0,-1 0 0,0 0 0,1 0-1,0 0 1,-1-1 0,1 1 0,0 0 0,0 0 0,0-1-1,0 1 1,1 1 0,0-1-5,1 1 0,-1-1 0,1 0 0,-1-1 0,1 1 1,0 0-1,-1-1 0,1 1 0,0-1 0,0 0 0,5 1 0,0 0-17,0 0 0,0-1 0,0 0-1,0-1 1,0 0 0,0 0 0,0-1 0,0 0-1,10-2 1,-8 0 2,-1-1 1,0 0-1,1 0 0,-2-1 0,1 0 0,14-12 0,-10 7-44,-1-1 0,0-1 0,13-16 0,-21 22 54,1 0-1,-2 0 0,1 0 1,-1 0-1,0 0 0,0-1 1,-1 0-1,0 1 0,3-14 1,-3 1 118,-1 1 0,-1-27 0,0 13 487,50 61 387,-41-26-927,0 0 1,0 0-1,0-1 1,1 0-1,-1-1 0,1 0 1,-1-1-1,12 0 1,-15 0-57,0-1 1,-1 0-1,1 0 1,0 0-1,0 0 1,-1-1 0,1 0-1,-1 0 1,1-1-1,-1 0 1,0 0-1,0 0 1,0 0 0,5-5-1,-4 1 5,0 0 0,0 0 0,-1 0 0,0 0 0,-1-1 0,0 0 0,0 0 0,0 0 0,-1-1-1,3-9 1,-2-3-3,0 0 0,2-42 0,-6 62-7,0 0 0,0 0 0,0 1 0,0-1 0,0 0 0,0 0 0,0 0 0,0 1 0,0-1 0,0 0 0,0 0 0,-1 1 0,1-1 0,0 0 0,-1 0 0,-4 6 47,4-2-49,0-1 0,0 1 0,0 0-1,0-1 1,0 1 0,1 0-1,-1 5 1,1-6-1,1-1 0,0 1 0,-1 0 0,1 0 0,0-1 0,0 1-1,0-1 1,0 1 0,0-1 0,0 1 0,0-1 0,1 0 0,-1 1 0,0-1 0,1 0-1,-1 0 1,1 0 0,0 0 0,-1 0 0,1 0 0,0-1 0,-1 1 0,1 0 0,0-1-1,0 1 1,-1-1 0,1 0 0,3 0 0,0 1 2,1 0 0,0-1 0,-1 0 1,1 0-1,0-1 0,-1 0 0,1 0 0,7-2 0,-7 0 1,0 0 0,0 0 0,-1-1 0,1 1 0,-1-1-1,0 0 1,0-1 0,0 1 0,-1-1 0,0 0 0,0 0 0,0 0 0,0-1-1,-1 0 1,4-8 0,2-5-8,-2-1 1,0 1-1,6-32 0,-9 28 29,3-42 0,-6 38 61,-1 27-85,0 0 0,1 1-1,-1-1 1,0 0 0,0 0-1,0 0 1,0 0 0,0 1-1,1-1 1,-1 0 0,0 0-1,0 0 1,0 0 0,1 1-1,-1-1 1,0 0 0,0 0-1,0 0 1,1 0 0,-1 0-1,0 0 1,0 0 0,1 0 0,-1 0-1,0 0 1,0 0 0,1 0-1,-1 0 1,0 0 0,0 0-1,0 0 1,1 0 0,-1 0-1,0 0 1,0 0 0,1 0-1,-1 0 1,0-1 0,0 1-1,0 0 1,1 0 0,-1 0-1,0 0 1,0 0 0,0-1-1,0 1 1,1 0 0,-1 0 0,0 0-1,0 0 1,0-1 0,0 1-1,0 0 1,0 0 0,0-1-1,0 1 1,1 0 0,-1 0-1,0 0 1,0-1 0,0 1-1,0 0 1,0 0 0,0-1-1,0 1 1,0 0 0,0 0-1,-1-1 1,1 1 0,15 18-11,-12-13 22,5 3 64,-1 1 1,1-1 0,0-1 0,1 0 0,-1 0 0,2 0 0,10 6 0,-16-12-30,-1 1 1,0-1 0,1 1-1,-1-1 1,0 0-1,1 0 1,0 0-1,-1-1 1,1 1-1,-1-1 1,1 0 0,0 0-1,-1 0 1,1-1-1,0 1 1,-1-1-1,1 0 1,-1 0-1,1 0 1,-1 0-1,0-1 1,1 1 0,-1-1-1,0 0 1,4-3-1,1-2 18,1-1 0,-2 0-1,1 0 1,-1-1 0,0 0-1,-1 0 1,0-1 0,0 0 0,-1 0-1,-1 0 1,5-13 0,-5 9-47,0 1 1,-1-1 0,0-1-1,-1 1 1,-1 0-1,0 0 1,-1-1 0,-2-19-1,1 27-384,0-1 0,-1 0 0,0 1-1,0 0 1,-5-10 0,4 33-8044,9 9 5921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40.8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23005,'16'9'1896,"-8"0"561,-8 0-625,-10 1-1528,-4-5-952,14 2 352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52.4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658 1229 10802,'0'0'192,"-1"1"0,1-1-1,-1 0 1,1 0 0,-1 0-1,1 0 1,-1-1 0,0 1-1,1 0 1,-1 0 0,1 0-1,-1 0 1,1 0 0,-1-1-1,1 1 1,-1 0 0,1 0-1,-1-1 1,1 1 0,-1 0-1,1-1 1,0 1 0,-1-1-1,1 1 1,-1-1 0,1 0-90,0 0 0,0 1 0,0-1 0,0 0 0,0 0 0,0 1 0,0-1 0,1 0 0,-1 1 0,0-1 0,0 1 0,1-1 0,-1 0 0,0 1 0,1-1 0,-1 1 0,1-1 0,-1 0 0,1 1 0,-1 0 0,1-1 0,0 0 0,6-5 264,1 0 0,0 1 0,1 0 0,-1 0 0,1 1 0,0 0 0,15-4 1,5-3 3,10-6-5,-1-1 0,0-3 1,60-42-1,-79 49-273,-2-1 0,0 0 1,0-2-1,-1 0 0,-1-1 0,-1 0 1,-1-1-1,17-31 0,-18 24 0,-1-1 0,-1-1-1,-1 0 1,-2 0-1,0-1 1,-2 0-1,-1 0 1,-1-56 0,-3 67-76,-2 0 0,0 0 0,-1 0 0,-1 0 0,-1 0 0,0 1 0,-1 0 0,-1 0 0,-1 0 0,0 1 0,-1 0 0,-1 1 0,-19-24 0,2 7-5,-2 0 1,-1 2-1,-2 1 1,-1 2 0,0 1-1,-46-26 1,66 44-14,-1 1 0,0 0 0,0 1 0,0 0 0,-1 2 0,0-1 0,0 2 0,0 0 0,-1 1 0,1 0 0,-1 1 0,1 1 0,-1 1 1,1 0-1,0 1 0,-28 6 0,24-2 5,0 1 0,0 1 0,0 1 1,1 0-1,1 1 0,0 1 0,0 1 1,1 0-1,1 1 0,0 1 0,-14 15 1,-13 22 33,2 1 1,-35 60 0,57-83-22,-5 6 14,3 0 0,0 2 1,3 0-1,1 1 1,2 1-1,1 0 0,3 1 1,-11 69-1,9 55 419,12-141-317,1 0 0,1 0 0,1 0 0,1 0 1,7 23-1,-7-36-82,0 0 1,0 0-1,0-1 1,1 0-1,1 0 0,0 0 1,0 0-1,0-1 1,1 0-1,1 0 1,-1-1-1,1 0 1,0-1-1,1 1 1,14 7-1,-9-7-20,1 0 0,-1-1 0,1-1-1,0-1 1,0 0 0,0-1 0,1 0 0,-1-2-1,32 1 1,-18-4-40,-1-1 0,1-1 0,-1-1 0,40-13 0,-20 2-705,79-40 0,-12-9-1335,-7-15 642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53.4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503 1109 8322,'-2'1'197,"1"0"1,-1 1-1,0-1 0,1 1 1,-1 0-1,1-1 0,0 1 1,-1 0-1,1 0 1,0 0-1,0 0 0,0 0 1,0 0-1,1 0 1,-1 0-1,0 0 0,1 0 1,0 0-1,-1 1 1,1-1-1,0 0 0,0 0 1,0 0-1,0 1 0,1 2 1,0-3-101,-1 0 1,0 1-1,1-1 1,0 0-1,0 0 1,-1 0-1,1 0 1,1 0-1,-1 0 1,0 0-1,0 0 1,1 0-1,-1 0 1,1-1-1,-1 1 1,1 0-1,0-1 1,0 1-1,0-1 1,0 0-1,0 0 1,0 0-1,0 0 1,4 1-1,2 0 118,1-1 0,0 0 0,-1-1 0,1 0-1,0-1 1,0 1 0,-1-2 0,1 1 0,0-1 0,-1-1-1,16-5 1,-2-2 162,0-1-1,-1 0 0,23-17 1,-4-2 109,0-1 0,54-57 0,53-87 655,-130 152-941,0-1 0,24-50 1,-35 61-181,-1-1 1,0 0-1,-1-1 0,0 1 1,-1-1-1,-1 1 1,1-23-1,-4 14-20,0 1-1,-2 0 1,0 0-1,-2 0 1,-12-36 0,7 30 2,-1 0 0,-2 1 0,-27-43 0,28 52-1,-2 1 0,0 0 1,0 1-1,-2 1 1,0 1-1,-1 0 1,0 1-1,-1 0 0,0 2 1,-37-18-1,31 19 38,0 1 0,0 1 0,-1 1 0,1 1 0,-1 1 0,-1 2 0,1 0 0,-1 2 0,-26 1 0,-12 6 184,1 3 0,-113 32-1,152-34-137,1 0 0,0 2 0,0 1 0,-30 17 0,44-21-63,-1 1 0,1 0 0,0 0 0,0 1 0,1 0 0,0 0 0,1 1 0,0 0 0,0 1-1,1-1 1,-9 18 0,10-13-28,-1 0 0,2 0 0,-1 1 0,2 0 0,-3 23 0,2 80 6,4-115 3,23 320 1069,-23-318-1048,25 166 838,-20-148-726,1 1 1,1-1-1,1-1 1,1 1-1,12 21 1,-15-34-93,0-1 0,0-1 0,1 1 1,0-1-1,0 0 0,1-1 1,0 0-1,0 0 0,18 11 0,-13-11-74,0-1-1,1 0 0,0 0 0,0-2 0,0 1 0,22 2 0,-3-3 55,0-2-1,1-1 0,-1-2 0,0-1 0,50-9 0,32-14 105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55.7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343 1386 9314,'-10'-2'1616,"4"1"401,10-1-342,49-13-525,59-23 0,-35 10-580,197-59 230,-228 74-748,-2-3 0,0-1 0,64-36 0,77-58 148,-157 96-181,-2-1 1,0-2-1,-1 0 0,-1-2 1,0 0-1,-2-2 0,0-1 1,-2 0-1,32-48 0,-27 27 12,-1 0-1,-3-1 0,18-56 1,-36 94-37,-1 0 0,0-1 1,-1 1-1,1 0 1,0-13-1,-3 16 3,1-1 1,0 1 0,-1-1-1,0 1 1,0-1 0,-1 1-1,1 0 1,-1-1-1,0 1 1,-4-7 0,-17-23 240,-50-57 0,55 70-97,-8-8-95,-1 2 0,-1 1 0,-2 1 0,0 1 0,-2 2 0,0 2 0,-49-24 0,61 35-45,0 1-1,-1 1 0,0 1 1,0 1-1,-33-3 1,10 4-3,-75 2 1,75 5 20,-1 1-1,1 2 0,0 3 0,0 1 1,1 2-1,-65 27 0,66-20-3,-51 30-1,76-39-14,2 1 1,0 0-1,0 1 0,1 1 1,-25 29-1,16-13-5,2 2 0,1 1 0,2 0 0,-26 62 0,-14 41 14,-6 14-5,49-110 43,-17 75-1,29-100 66,0-1 0,2 1 0,-1 0 0,2-1 0,0 1 0,0 0 0,1-1 0,1 1 0,0 0 0,1-1 0,1 0 0,0 0-1,0 0 1,12 22 0,-7-18 78,1-1 0,1-1 0,1 0 0,16 18 0,-21-25-120,1-1 0,-1-1 0,1 0 0,0 0-1,1 0 1,-1-1 0,1 0 0,0-1 0,0 0 0,12 3 0,-6-3-38,1-2-1,0 0 0,0-1 0,0 0 0,0-1 1,0-1-1,19-3 0,115-31-1130,-95 21 379,73-17-68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8:57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285 1575 8042,'3'-1'325,"0"0"-1,0 0 1,0 1 0,0 0 0,1-1 0,-1 1 0,0 0 0,0 1-1,0-1 1,1 0 0,-1 1 0,0 0 0,0 0 0,0 0-1,0 0 1,5 3 0,21 4 539,-20-6-778,1-1 1,0-1-1,0 0 0,-1 0 0,1-1 0,0 0 0,0-1 0,-1 0 0,1 0 0,-1-1 0,0 0 0,11-6 0,8-6-17,-1-1 0,36-28 0,-26 18 115,69-41 47,146-67 0,-179 97-250,-28 13 24,-2-1-1,0-2 1,-2-2 0,-2-2-1,0-2 1,-2-1 0,43-51-1,-55 54 0,-1 0-1,33-57 1,-47 69-2,-1 0 0,0-1 0,-1-1-1,-2 1 1,0-1 0,5-31 0,-7 17-4,-2 0-1,-1 0 1,-4-45 0,0 53 6,-1 1 0,-1 0 1,-1 1-1,-19-50 0,17 58-6,0 1-1,-1 0 1,-1 0-1,0 1 1,-1 1-1,-1-1 1,0 2-1,-20-17 1,20 20 54,0 0-1,-1 1 1,0 1 0,-1 0 0,1 1 0,-1 0 0,-1 1 0,1 1 0,-1 0-1,-19-3 1,-36-2 387,0 4-1,-74 2 0,119 4-416,0 2 0,0 1 0,0 1 0,1 1 0,0 1 0,-1 1 0,2 1 0,-35 17 0,28-9-15,0 2 1,2 0-1,0 2 1,1 1-1,-43 44 1,39-32 50,-47 67-1,-16 46 27,39-59-38,17-24-29,3 1 0,2 1 0,-42 126 0,37-89-31,14-38 5,-19 79-1,40-129 88,0-1 0,1 1 0,1-1 0,1 1-1,0 0 1,0-1 0,1 1 0,1 0 0,5 18 0,-5-23 52,1 0-1,1-1 1,0 0 0,0 0 0,0 0 0,1 0-1,0-1 1,1 0 0,-1 0 0,1 0-1,1-1 1,-1 0 0,1 0 0,1 0 0,9 5-1,-4-3 29,1-2 0,-1 0 0,1 0 0,1-1-1,-1-1 1,1-1 0,-1 0 0,1-1 0,0 0-1,0-1 1,28-2 0,-12-2-370,-1-1 0,1-1 0,-1-2 0,53-19 0,-8-5-384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02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385 1126 11690,'4'-11'361,"0"-1"0,1 1 0,1-1 0,0 1 0,1 1-1,0-1 1,0 1 0,1 1 0,0-1 0,1 1-1,0 1 1,0 0 0,22-14 0,-24 17-245,1 0-1,0 1 1,1 0-1,-1 1 1,1-1 0,-1 2-1,1-1 1,0 1 0,0 1-1,0-1 1,0 2 0,0-1-1,1 1 1,-1 1 0,0-1-1,0 1 1,0 1-1,0 0 1,14 5 0,-3 2 59,-1 0 0,0 2 0,-1 0 0,0 0 0,-1 2 1,-1 0-1,0 2 0,0-1 0,23 31 0,-12-9 17,-2 1-1,-1 1 1,31 66 0,-30-52-151,49 77 0,-70-123-37,0-1-1,1 1 0,-1-1 1,1 0-1,0-1 1,1 1-1,-1-1 0,1 0 1,0 0-1,0-1 1,0 1-1,10 3 0,-7-4 9,1-1 0,-1 0 1,0 0-1,0-1 0,1 0 0,-1-1 0,1 1 0,14-3 0,-9 0 18,-1-1-1,0 0 1,1-1-1,-1-1 1,-1 0-1,1-1 1,-1-1-1,0 1 1,0-2-1,-1 0 1,21-18-1,-19 12-14,0 0 0,-2 0 0,0-1 0,0-1-1,13-24 1,-12 14 54,-1-1-1,16-54 1,7-14 58,-24 68-102,-1 1-1,-1-1 0,-2-1 1,5-31-1,-7 18 238,-2 0 0,-5-78 0,1 104-220,-1 0 0,-1-1 0,-1 1 1,0 1-1,0-1 0,-1 1 0,-1 0 0,-1 0 0,0 0 0,-1 1 0,-9-13 0,-19-18 2,-69-65 0,13 19 376,-64-55-236,89 87-91,40 33-96,-51-36-1,68 54 20,0 2-1,0-1 1,0 1-1,-1 1 1,0 0 0,1 0-1,-1 1 1,-1 0-1,-20-1 1,-31 4 85,48 1-40,0 0 0,0-2 0,0 0 0,0 0 1,-15-4-1,21 3-55,0 0 0,1 1 0,-1 0 0,0 1 0,0 0-1,0 0 1,0 1 0,0 0 0,1 0 0,-12 4 0,-7 4-44,-48 23 0,47-19 113,-24 9 69,-60 30 50,97-44-177,0 1 0,0 1-1,1 1 1,1 0 0,-14 13 0,7-1-41,0 2 1,2 0 0,1 1 0,0 0 0,-16 40 0,-27 43 23,34-65 63,-37 88 1,60-123-55,0-1 0,1 1 0,0-1 1,0 1-1,1 0 0,0-1 1,1 1-1,0 11 0,1-14 2,0 0 0,0 0 0,1 0 0,-1 0 0,1 0 0,1-1 0,-1 1-1,1-1 1,0 1 0,0-1 0,0 0 0,9 9 0,1-1-4,0 0 1,1-1-1,1-1 1,0 0-1,1-1 1,0-1-1,25 11 1,-9-6-46,1-3 0,0 0 1,40 6-1,26-2 1089,0-12-653,-96-3-393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06.1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79 982 10778,'0'-1'101,"0"1"-1,1 0 1,-1-1-1,0 1 1,0 0-1,1-1 1,-1 1-1,0 0 1,1 0-1,-1-1 1,0 1-1,1 0 1,-1 0-1,1-1 1,-1 1-1,0 0 1,1 0-1,-1 0 1,1 0-1,-1 0 1,0-1-1,1 1 1,-1 0 0,1 0-1,16-1 516,-13 0-245,11 0 39,-1 0-1,1 0 1,-1 1 0,1 1 0,-1 1 0,1 0 0,-1 1-1,15 5 1,-11-2-129,0 1-1,-1 1 0,-1 0 0,1 2 1,22 16-1,-11-4-93,0 2 0,25 28 0,44 58 139,-53-59 5,-24-29-165,0 0 1,2-2-1,32 24 0,-41-35-93,1 0 0,0-1 0,1 0 0,-1-1 0,1-1-1,1-1 1,26 7 0,-18-8-47,0-2 1,1 0-1,-1-1 1,1-2-1,-1 0 0,0-2 1,0-1-1,0 0 0,28-10 1,-1-4-14,0-2-1,-1-1 1,48-31 0,-69 35-18,0-3-1,-2 0 1,35-32 0,67-79 35,-116 116-30,140-150 218,-134 145-134,-1 0 1,21-31 0,-31 38-82,0-1-1,-1 0 1,0 0 0,-1-1 0,7-24-1,-8 18-4,-1-1 1,-1 1-1,0 0 0,-2-1 0,0 0 1,-2 1-1,-5-39 0,3 43 10,-1 1 0,-1 0-1,0-1 1,-1 2 0,-1-1-1,0 1 1,-1 0 0,-1 0-1,0 1 1,-16-19 0,3 9 5,-2 0 1,-1 2-1,0 1 0,-2 0 1,0 2-1,-1 2 0,-1 0 1,-1 2-1,0 1 0,-43-14 1,-127-33-65,150 49 56,-1 3 0,-54-4 0,29 7-61,-111-5 374,147 11-26,0 1 0,-65 12 1,9 3-149,-83 19-111,162-30 22,0 0 1,1 1-1,-1 1 0,2 1 1,-1 0-1,1 1 1,0 1-1,1 0 0,0 1 1,1 1-1,0 0 1,0 0-1,2 1 0,-1 1 1,2 0-1,-12 20 0,-7 16 55,1 2-1,-38 104 0,53-116 7,2 1 1,1 0-1,2 0 1,-4 75-1,11-104-69,1 1 0,1-1 0,0 1 0,5 19 1,-5-26-42,1-1 0,0 0 0,0 0 0,0 0-1,1 0 1,-1 0 0,1 0 0,1-1 0,-1 1 0,0-1 0,1 0 0,8 7 0,-7-7-69,1 0-1,0 0 1,1-1-1,-1 1 1,1-1-1,-1-1 1,1 1-1,13 2 1,4-2-827,32 2-1,-45-4 629,72 5-835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10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4 578 10282,'-4'-7'1056,"4"-4"1057,4 0 15,9-9-87,7-4 119,11-13 9,8-3-113,7-8-384,9-3-383,-2-6-761,2-7-184,5-4-552,-1 0-840,-8-3 680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20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0 196 12971,'78'-27'5354,"-58"19"-4602,1 0-1,0 2 1,0 0-1,1 1 1,38-3-1,-58 8-714,1 0-1,0 0 1,0 0-1,0 0 1,0 1-1,0-1 1,0 1-1,-1-1 0,1 1 1,0 0-1,0 0 1,-1 1-1,1-1 1,-1 0-1,1 1 1,-1 0-1,0-1 1,1 1-1,-1 0 1,0 0-1,0 0 1,0 1-1,-1-1 1,1 0-1,0 1 0,-1-1 1,0 1-1,1-1 1,0 5-1,1 4-602,0 1-1,-1-1 0,0 0 1,-1 1-1,-1 21 0,-3-37-2237</inkml:trace>
  <inkml:trace contextRef="#ctx0" brushRef="#br0" timeOffset="1">218 5 13627,'-2'0'2985,"2"-1"-1665,3-1-848,4 0-776,-1 2-904,12 4-1873,13 6 1697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11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0 364 18796,'31'-31'1344,"28"-15"561,18-13-297,17-11-1056,-5-5-960,10-7 112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2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 12155,'0'0'231,"-1"0"1,1-1 0,-1 1 0,0 0 0,0 0 0,1 0 0,-1 0 0,0 0-1,1 0 1,-1 0 0,0 0 0,1 0 0,-1 0 0,0 0 0,0 0-1,1 0 1,-1 0 0,-1 1 0,2 0-106,0-1 0,0 0-1,0 1 1,0-1 0,0 0 0,0 1-1,0-1 1,0 0 0,0 1 0,0-1 0,0 0-1,0 1 1,0-1 0,0 0 0,0 1-1,0-1 1,1 0 0,-1 1 0,0-1-1,0 0 1,0 1 0,0-1 0,1 0 0,-1 0-1,1 1 1,22 24 2333,33 22-681,-20-18-942,-2 2 1,51 58-1,-58-52-514,-2 0-1,39 77 1,19 92-709,-82-205 340,-1 0 0,0-1-1,0 1 1,0 0 0,0-1 0,1 1 0,-1-1 0,0 1 0,1 0-1,-1-1 1,0 1 0,1-1 0,-1 1 0,1-1 0,-1 1 0,1-1-1,-1 1 1,1-1 0,0 1 0,-1-1 0,1 0 0,0 1 0,0-1-41,-1-1 1,1 1 0,0-1-1,-1 1 1,1-1 0,-1 1-1,0-1 1,1 1 0,-1-1-1,1 0 1,-1 1 0,0-1-1,1 0 1,-1 1 0,0-1-1,0 0 1,0 1 0,1-1-1,-1 0 1,0 0 0,0 1-1,0-1 1,0 0 0,0-1-1,2-31-3164,-3-34 0,0 21 144,1-26 268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2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207 0 15827,'2'10'1184,"-1"1"-1,0-1 0,-1 16 1,-11 60 625,5-54-1277,-7 37-192,-3-1 0,-3-1 0,-3 0-1,-34 71 1,40-104-167,-16 39 190,28-62-266,0 1-1,0-1 1,1 1 0,-1 13-1,4-25-93,0 1 0,0-1 0,-1 0 0,1 1 0,0-1 0,0 1 0,0-1 0,0 1 0,0-1 0,0 1 0,0-1 0,0 1 0,0-1 0,1 1 0,-1-1 0,0 1 0,0-1 0,0 1 0,0-1 0,1 0 0,-1 1 0,0-1 0,0 1 0,1-1 0,-1 0 0,0 1 0,1-1 0,-1 0 0,0 1-1,1-1 1,-1 0 0,1 0 0,-1 1 0,0-1 0,1 0 0,-1 0 0,1 0 0,-1 1 0,1-1 0,-1 0 0,1 0 0,-1 0 0,1 0 0,-1 0 0,1 0 0,-1 0 0,1 0 0,-1 0 0,1 0 0,4-2 22,-1 1 0,0 0 0,0-1 0,6-3 0,-5 3 17,23-11 126,121-50 505,-130 56-647,0 2 0,1 0-1,0 1 1,0 1 0,0 1 0,21 1 0,-11 2-169,-21 0-256,-1 0 0,0 0-1,1-1 1,-1-1 0,0 1-1,1-1 1,-1-1 0,0 1 0,15-6-1,7-11 1102,-4-1-725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2.8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13331,'0'9'1464,"9"5"1305,-2 7-489,8 6-359,5 4-257,-3 4-584,5 0-288,-6-6-384,1 1-263,-1-7-137,-3-2 88,-2-3-272,-4-3-233,-5-8-783,-9-3-3089,3-10 2993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3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1 318 14843,'20'-28'1224,"7"-5"753,12-5 167,12-8-183,4-2-257,-5 6-616,-5 6-296,-17 10-479,-8 11-225,-9 10-72,-4 5-200,-1 13-609,3 5-295,-7 6-1184,0 0-297,3-2 1425</inkml:trace>
  <inkml:trace contextRef="#ctx0" brushRef="#br0" timeOffset="1">199 725 12035,'14'5'1584,"6"-1"1160,4-9-615,6-6 111,3-15-215,3-7-257,10-11-63,-2-2-209,4 0-400,-12 2-120,-3 11-448,-3 4-151,-10 5-177,2 6-168,-15 3-745,-3 6-975,1 7 912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4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13299,'24'-4'1640,"0"0"713,-2 10-273,0 9 57,-7 14-809,-4 8-352,-8 12-376,-3 4-280,-7 2-560,-2 0-440,7-18 296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6.6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 1135 12179,'-4'5'3325,"3"-13"-1440,1-12-595,18-101 760,11-102-1577,-22-31-290,-10 208-148,-2 0-1,-1 1 1,-20-68-1,-49-107 336,75 219-368,-3-5 88,1 0 1,-1 0-1,0 0 1,-6-7-1,9 13-74,0 0 0,-1-1 0,1 1 0,-1-1-1,1 1 1,0 0 0,-1-1 0,1 1-1,-1 0 1,1 0 0,-1-1 0,1 1-1,-1 0 1,1 0 0,-1-1 0,1 1-1,-1 0 1,1 0 0,-1 0 0,1 0 0,-1 0-1,0 0 1,0 0 6,0 1-1,0-1 1,1 1-1,-1-1 1,0 1-1,0-1 1,1 1 0,-1 0-1,0-1 1,1 1-1,-1 0 1,1-1-1,-1 1 1,1 0 0,-1 0-1,1 0 1,-1 1-1,-2 6 46,0-1 0,1 1 0,0 0 0,0 0 0,1 0 0,0 0 0,0 16 0,1-16-43,-2 50 333,2-1 0,3 1 0,2-1 0,3 1 0,29 102 0,-32-143-232,0 0-1,2 0 0,0-1 1,12 20-1,-16-31-92,1-1 1,-1 1-1,0-1 0,1 0 0,0-1 0,0 1 1,0-1-1,6 4 0,-7-5-14,0-1 0,0 1 0,1-1 0,-1 0 0,0 1 0,1-2-1,-1 1 1,1 0 0,-1-1 0,1 0 0,-1 1 0,1-1 0,6-1 0,-3-1-6,0 1 0,0-2 0,1 1 0,-1-1 1,-1 0-1,1 0 0,0 0 0,-1-1 0,0 0 0,1-1 0,-2 0 0,1 1 0,0-2 0,-1 1 1,0-1-1,6-8 0,-4 3-29,0 1-1,-1-1 1,0-1 0,0 1 0,-2-1-1,1 0 1,-1 0 0,4-25 0,-6 20-53,0 0 1,-1 0-1,0 0 0,-4-24 1,3 40-94,-1 3 40,0 9-31,0 18 19,1-11 98,0-2 5,1 0 0,0 0 0,1 0 1,4 17-1,-5-30 29,0 1 0,0 0 0,1-1 0,-1 0 0,1 1 0,0-1 0,0 0 0,0 1 0,0-1 0,0 0 0,1-1 0,-1 1 0,1 0 0,0-1 0,0 1 0,0-1 0,0 0 0,0 0 0,0 0 0,1-1 0,-1 1 0,8 1 0,-4-1 18,1-1 1,-1-1 0,1 1 0,-1-1 0,1-1 0,-1 1 0,1-1 0,-1-1 0,1 1 0,-1-1 0,0-1 0,0 1 0,0-1 0,0 0 0,-1-1 0,1 0 0,-1 0 0,12-9 0,-14 9-2,0 1 0,0-1 1,-1 0-1,0 0 0,1 0 0,-1-1 0,-1 1 1,1-1-1,-1 1 0,1-1 0,-1 0 0,1-6 0,-2 7 0,0 0 0,-1-1 0,0 1 0,0 0 0,0 0 1,0 0-1,0 0 0,-1 0 0,0-1 0,0 1 0,0 0 0,0 0 0,-1 1 0,1-1 0,-1 0 0,0 0 0,-3-3 0,0 0 1,0 1 0,-1-1 0,0 1 0,0 0 0,0 0 0,-1 1 0,1 0 0,-2 0 0,1 0 0,-13-5 1,-6-1-171,-51-14 0,57 19-88,17 5 131,-1 0-172,1 0 0,-1-1 0,0 1 0,1-1 0,-1 0 0,-4-2-1,8 4 225,0-1 0,0 1 0,0 0 0,-1 0 0,1 0 0,0 0 0,0 0 0,0 0 0,0 0 0,0 0-1,0-1 1,-1 1 0,1 0 0,0 0 0,0 0 0,0 0 0,0 0 0,0-1 0,0 1 0,0 0 0,0 0-1,0 0 1,0 0 0,0 0 0,0-1 0,0 1 0,0 0 0,0 0 0,0 0 0,0-1 0,0 1 0,0 0-1,0 0 1,0 0 0,0 0 0,0 0 0,0-1 0,6-4-1430,-4 3 1043,15-10-1103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7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1 239 15603,'3'14'1382,"1"2"0,-2-1 0,0 0 0,-1 1 0,-2 28 0,0-30-967,1 0-1,0 0 1,1 1 0,1-1-1,0 0 1,7 23 0,-9-35-404,1-1 1,0 1-1,-1-1 1,1 1-1,0-1 1,0 1-1,0-1 1,0 1-1,0-1 1,0 0-1,0 0 1,0 0-1,1 1 1,-1-1-1,0 0 1,4 1-1,-4-2-10,0 1 0,0-1-1,0 0 1,0 0 0,0 0-1,0 0 1,1 0-1,-1 0 1,0 0 0,0 0-1,0-1 1,0 1 0,0 0-1,0 0 1,0-1-1,0 1 1,0-1 0,0 1-1,0-1 1,0 0 0,0 1-1,0-1 1,0 0-1,0 0 1,1-1 0,1-2-32,0 0 1,0 0 0,0-1-1,0 1 1,-1-1-1,1 0 1,2-9 0,10-40-339,-10 34 213,-3 11 78,1-4 3,0 1-1,0 0 1,2 0-1,-1 0 1,2 1 0,11-20-1,-17 31 73,0-1-1,1 1 0,-1-1 1,1 0-1,-1 1 0,1-1 1,-1 1-1,1-1 1,-1 1-1,1-1 0,0 1 1,-1 0-1,1-1 1,-1 1-1,1 0 0,0-1 1,0 1-1,-1 0 1,1 0-1,0 0 0,-1 0 1,2 0-1,-1 0 0,0 0 0,-1 0 0,1 1 0,0-1 0,-1 0-1,1 1 1,-1-1 0,1 1 0,0-1 0,-1 1 0,1-1 0,-1 1 0,1-1-1,-1 1 1,1-1 0,-1 1 0,1 1 0,2 4-15,-1 0 0,0 0 0,0 0 0,1 7-1,-2-8 13,0-1 10,0-1-1,1 1 1,-1-1-1,1 1 1,-1-1-1,1 0 1,0 0-1,0 1 1,1-1-1,-1-1 1,0 1-1,1 0 1,0 0-1,0-1 1,4 4-1,-5-5 2,0 0-1,0 0 0,1-1 0,-1 1 0,0 0 1,0-1-1,0 1 0,1-1 0,-1 1 0,0-1 1,0 0-1,1 0 0,-1 0 0,0-1 0,0 1 1,1 0-1,-1-1 0,0 0 0,0 1 0,0-1 1,0 0-1,1 0 0,-1 0 0,-1 0 0,1 0 1,3-3-1,2-2 11,-1 0 1,0 0 0,0 0-1,0 0 1,-1-1 0,0 0-1,0 0 1,-1-1 0,0 1-1,0-1 1,-1 0 0,0 0-1,0 0 1,-1-1 0,0 1-1,1-17 1,-2 16 0,-1 0-1,0 0 1,0 0 0,-1 0-1,0 0 1,-1 0 0,0 0-1,0 0 1,-1 0 0,0 1-1,-1-1 1,0 1 0,0 0 0,-1 0-1,-10-13 1,-44-42-4755,88 76 427,-5-6 3014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7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131 620 12107,'1'0'220,"-1"1"1,1 0 0,-1-1 0,1 1-1,-1-1 1,1 1 0,-1-1 0,1 1-1,-1-1 1,1 0 0,-1 1-1,1-1 1,0 1 0,-1-1 0,1 0-1,0 0 1,-1 0 0,2 1 0,-1-2 54,-1 0 0,1 1 1,-1-1-1,1 0 0,-1 0 0,1 0 1,-1 0-1,0 0 0,1 0 1,-1 1-1,0-1 0,0 0 1,1-1-1,0-4-140,2-3 396,-1-1 1,0 0 0,-1 0-1,0 0 1,-1-16 0,0 23-497,0-1 0,-1 1 1,0 0-1,1-1 1,-1 1-1,0 0 1,-1 0-1,1 0 0,-3-4 1,3 5-36,0 1 1,0-1-1,-1 1 0,1-1 1,0 1-1,-1 0 1,1 0-1,-1-1 0,0 1 1,1 0-1,-1 0 1,0 1-1,0-1 0,0 0 1,1 0-1,-1 1 1,-2-1-1,0 0-1,0 1-1,-1-1 1,1 1 0,0 0-1,0 1 1,0-1 0,0 0 0,0 1-1,0 0 1,0 0 0,0 0-1,0 1 1,0-1 0,1 1-1,-1 0 1,1 0 0,-1 0-1,1 1 1,0-1 0,-1 1-1,1-1 1,0 1 0,1 0-1,-4 5 1,3-4 4,0 0 1,1 0-1,-1 1 0,1-1 1,1 1-1,-1-1 0,0 1 1,1 0-1,0-1 1,0 1-1,0 0 0,1 0 1,0 0-1,0-1 0,0 1 1,0 0-1,1 0 0,0 0 1,0 0-1,2 6 0,-2-8 16,1 0 0,-1 0 0,1-1-1,0 1 1,0 0 0,0 0-1,0-1 1,0 1 0,0-1-1,1 0 1,-1 0 0,1 0-1,0 0 1,0 0 0,-1 0-1,1-1 1,0 1 0,1-1 0,-1 0-1,0 0 1,0 0 0,0 0-1,1-1 1,-1 1 0,0-1-1,5 0 1,3 0 42,0-1-1,-1 0 1,1 0 0,-1-1-1,0 0 1,1-1-1,11-5 1,-14 5-20,1-1 0,-1 0 0,-1-1 0,1 0 1,0 0-1,-1-1 0,0 0 0,-1 0 0,1-1 0,-1 0 0,0 0 0,-1 0 0,6-10 1,-5 6-20,0 0 0,-1 0 1,-1-1-1,0 1 1,0-1-1,-1 0 1,-1 0-1,0-1 1,1-14-1,-3 24-27,0 1 1,0 0-1,0 0 0,0 0 1,0-1-1,1 1 0,-1 0 1,1 0-1,0 0 0,-1 0 1,1 0-1,0 0 0,3-4 1,-4 6 1,1 0-1,-1-1 1,1 1 0,-1-1-1,1 1 1,0 0 0,-1-1 0,1 1-1,0 0 1,-1 0 0,1 0 0,0-1-1,-1 1 1,1 0 0,0 0 0,-1 0-1,2 0 1,0 0 4,1 1 0,-1-1-1,0 1 1,1 0 0,-1-1 0,4 3-1,4 2 32,0 0 0,1-1 0,0 0 0,-1-1 0,1 0 0,0 0 0,0-1 0,1-1-1,-1 0 1,14-1 0,-15-1 99,1-1 0,-1 0 1,0 0-1,1-1 0,-1-1 0,0 0 0,-1 0 0,1-1 1,-1 0-1,0-1 0,0 0 0,0 0 0,-1-1 0,0 0 0,0 0 1,6-9-1,-9 10-89,0 0 1,-1 0-1,0 0 1,0-1 0,-1 1-1,0-1 1,0 0-1,0 0 1,-1 0-1,0 0 1,0 0 0,-1-1-1,0 1 1,0-1-1,-1 1 1,0-1 0,0 1-1,-1 0 1,0-1-1,0 1 1,0 0-1,-1-1 1,-5-10 0,-1 1-652,0 0 0,-2 1 0,0 0 0,0 1 1,-15-16-1,22 27 165,1 3 145,1-1 0,-1 0 0,1 1 0,-1-1 0,1 0 0,0 0 0,0 0 0,0 0 0,0 0 0,0 0 0,0 0 0,1 0 0,-1 0 0,0-3 0,5-10-1443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8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 16380,'0'0'92,"0"0"0,0-1 0,-1 1 0,1 0 1,0 0-1,-1 0 0,1 0 0,0 0 1,-1 0-1,1-1 0,0 1 0,0 0 1,-1 0-1,1 0 0,0 0 0,-1 0 0,1 0 1,0 0-1,-1 0 0,1 1 0,0-1 1,-1 0-1,1 0 0,0 0 0,-1 0 1,1 0-1,0 0 0,0 1 0,-1-1 0,1 0 1,0 0-1,0 0 0,-1 1 0,1-1 1,0 0-1,0 0 0,0 1 0,-1-1 1,1 0-1,0 0 0,0 1 0,0-1 0,0 1 1,-3 18 2518,3-7-2028,1-1 1,0 1 0,1 0-1,0 0 1,1-1-1,7 21 1,35 67 676,-34-76-947,126 273-26,-136-294-410,0 0-1,0 0 1,0 0-1,0 0 1,1-1-1,-1 1 0,2 2 1,-2-4 25,-1 0 0,0 1 0,1-1 0,-1 0-1,1 0 1,-1 1 0,0-1 0,1 0 0,-1 0 0,0 0 0,1 0 0,-1 1 0,1-1 0,-1 0 0,1 0 0,-1 0 0,0 0-1,1 0 1,-1 0 0,1 0 0,-1 0 0,1 0 0,-1 0 0,1-1 0,1 0-226,0-1 0,-1 0 0,1 1-1,0-1 1,-1 0 0,0 0 0,1 0 0,-1 0 0,0 0 0,0 0 0,0 0 0,0 0 0,0-1 0,0-1-1,14-41-1451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21.3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617 997 8562,'4'-7'272,"0"0"1,0 1-1,1 0 0,0 0 1,0 0-1,1 1 0,-1-1 1,1 1-1,0 0 0,1 1 1,-1 0-1,1 0 0,0 0 1,0 1-1,0 0 0,0 0 1,10-2-1,4 0 119,0 1 1,1 1-1,-1 1 0,43 1 1,-15 2-142,19 1 460,125-11-1,-57-6 160,203 3 0,-110 31-473,-98-4-321,42-9 39,-102-5-48,106 13 1,-86 2-47,-9 0-8,1-5 0,83 2 1,-13-22 17,-94 5-9,86 2 1,-41 9-18,98 7 7,0-5 35,-163-10 48,0-2 0,0-2 0,43-11 1,-56 10-82,144-34 64,-160 37-75,0-1 0,0 0 0,-1 0-1,1-1 1,-1 0 0,15-11 0,10-5 1,1 2-4,-12 7 3,39-26 0,-56 34-8,-1 0 1,1-1-1,-1 1 1,0-1-1,-1-1 0,1 1 1,-1 0-1,0-1 1,-1 0-1,1 0 1,3-11-1,-4 12 3,-1 0 0,-1 0 0,1 0 0,-1 0-1,0-1 1,0 1 0,0 0 0,-1-1 0,0 1-1,0 0 1,0-1 0,-1 1 0,1-1-1,-3-7 1,0 8 7,-7-22-56,-23-42 0,28 60 40,-1 1 0,1 0 0,-1 1 0,-1 0 0,1-1 0,-1 2 0,-1-1 0,-15-10 0,-9-1 9,-50-21 1,51 26 10,-2-1 61,1-2 1,1-1-1,-37-26 0,41 25 170,0 1 0,-1 1-1,0 1 1,-34-12-1,0 5 637,-64-15 1,-255-38 700,290 59-1329,-38-3-224,-174-4 0,-132 23-394,365 1 240,-126 7-201,-95 0 122,-134-13-102,344 9 245,-131 24 0,122-14 48,-132 31-68,91-16 62,103-24-6,0 2 0,1 2 0,0 0 0,1 2 0,0 1 0,-39 23 1,17-5-2,-83 54-62,95-59 54,-50 46 0,80-64 36,0-1 0,0 1-1,1 0 1,-1 0 0,2 1-1,-1 0 1,1 0 0,-4 9-1,7-13 1,-1 0 0,1 0 0,0 0 0,0 0 0,0 0 0,1 1 0,-1-1-1,1 0 1,0 0 0,0 1 0,1-1 0,-1 0 0,1 0 0,0 0 0,0 1-1,0-1 1,1 0 0,-1-1 0,3 5 0,20 26-9,2-1 0,1-1 0,48 43 0,-54-57 28,0-1 0,1-1 0,0-1 0,2-1 0,0-1 0,0-2 0,1 0 0,39 11 0,-45-17 59,1 0 0,0-1 0,31 1 0,62-4 246,-15-1-131,-92 0-272,1-1 0,-1 0 1,1 0-1,-1 0 0,0-1 0,0 0 0,1 0 0,-1-1 1,-1 0-1,1 0 0,10-7 0,12-5-1177,13-4 393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21.3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192 309 13475,'-6'-1'382,"1"0"1,0 0-1,-1 1 0,1 0 1,-1 0-1,1 0 1,0 1-1,-1 0 0,1 0 1,0 0-1,0 1 0,-1-1 1,1 1-1,0 0 1,1 1-1,-1-1 0,0 1 1,1 0-1,-5 4 1,1-1-128,0 1 0,0 0 1,1 1-1,0-1 1,0 1-1,1 1 1,0-1-1,1 1 1,-6 10-1,9-14-193,0 0 0,0 0 0,1-1-1,0 1 1,-1 0 0,1 1 0,0 9 0,1-14-58,0 0-1,0 1 1,0-1 0,1 0 0,-1 1-1,0-1 1,1 0 0,-1 1 0,1-1 0,-1 0-1,1 0 1,0 1 0,-1-1 0,1 0 0,0 0-1,0 0 1,0 0 0,0 0 0,0 0-1,0 0 1,0 0 0,0-1 0,0 1 0,0 0-1,0-1 1,1 1 0,-1 0 0,0-1-1,0 0 1,1 1 0,-1-1 0,0 0 0,1 1-1,-1-1 1,3 0 0,2 0-3,0-1 0,0 1 0,0-1 1,0 0-1,0-1 0,-1 1 0,1-1 0,0 0 0,-1-1 1,1 1-1,-1-1 0,0 0 0,6-5 0,-3 2-32,-1 1 0,-1-1 0,1 0 0,-1-1 0,0 1-1,0-1 1,0-1 0,5-9 0,-5 3-47,0 1 0,-1-1 1,0 0-1,-2-1 0,1 1 1,-2-1-1,0 1 0,0-1 0,-2 0 1,0 0-1,-2-20 0,-3 0 1,-1 1-1,-2 0 0,-20-55 1,28 87 118,-1 0-1,0 0 1,0 0 0,0 0-1,0 0 1,0 0 0,-1 0-1,-2-3 1,4 5-32,0 0 1,0 0-1,0 0 1,0 0-1,0-1 0,0 1 1,0 0-1,-1 0 1,1 0-1,0 0 1,0 0-1,0 0 0,0 0 1,0 0-1,0 0 1,-1 0-1,1 0 1,0 0-1,0 0 0,0 0 1,0 0-1,0 0 1,0 0-1,-1 0 1,1 0-1,0 0 0,0 0 1,0 0-1,0 0 1,0 0-1,0 0 1,0 1-1,-1-1 0,1 0 1,0 0-1,0 0 1,0 0-1,0 0 0,0 0 1,0 0-1,0 0 1,0 1-1,-1-1 1,-1 13 314,2 8-62,1 0-1,1 0 0,0-1 0,2 1 0,0-1 0,2 0 0,0 0 0,1 0 1,13 25-1,-14-35-175,0-1 0,1 1 0,0-1 0,0 0 0,1-1 0,0 1 1,1-2-1,-1 1 0,16 8 0,-16-10-58,1-1 0,0 0 0,0-1 0,0 0 0,1 0 0,-1-1 0,1 0 0,0-1 0,0 0 0,0 0 0,11 0 0,-16-3-24,1 0 1,0 1-1,-1-2 0,1 1 0,-1-1 0,1 0 0,-1 0 0,0 0 0,0-1 1,0 0-1,0 0 0,0 0 0,-1 0 0,1-1 0,-1 0 0,5-5 0,-7 7-2,0-1 0,1 1-1,-1-1 1,0 0-1,0 0 1,0 0-1,-1 0 1,1 0-1,-1 0 1,0 0-1,0-1 1,0 1-1,0 0 1,0-1 0,-1 1-1,0 0 1,1-1-1,-1 1 1,0-1-1,-1 1 1,1-1-1,-1 1 1,1 0-1,-1-1 1,0 1 0,0 0-1,-2-5 1,2 7-2,0 0 0,0-1 0,1 1 0,-1 0 0,0 0 0,0-1 0,0 1 0,0 0 0,-1 0 0,1 0 0,0 0 0,0 0 0,0 1 0,-1-1 0,1 0 1,-2 0-1,2 1-1,0-1 0,0 1 1,0 0-1,0 0 1,0 0-1,-1 0 0,1 0 1,0 0-1,0 1 0,0-1 1,0 0-1,0 0 1,0 1-1,0-1 0,0 1 1,0-1-1,-1 1 1,-1 1 1,1 0-1,0 0 1,0-1 0,0 1 0,1 0 0,-1 1 0,0-1 0,1 0 0,-1 0 0,1 1 0,0-1 0,0 1 0,0-1 0,0 1 0,0-1 0,0 5 0,0-3 1,0 0 1,1 0-1,0 0 0,0 0 0,0 0 0,0 0 0,2 6 1,-2-9-3,1 0 0,-1 0 1,1 0-1,-1 0 0,1 0 1,0 0-1,-1 0 0,1 0 1,0 0-1,0 0 0,-1 0 0,1 0 1,0 0-1,0 0 0,0-1 1,0 1-1,0 0 0,0-1 1,0 1-1,1-1 0,-1 1 1,0-1-1,0 0 0,0 1 1,1-1-1,-1 0 0,0 0 1,2 0-1,7 0-1,-1 0 1,1-1-1,0 0 1,0-1-1,-1 0 1,1-1-1,-1 1 1,1-2-1,-1 0 1,0 0-1,0 0 1,-1-1-1,0-1 0,13-9 1,-14 9 4,-1-1 0,0 0-1,0 0 1,9-16 0,-10 14 1,1 1 1,0-1 0,1 1-1,11-11 1,-16 17-6,0 1 0,0-1-1,0 1 1,0-1 0,0 1 0,0 0 0,1 0 0,-1 0 0,0 0 0,1 1 0,-1-1-1,1 0 1,-1 1 0,0 0 0,1 0 0,-1 0 0,1 0 0,-1 0 0,1 0-1,-1 0 1,1 1 0,-1-1 0,4 2 0,-3 0 8,-1-1 0,1 1-1,0-1 1,-1 1 0,0 0 0,1 0 0,-1 0-1,0 0 1,0 0 0,0 1 0,0-1 0,-1 1-1,1-1 1,-1 1 0,1 0 0,-1-1 0,0 1-1,0 0 1,0 0 0,0 0 0,0 3 0,0 0 47,0 0 0,0 0 1,-1 0-1,0 0 1,0 0-1,0 0 0,-1 0 1,0 0-1,-3 10 0,2-10 1,-1 0-1,0 0 0,-1 0 0,1-1 0,-1 1 0,-1-1 1,1 0-1,0 0 0,-1-1 0,0 0 0,0 1 0,-1-1 1,1-1-1,-9 5 0,8-5-43,1 0 0,-1 0 0,0-1 0,0 0 1,0 0-1,0-1 0,0 1 0,0-1 0,0-1 0,0 1 0,-1-1 0,1 0 1,0 0-1,0-1 0,-9-1 0,12 1-73,0-1 1,0 1-1,0-1 1,0 1-1,0-1 0,0 0 1,0 0-1,0 0 1,1-1-1,-1 1 0,1 0 1,0-1-1,0 0 1,0 1-1,0-1 0,0 0 1,0 0-1,1 0 1,0-1-1,-3-5 0,3 4-434,0 0 0,0-1 0,0 1-1,0 0 1,1-1 0,0 1 0,0 0-1,0-1 1,1 1 0,0 0 0,0-1-1,3-8 1,5-2-1963,6 5 986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8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0 13123,'0'7'2619,"-1"0"1,0 0-1,-3 14 0,-20 45-254,7-20-1232,-31 114 15,42-134-1034,1 1-1,2 0 0,0 0 1,2 30-1,1-49-80,1 0 0,0-1 0,0 1 0,0-1 0,1 1 0,0-1 0,1 0 0,-1 0 0,2 0 1,3 8-1,-5-13-23,0 1 0,0 0 1,1-1-1,-1 1 0,0-1 1,1 0-1,0 1 0,-1-1 1,1-1-1,0 1 1,0 0-1,0-1 0,0 1 1,1-1-1,-1 0 0,0 0 1,1 0-1,-1-1 0,0 1 1,1-1-1,-1 1 1,1-1-1,-1-1 0,5 1 1,-1-1-33,1-1 0,0 0 0,0 0 0,-1 0 0,1-1 0,-1 0 0,0-1 0,0 0 0,0 0 0,-1 0 0,1-1 0,-1 0 0,9-9 0,6-8-1365,-1 0 1,21-34 0,-13 19-1790,-6 7 1603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8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141 237 14603,'6'31'2201,"3"0"1703,4 2-1415,1-2-209,5-3-879,-3-3-385,1-3-472,-3 0-192,1-3-200,-6-5-8,-1-1-488,-3-6-320,-5-5-936,-5 0-545,-8-6-1023,0-5 1191,0-4 889</inkml:trace>
  <inkml:trace contextRef="#ctx0" brushRef="#br0" timeOffset="1">0 334 12531,'0'0'1784,"6"-2"2057,3-2-1345,13-12-591,9-8-137,9-16-271,1-8-265,1-3-328,-7 1-232,-4 12-384,-4 5-128,-7 16-272,-3 6-256,-10 13-1080,-1 11-529,-8 12-1135,4 8 1143,1 15 921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29.3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0 180 16748,'0'41'2288,"2"-5"1609,11-17-1545,7-10-375,6-20-825,3-13-256,6-16-416,2-6 8,-6-13-704,0 2-1088,-2 10 840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49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63 7162,'-2'-1'255,"0"-1"0,1 1 0,-1-1 0,1 1 0,-1-1 1,1 1-1,0-1 0,-1 0 0,1 0 0,0 0 1,0 0-1,1 0 0,-1 0 0,0 0 0,1 0 0,-1 0 1,1 0-1,-1 0 0,1 0 0,0 0 0,0 0 1,0-4-1,0 2-159,2-9 3289,0 20-2705,3 14-35,-1 1 0,-1 0 0,-1 39 0,1-8-145,32 262 1291,-15-153-1185,-17-138-589,-1-15 8,-1 1 0,0-1 0,-1 0-1,0 17 1,0-26-30,0 0-1,0 0 1,0 0-1,0 0 1,0 1-1,0-1 1,0 0-1,0 0 1,0 0-1,0 1 0,0-1 1,0 0-1,-1 0 1,1 0-1,0 0 1,0 1-1,0-1 1,0 0-1,0 0 1,0 0-1,0 0 1,0 1-1,-1-1 1,1 0-1,0 0 1,0 0-1,0 0 1,0 0-1,0 0 1,-1 0-1,1 0 1,0 1-1,0-1 0,0 0 1,0 0-1,-1 0 1,1 0-1,0 0 1,0 0-1,0 0 1,-1 0-1,1 0 1,-8-7-502,-5-11-1088,0-13-1927,12 16 2168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49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56 11803,'0'1'205,"-1"-1"0,1 1 0,-1 0 0,1 0 1,-1-1-1,1 1 0,0 0 0,-1 0 1,1 0-1,0 0 0,0 0 0,0-1 0,0 1 1,0 0-1,0 0 0,0 0 0,0 0 1,0 0-1,0 0 0,0-1 0,0 1 0,1 0 1,0 1-1,11 24 1421,-5-13-1012,0 5-207,1-1 1,1 0-1,1 0 1,0-1-1,14 16 1,-24-31-362,1 0 1,0 0 0,0 0 0,-1 0 0,1-1 0,0 1 0,0 0 0,0 0 0,0-1 0,0 1-1,0 0 1,0-1 0,0 1 0,0-1 0,0 1 0,1-1 0,-1 0 0,0 1 0,0-1 0,0 0-1,1 0 1,-1 0 0,0 0 0,0 0 0,0 0 0,1 0 0,-1 0 0,0-1 0,0 1-1,0 0 1,0-1 0,0 1 0,1-1 0,-1 1 0,0-1 0,0 0 0,0 1 0,0-1 0,0 0-1,-1 0 1,1 1 0,0-1 0,1-2 0,4-4 149,-1 0 0,1-1-1,-2 1 1,8-15 0,-7 12-164,-5 9-30,5-6 54,-1-1 0,0 0 0,-1 0 0,0 0 0,3-11 0,-6 18-39,1-1 1,-1 0 0,0 0-1,0 1 1,0-1 0,0 0 0,0 0-1,0 1 1,-1-1 0,1 0-1,0 1 1,-1-1 0,0 0 0,1 1-1,-1-1 1,0 1 0,0-1-1,1 1 1,-1-1 0,0 1 0,-1-1-1,1 1 1,0 0 0,0 0-1,-1 0 1,1 0 0,0 0-1,-1 0 1,1 0 0,-1 0 0,1 0-1,-1 0 1,-1 0 0,-4-2 0,0 0 0,1 0 0,-10-7 0,15 9-115,-1 1 0,1-1-1,0 0 1,0 1-1,0-1 1,1 0 0,-1 0-1,0 0 1,0 0-1,0 0 1,0 0-1,1 0 1,-1 0 0,1 0-1,-1 0 1,0 0-1,1 0 1,0 0-1,-1 0 1,1-1 0,0 1-1,0 0 1,-1 0-1,1 0 1,0-1 0,0 1-1,0 0 1,1 0-1,-1-1 1,0 0-1,13-11-1048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50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12363,'8'-1'1312,"6"1"584,6 5-431,1 4-81,4 13-504,1 4-80,1 7-304,-1 4-96,2 3-191,-10-2-145,-2-1 16,-1-6-88,-9-7-377,-1-7-231,-7-8-856,-5-7-240,-8-12-345,-5-8 897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50.9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 9618,'17'-4'1408,"1"-3"1025,15 7-489,6 0-271,-1 0-177,2 3-200,-1 1-480,-6-2-167,-2 5-473,-3-1-72,-10-3-80,-2 1-88,-16 0-1713,-9-4-159,-5-6-281,1-10 1089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51.3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11883,'4'1'426,"1"0"1,-2 1 0,1-1 0,0 1-1,0 0 1,0 0 0,-1 0 0,1 0-1,-1 1 1,0-1 0,0 1 0,4 5-1,5 5 877,16 25 0,-11-15-312,30 35 868,-21-28-1175,-2 1 0,38 63-1,-55-75-663,-6-16-166,0-1 1,0 1 0,0 0-1,1 0 1,-1 0 0,1-1 0,-1 1-1,3 2 1,-4-5 106,0 0 0,0 0 0,0 0 1,1 1-1,-1-1 0,0 0 0,0 0 0,0 0 0,0 0 0,0 0 1,0 0-1,0 0 0,0 0 0,0 0 0,0 0 0,0 0 0,0 0 0,1 0 1,-1 0-1,0 0 0,0 0 0,0 0 0,0 0 0,0 0 0,0 0 0,0 0 1,0 0-1,0 0 0,0 0 0,0 0 0,0 0 0,1 0 0,-1 0 1,0 0-1,0 0 0,0-1 0,0 1 0,0 0 0,0 0 0,0 0 0,0 0 1,0 0-1,0 0 0,0 0 0,0 0 0,0 0 0,0 0 0,0 0 1,0 0-1,0 0 0,0 0 0,0-1 0,0 1 0,0 0 0,0 0 0,0 0 1,2-8-1484,-2-11-582,-4-6 175,0-5 549</inkml:trace>
  <inkml:trace contextRef="#ctx0" brushRef="#br0" timeOffset="1">277 152 7554,'3'8'888,"0"-1"0,1 1 1,-1-1-1,1 0 1,1 0-1,-1 0 0,1-1 1,0 0-1,10 9 1,-6-6-375,0-1 0,1-1 0,0 1 0,0-2 0,18 10 0,-22-14-349,1 1 0,0-1 0,0 0 0,0-1 0,0 1 0,0-1 0,0-1 0,14 0 0,-17 0-88,1 0 0,-1-1 1,0 1-1,0-1 0,0 0 0,0-1 0,0 1 1,0 0-1,0-1 0,0 0 0,0 0 0,-1 0 1,1-1-1,-1 1 0,1-1 0,2-3 0,-5 5-55,0 0-1,0 1 0,-1-1 0,1 0 0,-1 0 0,1 0 0,0 0 0,-1 0 0,1 0 1,-1 0-1,0 0 0,1 0 0,-1 0 0,0 0 0,1 0 0,-1 0 0,0 0 0,0 0 1,0 0-1,0 0 0,0 0 0,0 0 0,-1 0 0,1 0 0,0 0 0,0 0 0,-1 0 1,1 0-1,0 0 0,-1 0 0,1 0 0,-1 0 0,0 0 0,1 0 0,-1 0 0,0 1 1,1-1-1,-1 0 0,0 0 0,0 1 0,0-1 0,1 1 0,-1-1 0,-2 0 0,-4-3 24,0 1-1,0-1 1,0 2-1,-15-5 1,-9 0-258,-53-5 1,34 9-3807,54 3 2967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51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39 11186,'0'-4'3531,"0"4"-3459,0 0 0,0 0 0,1 0 0,-1 0 0,0 0 0,0 0 0,0 0 0,0 0 0,0 0 0,1 1 577,-1-1-577,6 8 1849,5 16-150,46 95 2726,-7-14-3345,-42-86-1157,7 31 1,-9-27-481,-9-33-2136,0-2 1284,0 1 0,-7-14 0,-11-15 56</inkml:trace>
  <inkml:trace contextRef="#ctx0" brushRef="#br0" timeOffset="1">8 10 9458,'-7'0'6153,"12"0"-5425,6-2-311,0-2-1170,4 0-287,9 6 464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52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 12275,'19'25'2576,"-13"-17"-1887,0-1 0,-1 1 0,6 11-1,-5-7-393,-1-1-1,0 1 0,-1 0 0,0 0 0,-1 0 0,-1 1 0,1-1 0,-2 1 1,0 0-1,-1 14 0,-2-21-75,0-9-127,-1-10-3,0-21 30,2 11-103,0-27 1,2 43-21,-1 0 0,1-1 0,1 1 0,0 0 0,0 0 0,0 0 0,6-12 0,-5 13 6,0 1 0,0 0 0,1 0 0,0 0 0,0 0 0,6-6 0,-8 10 2,-1-1 0,1 1 0,0 0 0,-1 0 1,1 0-1,0 0 0,0 0 0,0 0 0,0 0 0,0 1 1,0-1-1,0 1 0,0-1 0,1 1 0,-1 0 0,0 0 0,0 0 1,0 0-1,0 0 0,0 0 0,4 2 0,-1-1 50,-1 1 0,0 0 0,0 0 0,1 1 0,-2-1 0,1 1 0,0 0 0,0 0 0,-1 0 0,0 0 0,0 1 0,0-1 0,0 1 0,0 0 0,-1 0 0,4 6 0,-2-1 11,0 0 0,0 0 0,-1 1 0,0-1 1,-1 1-1,2 16 0,-3-14-1843,-2-26-288,1-11 1106,5-6 279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21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23813,'12'1'2153,"-4"4"847,-7 2-511,-4-1-1705,-3 3-448,-4-3-1024,8 6-1705,-3-4 1457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52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13531,'60'129'8194,"-12"-25"-5866,-22-51-1836,22 65-1,-48-117-494,0 0 1,0-1-1,0 1 0,1 0 0,-1-1 1,0 1-1,1 0 0,-1 0 1,0-1-1,1 1 0,-1-1 0,1 1 1,-1 0-1,1-1 0,0 1 0,0-1 2,-1 0 0,0 0-1,0 0 1,1 0-1,-1 0 1,0 0-1,0 0 1,0 0-1,1-1 1,-1 1-1,0 0 1,0 0 0,0 0-1,1 0 1,-1 0-1,0-1 1,0 1-1,0 0 1,0 0-1,1 0 1,-1-1-1,0 1 1,0 0 0,0 0-1,0-1 1,0 1-1,0 0 1,0 0-1,0-1 1,6-28-53,-5 22 55,3-12-131,1 0 0,8-22 0,-10 32 75,1 1 0,0 0 0,0 0 0,1 1 0,0-1 0,0 1 0,7-8 0,-11 15 55,-1-1 0,1 0-1,0 0 1,0 0 0,0 1-1,-1-1 1,1 1 0,0-1-1,0 0 1,0 1 0,0 0-1,0-1 1,0 1 0,0-1-1,0 1 1,0 0 0,0 0-1,0 0 1,0 0 0,0 0-1,1 0 1,-1 0-1,0 0 1,0 0 0,0 0-1,0 0 1,0 1 0,0-1-1,0 0 1,0 1 0,0-1-1,0 1 1,0-1 0,0 1-1,-1 0 1,1-1 0,0 1-1,0 0 1,0-1 0,-1 1-1,1 0 1,1 1 0,2 5-9,1 0 0,-1-1 1,0 1-1,4 12 0,-6-14-1,9 22 23,-6-16 4,-1 1 0,1-1 0,1 0 0,0 0 0,0 0 1,1-1-1,13 14 0,-19-23-30,0 0 1,0 0 0,0 0-1,1 0 1,-1 0 0,0-1-1,1 1 1,-1 0-1,0-1 1,1 1 0,-1-1-1,1 1 1,-1-1-1,1 0 1,0 1 0,-1-1-1,1 0 1,-1 0 0,1 0-1,-1-1 1,1 1-1,-1 0 1,1 0 0,-1-1-1,1 1 1,-1-1-1,1 1 1,-1-1 0,1 0-1,-1 0 1,0 1 0,0-1-1,1 0 1,-1 0-1,2-2 1,2-2-251,0-1 1,0 1 0,-1-1-1,1 0 1,-1 0-1,3-8 1,12-23-1661,-8 14 341,1 0 0,0 1 0,28-36 1,-36 53 1568,0 1 1,1-1-1,-1 1 1,1 0-1,0 0 1,0 0-1,0 1 1,0-1-1,0 1 1,1 1-1,0-1 1,-1 1-1,1 0 1,0 0-1,0 1 1,0-1-1,0 1 1,1 1-1,-1-1 1,11 2-1,2 3 487,1 6-241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56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 10738,'14'-10'3285,"-13"9"-2848,0 0 0,0 0 1,1 0-1,-1 0 0,0 0 0,1 0 1,-1 0-1,0 1 0,1-1 0,-1 0 1,1 1-1,-1-1 0,1 1 1,0 0-1,1-1 0,-1-3 1159,-2 4-1556,0 0 1,0-1-1,0 1 1,0 0-1,0-1 1,0 1 0,0 0-1,0-1 1,0 1-1,0 0 1,0-1-1,1 1 1,-1 0 0,0 0-1,0-1 1,0 1-1,0 0 1,1 0-1,-1-1 1,0 1-1,0 0 1,1 0 0,-1-1-1,0 1 1,0 0-1,1 0 1,-1 0-1,0 0 1,1-1-1,-1 1 1,0 0 0,0 0-1,1 0 1,-1 0-1,0 0 1,1 0-1,-1 0 1,0 0 0,1 0-1,-1 0 1,0 0-1,1 0 1,-1 0-1,1 0 1,1 1 23,0 0-1,0 0 1,-1 0 0,1 1-1,0-1 1,-1 0 0,1 1-1,-1-1 1,1 1 0,-1 0 0,1-1-1,-1 1 1,0 0 0,1 3-1,13 32 336,-9-20-209,1 0-72,1-1 0,0 0 0,2-1 0,-1 1 0,2-2 0,0 0 0,21 21 0,-5-10-415,1-2 0,56 36 1,-73-52-160,-5-2-552,1-1 1,0 0-1,0 0 0,0-1 1,8 3-1,8 0-628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56.8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88 9994,'7'3'1366,"0"2"1,-1-1-1,1 1 1,-1 0-1,9 8 0,-7-4-143,0 0 1,13 20-1,-3 2-304,20 48 1,-26-52-85,-3-8-562,0 0-59,7 20 1,-14-35-205,-1 1 0,0-1 0,0 1 0,0 0 0,0-1-1,-1 1 1,1 0 0,-1 0 0,-1 0 0,0 5 0,1-10-9,0 1 1,0-1-1,0 1 1,0-1-1,-1 0 1,1 1 0,0-1-1,0 0 1,0 1-1,0-1 1,-1 1-1,1-1 1,0 0-1,0 0 1,-1 1 0,1-1-1,0 0 1,-1 0-1,1 1 1,0-1-1,-1 0 1,1 0-1,0 0 1,-1 1-1,1-1 1,-1 0 0,1 0-1,0 0 1,-1 0-1,1 0 1,-1 0-1,1 0 1,0 0-1,-1 0 1,1 0-1,-1 0 1,1 0 0,0 0-1,-1 0 1,1 0-1,0 0 1,-1-1-1,1 1 1,-1 0-1,1 0 1,0 0-1,-1-1 1,1 1 0,0 0-1,-1-1 1,-16-12 49,-6-16-109,0 0 0,2-1-1,-22-43 1,27 45-150,-22-53 1,35 73 190,0 0 1,1-1-1,-1 1 1,2-1-1,-1 0 1,1 1-1,1-1 1,0 0-1,0 0 1,0 1-1,4-17 1,-3 22 21,0 0 1,-1 1-1,1-1 1,1 0-1,-1 1 1,0 0 0,1-1-1,-1 1 1,1 0-1,0-1 1,0 1 0,0 0-1,2-1 1,-3 2-3,1 0 1,-1 0 0,1 0-1,-1 0 1,1 0-1,0 1 1,-1-1 0,1 1-1,0-1 1,-1 1-1,1 0 1,0 0 0,0-1-1,-1 1 1,1 1-1,0-1 1,0 0 0,-1 0-1,1 0 1,0 1-1,2 0 1,3 2 53,0 0 0,0 1-1,0 0 1,-1 0 0,1 0 0,7 8 0,35 35 589,-27-23-295,-7-9-135,64 67 883,-63-64-852,-2 1 1,23 37 0,18 39-160,-51-90-721,-10-16-4857,-2 4 3266,0-1 894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57.4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12 118 11747,'-6'11'2272,"1"-2"1889,14-7-1849,15-4-215,9-13-921,9-3-224,-2-8-576,-3-1-680,3-1-1224,1 5 968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07.1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0 167 11763,'11'-7'609,"0"1"1,0 1-1,1 0 1,-1 0 0,1 1-1,14-3 1,6-2 4,0-2-187,-1-1 0,-1-1 1,0-1-1,0-2 1,31-23-1,-44 28-346,-11 8-23,-8 7-39,-10 8-5,11-11-9,-33 34 227,1 2-1,1 1 0,-49 80 0,77-111-160,-4 4 126,1 1-1,1 0 0,0 0 1,0 1-1,1 0 0,-4 18 0,9-30-173,0 0-1,-1 0 0,1 0 1,0 0-1,0 0 1,0 0-1,0 0 0,0 0 1,0 0-1,0 0 0,0 0 1,0 0-1,1 0 1,-1 0-1,0 0 0,1 0 1,-1 0-1,1 0 0,-1 0 1,1 0-1,-1 0 0,1 0 1,0-1-1,-1 1 1,1 0-1,1 0 0,-1 0 5,1 0-1,-1-1 0,1 1 0,-1-1 1,1 0-1,0 0 0,-1 1 0,1-1 1,-1 0-1,1 0 0,0-1 0,-1 1 1,1 0-1,-1 0 0,1-1 0,-1 1 1,1-1-1,2-1 0,7-3 109,1 0 0,-1-2-1,0 1 1,-1-1 0,13-11-1,50-50 284,-38 34-274,113-94-1360,-142 123 888,0 1-1,0 0 1,0 0 0,9-3 0,-10 6 133,0-1-1,-1 1 1,1 0-1,0 1 1,6-1-1,-11 1 194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26.3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318 652 9074,'-1'-1'197,"1"0"1,0 0-1,-1 0 0,1 0 1,0 0-1,-1 0 1,1 1-1,0-1 0,0 0 1,0 0-1,0 0 1,0 0-1,0 0 0,0 0 1,0 0-1,0-2 1,1 3-119,-1 0-1,0 0 1,0-1 0,1 1 0,-1 0 0,0 0 0,1 0 0,-1 0 0,0-1 0,1 1 0,-1 0 0,0 0 0,1 0 0,-1 0 0,0 0 0,1 0 0,-1 0 0,0 0 0,1 0 0,-1 0 0,0 0 0,1 0 0,-1 0 0,1 0 0,-1 0 0,0 0 0,1 0 0,-1 1 0,5 1 276,1 0 0,-2 1-1,1-1 1,5 5 0,18 11 642,0 0 0,42 18-1,-61-32-822,1 0 0,0-1 0,0 0 0,0-1 0,1 0 0,-1 0 0,0-1 0,1 0 0,-1-1-1,1-1 1,18-2 0,-9-2 54,-1-1 0,0 0 0,0-1 0,-1-2 0,0 0 1,19-12-1,-13 5-25,-1 0 1,-1-2 0,35-35-1,-53 48-155,0 0 0,0-1 0,-1 0-1,0 1 1,0-1 0,0 0 0,-1 0-1,1-1 1,-2 1 0,1 0 0,-1-1-1,0 1 1,1-10 0,-2 2-28,0 0 0,0-1 0,-2 1 1,0 1-1,-4-18 0,2 16-20,-1-1 1,0 2-1,-1-1 0,-1 1 1,0-1-1,-1 2 0,0-1 0,-1 1 1,-1 1-1,0 0 0,-1 0 1,0 1-1,-1 0 0,0 1 1,0 0-1,-25-14 0,-1 3 7,0 2 0,-1 2 0,0 1-1,-53-12 1,30 13-19,-1 3 1,-75-5-1,123 16 8,0 0-1,-1 1 1,1 1-1,-1 0 1,-28 6 0,38-5 16,-1 0 0,1 0 0,0 1 0,1-1 0,-1 1-1,0 1 1,1-1 0,0 1 0,-1 0 0,2 0 0,-1 0 0,0 1 0,1 0 0,0 0 0,0 0 0,-6 10 0,5-5 42,1-1-1,1 1 0,-1 0 0,1 0 0,1 0 1,0 0-1,1 0 0,0 0 0,0 1 0,2 16 1,0-8 66,2 0 0,0-1 0,1 0 0,12 36 0,-6-29 28,1-1 0,1 0 0,21 32 0,-25-44-90,0-1-1,1 0 0,0-1 1,1 0-1,0-1 0,0 0 1,1 0-1,19 11 0,-18-14-63,0-1 0,0 0 0,1 0 0,-1-1-1,1-1 1,0 0 0,0-1 0,1-1 0,-1 0 0,20-1-1,-8-1-566,1-2-1,-1-1 1,0-2-1,39-12 1,29-16-718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27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164 134 6689,'-22'8'1063,"-13"3"2030,34-11-3040,0 1 0,0-1 0,1 0-1,-1 0 1,0-1 0,0 1 0,1 0 0,-1 0 0,0 0 0,0 0 0,1-1-1,-1 1 1,0 0 0,1-1 0,-1 1 0,0 0 0,1-1 0,-1 1-1,1-1 1,-1 1 0,1-1 0,-1 1 0,1-1 0,-1 0 0,1 1 0,-1-1-1,1 1 1,0-1 0,-1 0 0,1 1 0,0-1 0,0 0 0,-1-1-1,-3-26 461,4 25-412,0-6 260,-1 0 0,2 0 0,-1 0 0,1 0 0,4-16 0,34 60 3252,-32-31-3424,1 0 1,0-1-1,0 0 1,0-1-1,0 1 1,0-2-1,0 1 1,1-1-1,-1 0 1,1-1-1,8 0 1,15-3 383,50-10 0,-46 7-130,-5 3-125,-43 7-192,-6-4-108,-1-1-1,1-1 1,0-1 0,0 0-1,-24-9 1,-36-5-9,40 13 42,-53 1 1,85 3-19,0 0 0,0 1 0,-11 2 0,15-3-2,0 0 0,1 1 0,-1 0 0,0-1 0,1 1 0,-1 0 0,1-1 0,-1 1 0,1 0 0,0 0 0,-1 0 0,1 0 0,0 0 0,0 1 0,-1-1 0,1 0 0,-1 3 1,1-3-22,1-1 0,0 1 0,0-1 0,0 1 0,0-1 0,0 1 1,0-1-1,0 1 0,0-1 0,0 1 0,0-1 0,0 0 1,1 1-1,-1-1 0,0 1 0,0-1 0,0 1 0,1-1 1,-1 0-1,0 1 0,0-1 0,1 1 0,-1-1 0,0 0 1,1 0-1,-1 1 0,0-1 0,1 0 0,-1 1 0,1-1 0,-1 0 1,0 0-1,1 0 0,-1 1 0,1-1 0,-1 0 0,1 0 1,0 0-1,20 5 102,-20-5-94,17 2 97,0 0 0,0-2 0,24-2 1,54-11 251,3 1-138,1 8-279,-131 16 208,19-10-131,1 0 0,-1-1 0,1-1 0,-24-1 0,-47-11 19,57 7 328,-1 1 0,-30-1 1,50 6 222,8 1-304,10 1-95,16-4-163,0 0-1,0-2 1,-1-1 0,1-1-1,-1-1 1,27-11 0,-39 13-1143,-7 6 357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32.2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267 699 11666,'27'-17'2291,"-21"13"-1889,0-1 0,0 1 0,1 1 0,-1-1 0,1 1-1,0 1 1,0-1 0,0 1 0,11-2 0,79 2 1308,-1 1-843,-85-1-754,0 1-1,1-1 1,-1-1-1,0 0 1,0-1-1,13-5 1,-18 6-68,-1-1 0,0 1 0,1-1 0,-1 0 0,0-1 0,-1 1 1,1-1-1,-1 0 0,0 0 0,0 0 0,-1-1 0,1 1 1,-1-1-1,4-9 0,0-5 136,-1 0 0,0 0 0,3-25 0,-5 25-72,-1 0 0,-2-1 1,0 1-1,-1 0 0,0 0 0,-6-27 0,4 36-101,0 1 0,-1 0 0,0 1 0,0-1 1,-1 0-1,-1 1 0,0 0 0,0 0 0,0 0 0,-1 1 0,-1 0 0,1 0 0,-2 0 1,-10-9-1,2 6-10,0 0 0,0 1 0,-1 1-1,-33-13 1,-76-18 22,105 35-8,-1 0 0,0 1 1,0 1-1,0 1 0,-1 1 0,-34 2 0,48 0-3,-1 1-1,0 0 0,1 0 1,-1 1-1,1 0 0,0 1 0,0 0 1,0 0-1,0 1 0,1 0 1,-1 0-1,1 1 0,1 0 1,-1 1-1,1 0 0,0 0 0,-6 9 1,2-1 73,1 0 0,1 0 0,1 1 0,0 1 0,1-1 0,0 1-1,2 0 1,0 1 0,1-1 0,0 1 0,0 19 0,3-22-13,1-1-1,0 0 0,1 1 1,1-1-1,0 0 0,1 1 1,1-1-1,0-1 0,0 1 1,2-1-1,0 1 0,0-2 1,1 1-1,12 15 0,-12-19-22,0-1 0,0-1-1,1 1 1,1-1 0,-1-1-1,1 1 1,0-2 0,1 1 0,-1-1-1,1 0 1,0-1 0,0-1 0,1 1-1,-1-1 1,1-1 0,16 2-1,-10-2-112,0-1 1,0-1-1,0-1 0,1 0 0,-1-1 0,0-1 0,0 0 0,-1-2 0,30-10 0,27-19-1521,2-4 641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39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255 684 8874,'18'12'3178,"-16"-11"-2958,0 1 0,0-1 0,0 1 0,0-1 0,0 0 0,0 0 0,0 0 0,1 0 0,-1 0 0,0-1 0,0 1 0,1-1 0,-1 1 0,0-1 0,1 0 0,-1 0 0,1 0 0,-1 0 0,4-1 0,26-5 873,-10 1-530,33-10 1,-48 12-524,0 0 0,0 0 1,-1 0-1,1-1 0,-1 0 1,0 0-1,0-1 0,9-8 1,5-11 132,0-1 0,-2-1 0,0-1-1,-2-1 1,14-33 0,-25 53-148,-1-1-1,-1 0 0,0 0 1,0 0-1,-1 0 0,0-1 1,0 1-1,-1-1 0,-1 1 1,1-1-1,-2-13 0,-1 7 53,-1 0 0,-8-32 0,9 42-72,-1 0 1,1 0-1,-1 1 1,-1-1-1,1 0 1,-1 1-1,0 0 1,0 0-1,-1 0 1,-6-6-1,-10-6 24,-1 1 0,-41-23 1,-53-18 53,60 31-85,48 22 3,-1 0 0,1 0 0,-1 1 0,0 1-1,0-1 1,-14-1 0,19 4 0,0 0 1,0 0-1,0 0 1,0 1 0,0-1-1,0 1 1,0 0-1,0 0 1,1 0-1,-1 1 1,0-1-1,1 1 1,-1 0 0,1 0-1,-1 0 1,1 1-1,-4 2 1,-6 9 87,0 1 1,0 1-1,1 0 1,1 0-1,1 1 1,-9 20-1,-9 14 262,23-42-293,-1 0-1,2 0 1,-1 1-1,1 0 0,1-1 1,0 1-1,0 1 1,1-1-1,0 0 1,1 1-1,0-1 0,1 0 1,0 1-1,0-1 1,1 1-1,5 19 1,-2-12 59,2 0 0,0-1 1,1 1-1,0-1 0,2 0 1,0-1-1,1 0 1,19 24-1,-24-33-92,2-1-1,-1 1 1,1-1-1,0 0 1,0 0 0,1-1-1,0 0 1,0-1-1,0 1 1,0-2 0,1 1-1,-1-1 1,1 0-1,0-1 1,0 0-1,0 0 1,0-1 0,0 0-1,15-1 1,-13-1-67,1-1 1,0 0 0,-1-1-1,1 0 1,-1-1-1,0 0 1,0-1 0,12-7-1,-10 5-311,-1-1 0,0-1 0,0 0 0,-1 0 0,0-1-1,11-14 1,-14 14-10,0-2-1,11-21 1,-19 32 350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40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437 997 8218,'6'3'610,"1"0"0,0 0 0,0-1 0,0 0 0,0 0 0,0-1 0,1 0 0,-1 0 0,0-1 0,1 0 0,6 0 0,-1-2-115,0-1 0,0 0 0,0 0 0,-1-1 0,18-8 0,-14 5-241,1 0 0,1 2 0,-1 0 1,1 1-1,0 0 0,29-1 0,-7 4-86,46-5 42,-76 5-154,-1-1 0,1-1 0,-1 1 0,0-2 0,0 1 1,17-10-1,12-10 217,-1-1 0,-2-2 0,40-37 0,-45 35-68,-10 11 32,22-27 0,-37 37-192,0 1 0,0-2 0,0 1 0,-1 0-1,0-1 1,0 0 0,-1 0 0,2-9 0,0 1 87,-2 0 1,0-1-1,-1 1 0,0-1 0,-2-26 1,-1 33-74,0 0 1,-1-1 0,0 1-1,-1 0 1,0 0 0,0 0-1,-1 1 1,-1-1-1,1 1 1,-8-10 0,-18-21 161,-2 2 1,-70-65 0,70 72-171,-61-55 226,86 79-252,0 0 1,0 1-1,0 0 1,-1 0-1,1 0 0,-1 1 1,-1 0-1,1 1 0,-1 0 1,0 0-1,0 1 0,0 0 1,0 1-1,-18-3 0,-6 4-21,0 2 0,-1 2 0,-43 8 0,27-3-9,1 0 11,1 2-1,1 2 1,0 2 0,0 2 0,-50 26 0,82-35-10,1 2 1,0-1-1,0 2 1,1 0-1,0 1 1,1 0-1,1 0 1,-1 2-1,2-1 1,0 1-1,0 1 1,-9 17-1,-3 10-20,2 2 0,-22 64 0,34-82 41,2 0 0,0 1-1,1-1 1,2 1-1,1 0 1,1 27-1,2-39 6,1-1-1,0 1 0,1-1 1,1 1-1,0-1 1,0 0-1,1-1 1,1 1-1,8 11 0,-8-14 62,0 0-1,1 0 1,0-1-1,1 0 1,0-1-1,0 0 1,1 0-1,0 0 1,0-1-1,20 11 1,-19-14-31,0 0 0,1-1 1,-1 0-1,0-1 0,1 0 1,-1-1-1,1 0 0,0-1 1,-1 0-1,1 0 0,0-1 1,10-2-1,12-4 22,-1 0 0,50-21-1,-30 7-869,0-2-1,-2-2 0,59-40 0,-22 3-550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27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86 814 6265,'0'-13'6399,"3"27"-2585,-3-13-3748,0 0 1,0 0-1,1 0 0,-1 0 1,0-1-1,1 1 0,-1 0 1,1 0-1,-1 0 0,1-1 1,-1 1-1,1 0 0,-1 0 0,1-1 1,0 1-1,-1 0 0,2 0 1,2 0 65,0 0 0,0 0 1,0 0-1,0-1 0,0 1 1,0-1-1,0 0 0,0 0 0,0-1 1,0 1-1,7-2 0,5-3 337,25-10-1,-6 2 90,-10 7-237,-1 1 0,48-4 0,52 6-89,-78 3-187,7-1-37,59-1 268,137 15-1,-203-7-66,0-2 1,88-5 0,-115-1-146,0 0 1,-1-1-1,1-1 1,-1-1-1,0-1 0,0 0 1,-1-2-1,1 0 1,31-20-1,-16 4-27,36-32 0,-57 44 43,0 0 1,0-1-1,-1 0 1,-1 0-1,14-25 1,-19 29-23,-1 0-1,0-1 1,-1 1 0,0-1 0,0 0 0,-1 0 0,0 0 0,-1 0 0,0-1 0,-1 1 0,0 0 0,0 0 0,-1-1 0,0 1 0,-1 0 0,-4-14 0,1 10 20,-1 0 0,0 0 0,-1 1 0,0 0 0,-1 0 0,-1 0 1,0 1-1,-1 0 0,0 1 0,-17-15 0,10 12-72,0 1 0,-1 1-1,-1 1 1,0 0 0,-1 1 0,-33-11 0,-132-31 54,140 41-53,-151-32 48,178 40-37,0 2 0,1 0 0,-1 1 0,0 0 0,0 2 0,-23 4 1,-103 32-3,130-34-13,-46 15 58,-109 51-1,134-52-52,1 2 1,0 1-1,2 1 1,-37 34-1,48-37 89,0 1-1,-34 45 1,47-54-19,1 0 0,0 1 0,1 0-1,0 0 1,1 0 0,0 1 0,1-1 0,-4 23 0,6-24 27,1 0 1,0-1-1,1 1 1,0 0-1,1 0 0,0 0 1,0-1-1,1 1 1,5 16-1,-3-18-59,-1-1 1,1 0 0,0-1-1,1 1 1,0-1-1,0 1 1,1-1-1,0-1 1,0 1-1,0-1 1,1 0-1,8 5 1,-2-2-64,1-1 0,1 0 0,-1-1 0,1-1 0,0 0 0,1-1 0,-1-1 0,1 0 0,22 2-1,0-3-1543,1-1 0,69-6 0,-88 2 119,1 0 0,23-8 1,50-21-1317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47.1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0 7450,'-2'0'126,"-1"0"330,-1 0-1,0 0 0,1 1 0,-1-1 0,-5 2 0,8-1-269,-1 0-1,0 0 1,0 0-1,1 0 1,-1 0-1,1 0 1,-1 0-1,1 1 1,0-1-1,-1 0 1,1 1-1,-2 2 1,-9 13 515,1 1 1,0 0 0,2 0-1,0 1 1,-9 29-1,14-34-560,0 1 0,1 0 0,1 0 0,1 0 0,0 0 0,0 0 0,2 1 0,2 17 0,19 130 1053,-17-139-960,2-1 0,0 1 0,2-1-1,21 40 1,-27-56-178,1-1 0,0 1 0,0-1 0,7 8 0,-9-11-28,1-1 0,0 1 0,0-1 0,0 0 0,0 0 0,0 0 0,0 0 0,0-1 0,1 1 0,6 1 1,1 0 49,0-1 1,1-1 0,-1 0 0,0 0 0,0-1 0,1-1 0,12-2 0,80-19 771,-76 15-574,2 1-7,-1-3 0,1 0 0,-1-2 0,28-14 0,-48 20-180,-1 0 0,1-1 0,-1 0 0,0 0 0,0 0 0,0-1 0,-1-1 1,-1 1-1,1-1 0,-1 0 0,0 0 0,-1-1 0,0 0 0,0 0 0,-1 0 0,4-11 0,-5 8-33,0-1-1,-1 0 1,0 1-1,-1-1 0,0 0 1,-1 0-1,-1 1 1,0-1-1,-1 0 0,0 0 1,-1 1-1,0 0 0,-5-13 1,2 11-11,0-1 0,-1 1 0,0 1 1,-2 0-1,1 0 0,-1 0 0,-1 1 0,0 1 0,-1-1 1,-17-13-1,12 14 60,0 0 1,-1 0 0,0 2-1,0 0 1,-1 1-1,0 1 1,0 1 0,-34-8-1,3 6 253,0 3-1,-62-1 1,101 6-552,1 0 0,0-1 0,-1 0-1,1-1 1,0 0 0,0 0 0,0-1 0,-16-7 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49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391 875 10930,'-9'-42'6116,"29"44"-3903,31 17-872,-35-12-946,29 9-1,-31-14-241,1 1 0,-1-2 0,1 0 0,0 0 0,-1-1 0,1-1 0,0-1 0,-1 0 0,16-5 0,14-6 55,66-29 0,-82 31-218,11-5 10,-1-1-1,65-40 1,-92 49 58,-1 1 1,1-2 0,-1 0-1,0 0 1,-1 0 0,0-1-1,-1-1 1,0 1 0,-1-1-1,0-1 1,0 1 0,-2-1-1,6-15 1,-6 15-15,-2 0 0,0-1-1,-1 1 1,0-1 0,0 0 0,-2 0-1,1 0 1,-2 1 0,0-1-1,0 0 1,-1 0 0,-1 1 0,0-1-1,0 1 1,-2 0 0,1 0 0,-1 0-1,-10-15 1,0 7-61,0 0 1,-1 1-1,-1 1 1,-1 1-1,0 0 1,-1 1-1,-40-24 1,-11-1 69,-78-31 1,147 71-52,-8-4 0,-1 1-1,0 0 0,0 0 1,0 1-1,0 1 0,-1 0 1,1 0-1,-1 1 0,0 0 1,1 1-1,-1 0 0,0 0 1,1 1-1,-1 1 0,1 0 1,-19 6-1,0 1 3,1 1-1,0 1 1,1 2 0,0 0 0,1 2-1,0 1 1,2 1 0,0 1 0,-34 34-1,11-2 0,2 2-1,-45 69 0,81-107 35,0 1 1,0 1-1,1 0 0,1 0 1,1 0-1,-5 19 0,9-25-1,0 0-1,1 0 1,0-1-1,0 1 1,1 0-1,1 0 1,-1 0-1,1 0 1,1 0-1,0-1 1,1 1-1,4 12 1,-1-8 83,1 0 1,0-1-1,1 1 1,1-2-1,0 1 1,1-1-1,0-1 0,1 1 1,0-2-1,1 0 1,0 0-1,0-1 1,1 0-1,0-1 1,1-1-1,0 0 1,0-1-1,0-1 0,1 0 1,20 4-1,2-2 47,0-2-1,0-2 0,48-1 0,-31-4-721,90-17 1,-94 8-1515,-2-3 784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38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34 7186,'-8'-1'2249,"6"-3"60,11-7 15,-8 9-2404,1 0 255,0 1-1,0-1 1,0 1-1,0-1 1,0 1-1,0 0 1,1 0-1,-1 0 1,0 0-1,1 0 1,-1 1 0,1-1-1,-1 1 1,1-1-1,-1 1 1,1 0-1,-1 0 1,5 1-1,5 0 347,0 1 0,18 5 0,-23-5-372,65 17 1002,94 22 155,-129-34-1085,1-2 0,57 2-1,-39-10 327,103-19 0,-106 13-161,103-6 0,-141 15-356,-11-1-7,0 1-1,1 0 1,-1 0-1,0 0 0,0 1 1,0-1-1,6 2 1,-10-1-83,1-1 0,-1 0 0,0 0 1,1 1-1,-1-1 0,0 0 0,1 0 1,-1 1-1,1-1 0,-1 0 1,0 1-1,0-1 0,1 1 0,-1-1 1,0 0-1,0 1 0,1-1 0,-1 1 1,0-1-1,0 0 0,0 1 1,0-1-1,0 1 0,0-1 0,0 1 1,0-1-1,0 1 0,0-1 0,0 1 1,0-1-1,0 1 0,0 0 1,0 2-1502,0-3 1496,0 0 0,0 0 1,0 0-1,0 0 0,0 1 0,0-1 1,0 0-1,0 0 0,0 0 0,0 0 0,0 0 1,0 0-1,0 0 0,1 0 0,-1 1 0,0-1 1,0 0-1,0 0 0,0 0 0,0 0 0,0 0 1,0 0-1,0 0 0,0 0 0,1 0 0,-1 0 1,0 0-1,0 0 0,0 0 0,0 0 0,0 0 1,0 0-1,0 0 0,1 0 0,-1 0 0,0 0 1,0 0-1,0 0 0,0 0 0,0 0 0,0 0 1,1 0-1,-1 0 0,0 0 0,0 0 1,0 0-1,0 0 0,0 0 0,0 0 0,0 0 1,0-1-1,0 1 0,1 0 0,-1 0 0,2-1-664,4 1-822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38.6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0 9586,'-15'2'608,"1"2"72,4 3-96,3 0-231,3 2-193,1 1 16,5 1-152,3 0 48,4 1-176,2-1-929,-7 11 721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44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45 8226,'0'-3'464,"0"0"1,0 0 0,0 0-1,-1 1 1,0-1-1,1 0 1,-1 0-1,0 1 1,0-1 0,-3-4-1,4 7-358,0 0 0,0-1 0,0 1 0,0-1 0,1 1 0,-1 0-1,0-1 1,0 1 0,0 0 0,0-1 0,0 1 0,0 0 0,1-1 0,-1 1 0,0 0-1,0-1 1,1 1 0,-1 0 0,0-1 0,0 1 0,1 0 0,-1 0 0,0-1 0,1 1-1,-1 0 1,0 0 0,1 0 0,-1-1 0,0 1 0,1 0 0,-1 0 0,0 0 0,1 0-1,-1 0 1,1 0 0,-1 0 0,0 0 0,1 0 0,-1 0 0,1 0 0,-1 0 0,0 0-1,1 0 1,-1 0 0,0 0 0,1 1 0,-1-1 0,1 0 0,-1 0 0,0 0 0,1 0-1,-1 1 1,0-1 0,0 0 0,1 1 0,-1-1 0,0 0 0,0 0 0,1 1 0,-1-1-1,0 0 1,0 1 0,0-1 0,1 1 0,0 6 150,-1-1 0,0 1 0,0 0 0,0-1 0,-1 1 0,-2 10 1,-1 8-443,4-22 413,0-3-379,0 1 1,0-1-1,0 1 0,0-1 1,0 1-1,0-1 1,0 1-1,0-1 1,0 1-1,0-1 0,-1 0 1,1 1-1,0-1 1,0 1-1,-1-1 1,1 1-1,0-1 0,0 0 1,-1 1-1,1-1 1,-1 0-1,1 1 1,0-1-1,-1 0 0,0 1 1,-6 5-981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45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9 9002,'7'0'3041,"-5"-5"479,-6 3-1831,1 0-209,-3 4-96,1 5-351,1 2-225,-1 6-312,3 0-168,4-2-208,-1-4-32,7-9-320,-1 0-328,0-13-1385,3-4-1879,-10 5 2127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45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1 8026,'-19'2'1447,"16"-3"-1247,1 1 1,-1 0-1,1 0 1,-1 1 0,0-1-1,1 0 1,-1 1 0,1 0-1,-1 0 1,1-1-1,-1 1 1,1 1 0,-1-1-1,1 0 1,0 1-1,0-1 1,0 1 0,0-1-1,0 1 1,-2 2 0,1 2 194,0 0 0,0 1 0,1-1 0,0 1 0,0 0 0,0-1 1,1 1-1,0 0 0,0 0 0,1 0 0,0 0 0,0 0 0,1 0 1,-1-1-1,2 1 0,3 13 0,-5-19-313,1 1 0,-1-1 0,1 1 0,0-1 0,0 1 0,0-1 0,-1 0 0,2 0 0,-1 1 0,0-1 0,0 0 1,0 0-1,0 0 0,1 0 0,-1 0 0,0 0 0,1-1 0,-1 1 0,1 0 0,-1-1 0,1 1 0,-1-1 0,1 1 0,-1-1 0,1 0 0,0 0 0,-1 1 0,1-1 0,-1 0 0,1-1 0,0 1 0,-1 0 0,1 0 0,2-2 0,0 1 6,-1 0-1,0 0 0,1-1 0,-1 0 0,0 0 0,0 0 0,0 0 0,0 0 1,0 0-1,-1-1 0,1 1 0,-1-1 0,1 0 0,2-4 0,-3 3-55,0 0 0,0 0 0,0-1 0,0 1-1,-1-1 1,0 1 0,1-6 0,-1 8-55,-1 1 1,0-1-1,0 0 1,0 1-1,0-1 1,0 1-1,0-1 0,-1 0 1,1 1-1,0-1 1,-1 1-1,1-1 1,-1 1-1,0-1 0,0 1 1,1-1-1,-1 1 1,0 0-1,0-1 1,0 1-1,0 0 0,0 0 1,-1 0-1,1 0 1,-2-1-1,-3-2-617,-1 1-1,0 0 1,-8-3-1,5 3 61,-22-10-715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52.0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 11867,'0'-2'920,"2"-3"-16,3 3 64,5 2-232,2 4-456,-1 3-80,8 4-168,3 4-24,2 1 24,3 2-40,4-1-328,-5-4-192,5-2-704,2-2-704,2 4 1111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52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4969,'39'2'952,"-3"2"601,7 3-345,-1 2-1128,4-1-1112,7-3 680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52.8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1 166 10570,'46'-2'544,"1"-5"113,1-4-81,0-10-200,-6 1-184,-2-2-440,2 2-184,1 9-441,-1 4-303,0 7 632</inkml:trace>
  <inkml:trace contextRef="#ctx0" brushRef="#br0" timeOffset="1">1048 103 9090,'40'2'960,"-5"0"448,2 2-503,-8-1-209,6-1-416,3 0-72,-1-2-168,5-4-64,9-1-456,4-6 544,15 0-232</inkml:trace>
  <inkml:trace contextRef="#ctx0" brushRef="#br0" timeOffset="2">2104 1 9930,'22'20'1152,"-2"4"417,0-2-97,0-4-160,-1-3-472,3-4-199,9-11-321,7-2-136,4-11-160,6-5 56,0-2-512,-1 3-232,5 6-473,-7 7-351,-6 4 848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29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7 315 12619,'-1'0'158,"1"1"0,0-1 0,0 1 1,0-1-1,0 1 0,0 0 0,-1-1 1,1 1-1,0-1 0,0 1 1,0-1-1,0 1 0,0-1 0,1 1 1,-1 0-1,0-1 0,0 1 0,0-1 1,0 1-1,1-1 0,-1 1 0,0-1 1,0 1-1,1 0 0,10 16 1087,-8-13-717,15 26 505,-2 0 0,-1 1 0,-1 0 0,13 50 0,-25-74-935,0-3-54,-1-1 0,0 1-1,0 0 1,0 0 0,-1-1 0,1 1 0,-1 0-1,0 4 1,-17-32 107,0-18-435,-22-77 0,20 57-338,13 42 382,0 3-44,1 0 0,-6-33 0,11 50 282,0 0 0,0-1 0,0 1 0,0 0 0,0-1 0,0 1 0,0 0 0,0-1 0,-1 1 0,1 0 0,1-1 0,-1 1 0,0 0 0,0-1 0,0 1 0,0 0 0,0-1 0,0 1 0,0 0 0,0-1 0,1 1 0,-1 0 0,0-1 0,0 1 0,0 0 0,1-1 0,-1 1 0,0 0 0,0 0 0,1 0 0,-1-1 0,0 1 0,0 0 0,1 0 0,-1 0 0,0-1-1,1 1 1,-1 0 0,0 0 0,1 0 0,-1 0 0,0 0 0,1 0 0,-1 0 0,0 0 0,1 0 0,-1 0 0,0 0 0,1 0 0,-1 0 0,1 0 0,-1 0 0,0 0 0,1 0 0,-1 1 0,0-1 0,0 0 0,1 0 0,-1 0 0,1 1 0,21 13 88,-18-12-49,7 6 177,1-1-1,0-1 1,0 0 0,0-1 0,1 0-1,0-1 1,21 5 0,-29-8-193,0-1 0,-1 1 0,1-1 0,0 0 0,0 0 0,-1 0 0,1 0 1,0-1-1,-1 0 0,1 0 0,-1 0 0,1-1 0,-1 0 0,1 1 0,-1-1 0,0-1 0,0 1 0,0-1 0,0 1 0,-1-1 0,1-1 1,-1 1-1,1 0 0,-1-1 0,3-4 0,-1 1-18,-1-1 1,0 0 0,0 0-1,-1 0 1,0 0-1,-1-1 1,0 1-1,0-1 1,1-11-1,-1-9 5,-4-44 0,0 20-7,2 53 3,0-1 1,0 1-1,0-1 0,0 1 1,0-1-1,0 1 0,0-1 1,0 1-1,0 0 1,0-1-1,0 1 0,1-1 1,-1 1-1,0-1 0,0 1 1,0-1-1,0 1 1,1 0-1,-1-1 0,0 1 1,0 0-1,1-1 1,-1 1-1,0 0 0,1-1 1,0 0-1,-1 1 12,1 0 1,0 1-1,-1-1 1,1 0-1,-1 0 1,1 0-1,-1 0 0,1 0 1,-1 1-1,1-1 1,0 0-1,-1 0 0,0 1 1,1-1-1,-1 0 1,1 1-1,0 0 0,3 2 172,-1 1 0,1 0-1,5 8 1,75 105 2410,-70-101-2441,0 0 0,1-1 0,1 0-1,30 20 1,-43-33-215,0 0 0,0 0-1,0 0 1,1 0 0,-1-1-1,0 0 1,1 0 0,-1 0-1,1 0 1,5 1 0,-8-2-48,0 0 0,0 0 0,0-1 0,0 1 0,0 0 0,0 0 1,0-1-1,0 1 0,0 0 0,0-1 0,0 1 0,0-1 1,-1 1-1,1-1 0,0 0 0,1 0 0,-1-1-161,0 1 1,1-1-1,-1 0 0,0 1 1,-1-1-1,1 0 0,0 0 1,0 0-1,-1 0 0,1 0 1,0-2-1,2-19-2368,3-1 801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53.1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0 127 7410,'19'5'1712,"-1"-5"2457,-1-7-1889,-3-2-695,1-4-377,3-5-696,2-2-56,8-10-1224,5-5 680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55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1 122 15491,'7'2'1273,"2"-6"519,-2-2-440,14-12-608,6-2-207,6-11-1506,17-13 769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58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87 10458,'1'-19'726,"-1"14"-331,1-1-1,-1 1 1,0-1 0,0 1 0,-1-1-1,1 1 1,-1-1 0,-1 1 0,-2-8-1,4 12-334,0 1 0,0 0-1,0-1 1,0 1 0,0 0-1,0 0 1,-1-1-1,1 1 1,0 0 0,0 0-1,0-1 1,0 1 0,-1 0-1,1 0 1,0 0 0,0 0-1,-1-1 1,1 1 0,0 0-1,0 0 1,-1 0 0,1 0-1,0 0 1,0 0 0,-1 0-1,1-1 1,0 1 0,-1 0-1,1 0 1,0 0 0,0 0-1,-1 0 1,1 0 0,-7 9 1328,0 15 379,7-14-1428,2 1 0,-1-1-1,1 0 1,0 0 0,1 0 0,0 0 0,1 0-1,6 12 1,-2-3 39,5 13 127,2-1 0,1-1 0,1 0 0,29 38 0,-37-57-412,1 1 0,0-1 0,1 0 0,0-1 1,1-1-1,0 0 0,0 0 0,1-1 0,0-1 0,1 0 1,-1-1-1,22 7 0,-7-6-548,1-2 0,0 0 0,1-2 0,-1-2 0,34-1 0,13-3-688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1:59:59.6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47 6337,'-2'0'418,"-1"0"0,1 0 0,0-1 1,-1 0-1,1 1 0,0-1 0,0 0 0,0 0 0,-1 0 0,1 0 0,0 0 0,0-1 0,-3-2 0,0-1 1030,0 0 1,0-1-1,-6-6 1,9 8 333,5 7-304,8 13 118,-3 4-1001,-2 1 1,-1 0-1,0 0 1,2 29-1,0-1-256,3 11-79,-4-18-34,21 76 0,-25-112-260,-1-7-196,-1-10-588,-4-22-3063,-14-50 1,6 49 2483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00.2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27 172 11410,'-1'0'216,"0"0"-1,0-1 0,-1 1 0,1-1 0,0 1 1,0-1-1,0 0 0,0 1 0,0-1 0,0 0 1,0 0-1,0 0 0,0 1 0,0-1 0,0 0 1,0 0-1,0-1 0,1 1 0,-1 0 0,1 0 1,-1 0-1,1 0 0,-1-1 0,0 0 0,1 0 33,-1 0 0,0 1 0,1-1 0,-1 0 0,1 0 0,0 1 0,0-1 0,-1 0-1,1 0 1,0 0 0,1 1 0,-1-1 0,0 0 0,0 0 0,1 0 0,-1 1 0,2-4 0,3 0-59,0 0 1,1 0-1,-1 1 1,1-1-1,0 1 1,0 0-1,0 1 1,10-4-1,-7 2-14,22-9 221,0 1 0,1 1-1,0 2 1,37-7 0,-67 17-374,-1-1-1,1 1 1,0 0-1,-1-1 1,1 1-1,-1 0 1,1 0-1,-1 0 1,1 1-1,0-1 1,-1 0-1,1 0 1,-1 1-1,1-1 1,-1 1-1,1-1 1,-1 1-1,3 1 1,-3-1-5,-1 0 0,1 0 0,0 0 1,0 0-1,0 1 0,-1-1 0,1 0 0,0 0 0,-1 0 0,1 1 1,-1-1-1,0 0 0,1 1 0,-1-1 0,0 0 0,0 1 0,0 1 0,0 2 4,0 0 0,-1 1-1,0-1 1,0 0-1,0 0 1,0 0-1,-1 0 1,0 0-1,-5 9 1,-7 7 8,-1 0 1,-2-1-1,0-1 0,-31 28 0,13-13-3,35-34-27,0 0 0,-1 0-1,1 0 1,0 0 0,0 0 0,0 1 0,-1-1-1,1 0 1,0 0 0,0 0 0,0 0 0,0 0-1,-1 1 1,1-1 0,0 0 0,0 0 0,0 0-1,0 1 1,0-1 0,0 0 0,0 0 0,-1 0-1,1 1 1,0-1 0,0 0 0,0 0 0,0 1-1,0-1 1,0 0 0,0 0 0,0 0 0,0 1-1,0-1 1,0 0 0,0 0 0,0 1 0,0-1-1,1 0 1,-1 0 0,0 0 0,0 1 0,0-1-1,0 0 1,0 0 0,0 0 0,1 1 0,-1-1-1,0 0 1,0 0 0,0 0 0,0 0 0,1 0-1,-1 1 1,0-1 0,0 0 0,0 0 0,1 0-1,-1 0 1,0 0 0,0 0 0,1 0 0,-1 0-1,0 0 1,0 0 0,0 0 0,1 0 0,-1 0-1,0 0 1,21 0-94,-17 0 88,128-15 137,-49 3-56,-79 12-59,0 0-1,0 0 1,-1 0 0,1 0 0,0 1 0,0 0 0,0 0 0,0 0 0,-1 0 0,1 0 0,0 1 0,-1-1 0,6 4 0,-7-4 8,0 1 1,-1-1-1,1 0 1,-1 1 0,0-1-1,1 1 1,-1-1 0,0 1-1,0 0 1,0-1 0,0 1-1,0 0 1,0 0 0,0 0-1,-1 0 1,1 0 0,-1-1-1,1 1 1,-1 0 0,0 0-1,1 0 1,-1 1 0,-1-1-1,1 0 1,0 0 0,0 0-1,-1 0 1,0 2-1,-2 5 94,-1 1 0,0-2 0,0 1 0,-1 0 0,0-1-1,-1 0 1,-7 9 0,-1-2 191,0 0 0,-24 19 1,16-18-88,-1-1 1,0-1 0,-1-2 0,0 0-1,-1-1 1,-42 11 0,61-20-290,2 0-21,0-1 1,-1 0-1,1 0 0,0 0 0,-8 0 0,11-1-42,0 0 1,0 0 0,0 0-1,1 0 1,-1-1-1,0 1 1,0 0-1,0 0 1,1-1 0,-1 1-1,0-1 1,0 1-1,1 0 1,-1-1 0,0 1-1,1-1 1,-1 0-1,1 1 1,-1-1-1,0 1 1,1-1 0,-1 0-1,1 1 1,0-1-1,-1 0 1,1 0 0,0 1-1,-1-1 1,1 0-1,0 0 1,0 0-1,-1 0 1,1 1 0,0-1-1,0 0 1,0-1-1,0-29-1553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53.5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66 11362,'-4'-3'937,"2"-3"903,2 1-1048,10-1-216,1 1-240,9-1-240,5-1-32,7 1-24,2 1-112,-2-1-464,-3 5-368,8-9 384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53.9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 9274,'15'8'680,"3"-5"352,1-4-360,-3-9-447,3 3-73,-1-4-112,0 4-48,4 1-232,2 4-177,-2 2 193</inkml:trace>
  <inkml:trace contextRef="#ctx0" brushRef="#br0" timeOffset="1">550 21 8674,'10'12'872,"6"3"576,-3-4-183,5 0-401,8 2-216,-2-8-296,0 3-16,3-5-216,-5-3 0,2-7-56,-2-2-80,0-6 0,2-1-216,-2 5-584,0 0-288,0 2 480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54.3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70 11146,'11'13'913,"2"-9"463,1-3-160,-1-10-256,2-9-87,-1 1-81,5 3-136,-1 3-360,4 7-136,4 2-176,-4 0-424,7 2-712,-1 0-1177,-10-11 1153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54.9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13827,'-2'10'928,"-2"1"200,4 0-247,9 0-417,6-6-680,27-1 112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0:57.8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278 0 8018,'-4'1'235,"0"1"0,0-1 0,0 1 0,0 0 0,0 0 0,1 0 0,-1 0 0,1 1 0,0-1 0,0 1 0,0 0 0,-4 4 0,5-5-115,1 0 0,-1 0-1,1 0 1,0 0 0,0 1 0,0-1 0,0 0 0,0 1 0,0-1-1,0 0 1,1 1 0,-1-1 0,1 1 0,0-1 0,0 1 0,0-1-1,0 1 1,0-1 0,0 1 0,1-1 0,0 5 0,10 21 740,-5-12-560,0 1-1,-1-1 1,4 25 0,-5-2 67,-2 62 1,-9 42 131,4-113-412,-5 80 194,-12 277 508,19-304-784,-9 337 313,4-65 307,17 0-442,-3 290-85,-33-342-43,15-126-162,2-14 114,-18 125-34,17-188 89,3-51-65,2 0-1,4 75 0,23 122 199,-21-213 155,-2 0 0,-5 33 0,1 5-8,4-58-304,-1 0-1,0 1 1,-1-1 0,-7 26-1,9-45-76,-1 0 0,1 0 0,-1 0 0,0 0 0,-1 0 0,-3-9 0,-2-8-601,4 10-568,-1-1 0,0 1 1,-1 0-1,-1 0 0,0 1 1,-10-17-1,5 11 1491,-17-39-1,28 56-85,-1 0 1,1 0-1,-1-1 0,1 1 0,-1 0 0,0 0 0,0 0 0,0 0 0,1 0 1,-1 0-1,0 0 0,-2-1 0,3 2-127,0 0 0,-1-1 0,1 1-1,0 0 1,-1 0 0,1 0 0,0 0 0,-1 0 0,1 0 0,0 0-1,-1 0 1,1 0 0,0 0 0,-1 0 0,1 0 0,-1 0 0,1 0-1,0 0 1,-1 0 0,1 1 0,0-1 0,0 0 0,-1 0-1,1 0 1,0 0 0,-1 1 0,1-1 0,0 0 0,-1 1 0,0 1 91,-1 0 1,1 0-1,0 0 1,-1 1-1,1-1 1,0 1-1,0-1 1,1 1-1,-1-1 1,0 4-1,-1 4 12,1 0 0,0 1 0,0-1 0,2 0 0,-1 0 0,1 0 0,0 1-1,1-1 1,1 0 0,-1 0 0,1-1 0,1 1 0,0-1 0,8 14 0,-1-2 39,16 26 177,-20-36-290,-6-10-93,-1 0 0,1 0-1,-1 0 1,1 0 0,0 0 0,-1 0-1,1 0 1,0 0 0,0 0-1,0 0 1,0 0 0,0-1-1,0 1 1,0 0 0,0-1 0,0 1-1,0 0 1,0-1 0,0 0-1,0 1 1,1-1 0,-1 0-1,0 1 1,0-1 0,0 0 0,1 0-1,-1 0 1,0 0 0,0 0-1,1 0 1,1-1 0,1 0 7,-1 1 0,0-1-1,0 0 1,0-1 0,1 1 0,-1-1 0,0 1 0,-1-1 0,1 0 0,0 0 0,0 0-1,-1 0 1,1-1 0,-1 1 0,0-1 0,4-4 0,1-6 15,1 1-1,9-23 1,-10 19-2,3-4 26,-2-1 0,0 1 0,7-32 0,-14 49-25,-1 0 0,1 1 1,-1-1-1,0 0 0,0 0 1,0 0-1,0 0 0,-1 0 1,1 1-1,-1-1 0,1 0 1,-1 0-1,0 0 0,0 1 0,0-1 1,-1 1-1,-1-3 0,1 1 20,-1 1-1,0 0 1,0 0-1,0 0 1,0 0-1,0 0 1,-1 1-1,0-1 1,1 1-1,-7-3 1,2 2-15,-1 0 0,1 0 0,-1 1 0,0 0 0,0 0 0,0 1 0,0 0 0,0 1 0,0-1 0,-11 3 0,17-1-186,-12 1 157,15-2-69,0 0 0,-1 0 0,1 0 0,0 0 0,-1 0 0,1 0 0,0 0 0,0 0 0,-1 0 0,1 0 0,0 0 0,-1 0 0,1 0 0,0 0 0,0 0 0,-1 0 0,1 0 0,0 0 0,0 0 0,-1-1 0,1 1 0,0 0 0,0 0 0,-1 0 0,1-1 0,0 1 0,0 0 0,0 0 0,-1 0 0,1-1 0,0 1 0,0 0 0,0 0 0,0-1 0,0 1 0,0 0 0,-1-1 0,1-16-983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29.4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 10426,'3'-1'4867,"-3"1"-4783,7 5 1837,6 8-386,66 110 4179,-14-19-4657,-61-98-1128,0-2-268,-1 0 0,0 1 0,-1-1 0,1 1 0,-1-1 0,2 6 0,-12-23-7394,5 7 6696,-7-8 10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00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310 953 13827,'1'1'142,"-1"1"0,0 0 0,1-1 0,-1 1 0,1 0 0,0-1 0,-1 1 0,1-1 0,0 1 0,0-1 0,0 1 1,0-1-1,0 0 0,1 1 0,-1-1 0,0 0 0,3 2 0,0-1 85,0 0 0,0 0 0,0 0 0,0 0 0,0-1 0,7 2 0,18 3 303,0-1 0,1-1 0,39-1 0,94-11 379,-55-3-310,-1-4-1,0-5 1,165-53 0,-239 61-467,0 0-1,-1-3 1,39-22 0,-61 31-75,0-1 1,0 0-1,-1-1 1,0 1-1,-1-2 1,1 1-1,-2-1 1,1 0-1,-1-1 1,-1 0 0,0 0-1,0 0 1,6-18-1,-7 16-3,-2-1 0,0 0-1,-1 0 1,0 0-1,0 0 1,-2-1 0,0 1-1,0 0 1,-1 0 0,-1 0-1,0 0 1,-1 0-1,0 0 1,-1 0 0,0 1-1,-1-1 1,-1 1-1,0 1 1,0-1 0,-1 1-1,-1 0 1,0 0 0,-9-9-1,-9-7-32,-1 2 0,-1 0-1,-1 2 1,-35-22-1,-134-64-69,151 86 42,-1 3 1,-92-26-1,111 40 16,-1 0 0,0 2 0,0 1 0,0 1 0,-1 2 1,-39 5-1,37-1-16,0 3-1,0 0 1,0 2 0,1 2 0,1 1 0,0 1 0,-49 29 0,56-26 6,0 0 1,0 2-1,2 0 1,0 2-1,1 1 0,1 0 1,1 1-1,1 1 1,-17 30-1,17-23 58,2 1-1,2 1 1,1 0 0,-11 42-1,18-52 58,1 0 0,1 0 1,1 0-1,1 1 0,1 0 0,1-1 0,5 36 0,-4-50-68,1 1 0,0-1 0,1 0-1,-1 0 1,1 0 0,1-1 0,0 1-1,0-1 1,0 1 0,1-2 0,0 1 0,0 0-1,12 10 1,-7-9-18,1 0-1,-1 0 1,2-1-1,-1-1 0,1 0 1,0-1-1,0 0 1,22 6-1,9-1-53,0-2-1,84 6 1,97-11-1498,-192-3 1158,151-1-451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04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1172 9658,'-1'-1'117,"0"0"0,0 0 1,0 0-1,0 0 0,0 1 0,0-1 0,0-1 1,0 1-1,0 0 0,0 0 0,1 0 0,-1 0 0,1 0 1,-1-1-1,0 1 0,1 0 0,0-1 0,-1 1 1,1 0-1,0-1 0,0 1 0,0 0 0,0-1 1,0 1-1,0 0 0,0-1 0,0 1 0,0 0 0,1-1 1,-1 1-1,1 0 0,-1-1 0,1 1 0,1-2 1,-1 0-34,1 1 0,0 0 0,1-1 0,-1 1 0,0 0 0,1 0 0,-1 0 0,1 1 0,-1-1 0,1 1 0,0-1 0,0 1 0,0 0 0,0 0 0,3-1 1,4 0 43,1 1 0,-1 0 1,1 0-1,20 2 0,45 9 263,-27-2-166,447 44 1025,18-51 53,-407-5-1022,114-5 324,130-2 94,-218 14-519,-37-1-36,130-11-1,-200 5-135,1-1-1,-1-2 1,0 0 0,0-2-1,-1 0 1,0-2 0,-1-1-1,0-1 1,-1-1 0,0-1-1,-1 0 1,-1-2 0,-1-1-1,19-20 1,-29 27-6,-1 0-1,0 0 1,-1-1 0,0 0 0,-1-1 0,6-14-1,-10 20 2,-1 1 0,0-1 0,0 0-1,0 0 1,-1 0 0,0 0-1,0 0 1,-1 0 0,0 0 0,0 0-1,0-1 1,-1 1 0,0 0-1,-4-10 1,-2-1-4,0 0 0,-2 1 0,0 0 0,-1 0 0,-22-27 0,-72-69 41,65 77-49,-1 1 0,-1 2 0,-67-39 0,70 50 11,-1 2 0,0 2 0,-1 2 0,-72-20 0,-25 5 22,-90-25 24,162 37-27,-117-34 53,133 41-14,-87-8 0,-153 11 173,216 13-83,-142 25-1,167-19-74,-87 18 85,-141 49 0,240-64-154,1 1 1,1 2-1,1 2 0,0 1 1,-36 27-1,53-34-2,0 1 0,2 1 0,-1 0 0,1 1 0,1 0 0,1 1 0,0 1-1,1-1 1,1 2 0,1 0 0,-11 28 0,16-31 19,0 1 1,1 0-1,1 0 0,0 0 0,1 0 0,1 0 1,0 1-1,2-1 0,-1 0 0,6 19 1,0-8 65,1 0 1,1-1 0,1 0-1,1 0 1,16 25 0,-19-38-76,0-1 1,1 0 0,0-1-1,1 1 1,0-2 0,0 0-1,2 0 1,-1-1 0,1 0-1,0-1 1,1 0 0,0-1-1,0-1 1,0 0 0,1 0-1,18 4 1,2-3-138,-1-1-1,1-2 1,0-1 0,0-1-1,45-4 1,68-14-185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08.0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30 5393,'1'-22'6111,"-9"41"-4065,7-17-1856,-1 0 0,1 1 1,0-1-1,0 1 0,0-1 1,-1 6-1,2-7-65,-1 1 1,1 0-1,0 0 0,0 0 1,0-1-1,0 1 0,0 0 1,0 0-1,1 0 0,-1 0 1,1-1-1,-1 1 1,1 0-1,-1 0 0,1-1 1,0 1-1,0-1 0,0 1 1,0-1-1,2 4 0,-1-4-13,0 0-1,0 0 0,0 0 0,0 0 0,0 0 1,0-1-1,0 1 0,0 0 0,0-1 0,0 0 1,0 1-1,0-1 0,0 0 0,0 0 0,0 0 1,0 0-1,1-1 0,-1 1 0,0-1 0,2 0 1,14-4 501,-1-2 1,25-12 0,2-1 5,-20 10-376,0 2 0,0 0 0,27-4 0,-41 10-582,1 1 0,0 0 1,-1 1-1,1 0 1,0 1-1,-1 0 1,1 0-1,-1 1 1,1 0-1,10 5 1,3 1-1072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08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95 11082,'4'-1'1105,"7"-3"767,18-3-160,8-6 41,22-2-177,-1 2-304,10 0-575,6 2-177,-3 6-1409,6-8 697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12.1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645 1142 11394,'0'0'124,"0"0"-1,-1 0 0,1 0 0,-1 1 0,1-1 0,-1 0 0,1 0 0,0 0 0,-1 0 0,1 0 0,-1 0 0,1 0 1,-1 0-1,1 0 0,-1 0 0,1 0 0,-1 0 0,1 0 0,0 0 0,-1-1 0,1 1 0,-1 0 0,1 0 0,0 0 1,-1-1-1,1 1 0,-1 0 0,1 0 0,0-1 0,-1 1 0,1-1-34,0 0 0,0 1 0,0-1 0,0 1 0,0-1 0,0 1 0,0-1 0,0 1 0,1-1 0,-1 0 0,0 1 0,0-1 0,0 1 0,1-1 0,-1 1 0,0 0 0,1-1 0,-1 1 0,1-1 0,-1 1 0,0-1 0,1 1 0,-1 0 0,1-1 0,-1 1 0,1 0 0,0-1 0,8-4 202,0 0-1,0 0 1,0 1-1,1 0 1,-1 1-1,1 0 0,0 1 1,0-1-1,0 2 1,12-1-1,17 0 129,51 5 1,-75-2-302,239 23 535,86 4-498,-297-28-147,1-3-1,-1 0 0,0-3 1,0-2-1,-1-2 1,0-1-1,43-19 0,-39 11 65,-1-2-1,-2-2 0,0-2 0,-1-2 1,74-63-1,-103 79 1,0-1 1,-1 0-1,-1-1 0,0 0 0,14-23 1,-22 31-66,0 0 0,-1 0 0,1 0 1,-1-1-1,-1 1 0,1-1 0,-1 0 1,0 1-1,0-1 0,0 0 0,-1 1 0,0-1 1,0 0-1,-1 0 0,1 1 0,-1-1 1,-1 0-1,1 1 0,-1-1 0,-2-5 0,-10-19-14,-1 2 0,-2 0 0,-35-46 0,-74-66 31,95 111-45,-1 1-1,-1 2 1,-1 1 0,-72-39-1,61 41-7,-1 3-1,-1 2 1,-89-22-1,28 16 45,-2 4-1,0 5 1,-205-1 0,247 19-9,0 3-1,-117 26 1,135-19 26,0 2-1,1 2 1,1 2 0,-56 32 0,74-34 46,1 1 1,1 1-1,0 1 1,-46 46 0,62-53-6,0 0 1,1 1-1,0 1 1,1 0 0,1 0-1,0 1 1,1 0 0,1 1-1,1 0 1,-9 34 0,11-36 13,2 0-1,0 0 1,0 0 0,2 0 0,0 0 0,0 0 0,2 0 0,-1 0 0,2 0-1,0 0 1,1-1 0,1 1 0,7 16 0,-3-16-13,0 0 0,1 0 1,1-1-1,0 0 0,1-1 1,0 0-1,1-1 0,0-1 0,22 15 1,-2-5 4,0-2 1,2-1 0,47 18-1,-25-16-665,1-3 0,1-2 1,0-3-1,96 7 0,-3-10-604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15.5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239 1039 9418,'12'-7'638,"9"-7"568,-20 14-1103,0-1 1,0 0-1,0 1 1,0 0-1,0-1 1,1 1-1,-1 0 1,0-1-1,0 1 1,0 0-1,0 0 1,0 0-1,1 0 1,-1 0-1,0 0 1,1 1-1,0 1 23,0-1 0,0 1 0,-1 0 0,1 1 0,0-1 0,-1 0 0,0 0-1,0 1 1,0-1 0,0 0 0,0 1 0,0-1 0,0 5 0,5 9 425,-3-10-402,1 0 0,0 1 0,0-1-1,0-1 1,1 1 0,-1-1 0,1 0-1,1 0 1,-1 0 0,1-1 0,0 1-1,0-2 1,0 1 0,0 0-1,1-1 1,0-1 0,-1 1 0,10 1-1,7 2 67,0-2-1,1 0 1,-1-2-1,32 0 0,207-21 1003,-114 5-856,665-16 194,-808 30-555,250-10 159,-219 5-117,0-1 0,0-1-1,0-2 1,-1-2 0,33-14-1,-29 7 12,-1-1-1,-1-2 1,-1-1 0,-1-2-1,-1-2 1,51-48-1,-79 68-25,-1-1-1,1 0 0,-1 0 0,0 0 0,0 0 1,-1-1-1,0 1 0,-1-1 0,0 0 0,0-1 1,3-13-1,-5 15-1,0 0 1,-1-1-1,0 1 1,0 0-1,0-1 0,-1 1 1,0 0-1,-1 0 1,0-1-1,0 1 1,0 0-1,-1 1 1,0-1-1,-5-8 1,-9-12 82,-1 1 0,-1 1 0,-30-30 1,-75-64-9,93 92-103,-36-25-1,50 41 4,-1 0 0,1 2 0,-2 0-1,-25-9 1,-244-54-42,145 42 71,-20-14-6,-54-12-69,175 48 42,0 2 0,0 1 0,-54 2 0,46 6 9,1 1 1,0 3-1,0 2 1,-55 18-1,41-6 3,0 3 1,-92 51-1,50-18-8,-146 76 3,235-125 2,-70 38 52,71-38 9,1 1 0,1 1-1,-21 19 1,28-22-14,0-1 1,1 1-1,1 0 0,-1 0 0,1 1 1,0-1-1,1 1 0,0 0 0,0 0 1,0 0-1,1 0 0,0 1 0,1-1 1,0 1-1,0-1 0,1 0 0,0 1 0,3 15 1,-1-7-1,1 0 0,1 0 0,1-1 0,0 1 0,1-1 0,1 0 0,1-1 1,12 20-1,-10-21-33,1 0 0,0 0-1,2-1 1,-1-1 0,1 0 0,1 0 0,0-2 0,1 1 0,31 15 0,-7-8-149,0-2 1,1-1-1,43 9 0,47 6-650,2-5 292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28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13563,'7'5'408,"8"12"-232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31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471 1225 5897,'-11'-4'614,"-2"0"287,1-1-1,0 0 1,0-1-1,-13-8 1,23 12-781,0 1 1,0-1-1,0 0 1,0 1-1,0-1 1,0 0-1,0 0 1,1 0 0,-1 0-1,1-1 1,-1 1-1,1 0 1,0-1-1,0 1 1,0-1-1,0 1 1,0-1-1,1 1 1,-1-1 0,1 0-1,0 1 1,0-1-1,0 1 1,0-1-1,0 0 1,1-4-1,1 1 11,0 0 0,0 0 0,1 0 0,0 1-1,0-1 1,0 1 0,1 0 0,-1 0 0,1 0 0,0 0-1,1 1 1,-1 0 0,1 0 0,0 0 0,0 0-1,0 1 1,1-1 0,-1 1 0,1 1 0,0-1 0,7-1-1,-4 1 22,1 0-1,-1 1 1,1 0-1,-1 0 1,1 1-1,0 1 1,-1-1-1,1 2 1,0-1-1,-1 1 0,1 1 1,0 0-1,9 3 1,15 9 173,35 19 0,18 9-78,-44-27-98,1-1 1,1-2-1,0-2 0,58 5 0,188 0 371,-155-11-396,342 17 335,-404-18-269,1 3-1,87 19 1,-131-18-113,38 9 107,2-3 0,73 4-1,-97-15-109,-1-3 0,1-2 0,-1-1 0,0-3 0,0-2 0,-1-2 0,64-23 0,-83 24-58,199-68-85,-186 67 87,-1 2-1,2 2 1,78-4 0,67 16 457,-165-6-351,1-1 1,0 0-1,-1-2 1,1-1 0,-1 0-1,26-12 1,112-58 185,-157 74-311,63-36-33,-54 31 67,-1-1 0,1 0 0,-2-1 0,12-10 0,-19 16-28,0 1 0,0-1 1,0 1-1,0-1 0,0 1 1,-1-1-1,1 1 0,0-1 0,-1 0 1,1 1-1,-1-1 0,0 0 0,1 0 1,-1 1-1,0-1 0,0 0 1,0 0-1,0 1 0,0-1 0,-1 0 1,1 0-1,0 1 0,-1-1 1,0 0-1,0-1 0,-3-5-24,0 1 0,0 0-1,-1 0 1,-7-8 0,-5-8 46,7 6-24,1 0 0,1-1 0,1 0 0,0 0-1,-5-25 1,-14-101-33,11 55 28,12 67 0,-2 0-1,-1 1 1,-15-38 0,18 52 1,-1 0 1,0 0-1,0 1 0,0-1 1,-1 1-1,0 0 0,-1 0 1,1 1-1,-1 0 1,0 0-1,-1 0 0,1 0 1,-1 1-1,-9-4 0,-13-4 37,0 2-1,-37-8 1,-6-2-131,-43-19 106,25 8 55,-135-28-1,121 45-117,-156 0 0,137 10 77,59 1 14,-223-1-54,-142 46-188,348-33 247,-223 6-7,-1-24-71,-134 2 10,279 21-76,101-6 44,0-3 0,-73-4 0,122-2 73,-1 0 0,0-1 0,-10-3 0,17 4-13,0 0-1,-1-1 1,2 0 0,-1 1-1,0-1 1,0-1-1,0 1 1,1-1 0,-1 1-1,-2-4 1,5 5-4,0 0-1,1 0 0,-1 0 1,0 0-1,0 0 1,0 1-1,0-1 1,0 0-1,0 1 0,0-1 1,0 0-1,0 1 1,0-1-1,0 1 1,0 0-1,0-1 0,0 1 1,0 0-1,0 0 1,-2 0-1,0 0 2,1 1-1,-1 0 0,0 0 1,1 0-1,0 1 1,-1-1-1,1 1 1,-3 1-1,5-3 0,-54 37 37,1 2 0,-90 88 0,136-119-46,0 1 0,1 0 1,0 0-1,0 1 0,1-1 1,0 1-1,1 0 0,0 1 1,1-1-1,0 1 0,0 0 0,0 12 1,-1 16-51,2 80 0,3-82 63,-1 32 101,19 134 1,-17-192-86,1 1 0,0-1 1,0-1-1,1 1 0,1 0 1,-1-1-1,2 0 0,9 15 1,-11-20-46,0 0 0,1-1 1,-1 1-1,1-1 0,0 0 0,0 0 1,1-1-1,-1 1 0,1-1 1,0 0-1,-1-1 0,1 0 0,0 1 1,1-2-1,-1 1 0,11 1 0,56-1-187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35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450 1167 9786,'-2'1'145,"1"-1"0,-1 0 0,0 0 0,1 0 0,-1 0-1,0 0 1,1 0 0,-1 0 0,1 0 0,-1 0 0,1-1 0,-3 0 0,3 1-106,1 0 0,0 0 0,0-1 0,0 1-1,-1 0 1,1 0 0,0 0 0,0-1 0,0 1 0,0 0 0,-1 0 0,1-1 0,0 1 0,0 0 0,0 0 0,0-1 0,0 1 0,0 0 0,0-1 0,0 1 0,0 0 0,0 0 0,0-1 0,0 1 0,0 0 0,0-1-1,6-11 697,-3 9-596,-1 0 0,1 1 0,0-1 0,0 1-1,0 0 1,0 0 0,0 0 0,1 0 0,-1 1 0,0-1 0,1 1-1,-1 0 1,1 0 0,0 0 0,-1 1 0,1-1 0,0 1 0,4 0-1,3 0 159,0 0 0,1 1 0,-1 1 0,20 5-1,62 22 771,48 12 60,-28-20-504,0-5-1,137 2 0,-146-21 66,156-24-1,-78 5-33,95 1-24,132-14-413,131-57 1256,-226 34-590,-103 8-891,-60 12 101,-135 35-124,51-14 98,-59 15-69,1-2-1,0 1 1,-1-1 0,0 0-1,10-7 1,-16 9 3,0 0 0,1-1-1,-1 1 1,0-1 0,0 1 0,0-1 0,-1 0 0,1 0 0,0 0 0,-1 0 0,0 0 0,0 0-1,0 0 1,1-5 0,0-5 14,0 0 0,-1-16 0,-1 22-6,0-1 0,-1 0 0,0 1 0,0-1 0,-1 0 0,0 1 0,0 0 0,-1-1 0,0 1 0,0 0 0,-1 0 0,1 1 0,-9-11 0,-4-3 52,-1 2-1,-35-32 1,5 8-34,-6-15-10,30 31-16,-1 1 0,-1 2-1,-45-34 1,33 34-17,-1 2 0,-1 2-1,-1 1 1,-1 2 0,0 2-1,-53-11 1,-5 6 40,-159-10 0,117 19-46,-275-18 24,-194-47 1,453 51-81,108 20 76,-1 2 0,1 2 0,-56 7 0,37-3-17,-263 26-65,285-25 74,1 2 0,0 2 0,1 1 0,0 3 0,1 2 0,-44 20-1,66-23 7,0 0 0,2 2 0,-1 0 0,2 1-1,-28 29 1,-74 97-37,100-116 35,-35 43 30,21-28-18,2 1-1,-46 75 0,71-101-6,1-1 0,0 1 0,1 0-1,1 1 1,0-1 0,1 1 0,1-1-1,0 1 1,1 29 0,3-19-5,0 1 1,2 0 0,1-1-1,1 0 1,10 26-1,-11-38 19,0-1 0,1 0-1,1 0 1,0 0 0,11 14-1,-13-20-9,1 0-1,0-1 1,0 0-1,0 0 1,1 0 0,0-1-1,0 0 1,0 0-1,1-1 1,11 5-1,-3-4-75,-1 0-1,1-1 0,0-1 1,0-1-1,0 0 0,0-1 1,31-2-1,-8-3-544,-1-1 0,48-13 0,54-25-329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38.9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74 14091,'0'0'5873,"11"-4"-4112,0-3-337,9-4-1360,13 2-2849,-7-34 1881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29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0 292 10570,'1'-1'1141,"0"1"-856,-1-1 0,0 1 1,1 0-1,-1 0 0,1 0 0,-1-1 0,0 1 0,1 0 1,-1 0-1,1 0 0,-1 0 0,0 0 0,1 0 0,-1 0 1,1 0-1,-1 0 0,1 0 0,-1 0 0,1 0 1,16 0 1130,-11 0-589,5-1-426,0-1 1,0 0 0,0 0 0,0-1 0,0-1 0,15-6 0,-19 6-464,1 1-1,-1-1 1,0-1-1,-1 1 1,1-1-1,-1 0 1,0-1-1,0 1 1,8-12-1,-11 12-337,0-1 0,0 0-1,0 0 1,-1 0 0,0-1 0,0 1-1,-1 0 1,0-1 0,0 1 0,0-1-1,-1 1 1,0-11 0,-1 8 55,0-1 1,0 0-1,-1 1 1,0-1-1,-1 1 1,0 0-1,-7-16 1,8 23 445,0-1 1,1 1-1,-1-1 1,0 1-1,-1 0 0,-3-4 1,6 6-29,-1 0-1,1-1 1,0 1 0,-1 0 0,1-1 0,0 1 0,-1 0-1,1-1 1,0 1 0,-1 0 0,1 0 0,-1 0 0,1-1 0,0 1-1,-1 0 1,1 0 0,-1 0 0,1 0 0,-1 0 0,1 0-1,-1 0 1,1 0 0,0 0 0,-1 0 0,1 0 0,-1 0-1,1 0 1,-1 0 0,1 1 0,-1-1 0,1 0 0,0 0 0,-1 0-1,1 1 1,0-1 0,-1 0 0,1 0 0,-1 1 0,1-1-1,0 0 1,0 1 0,-1-1 0,1 0 0,0 1 0,0-1 0,-1 1-1,1-1 1,0 0 0,0 1 0,0-1 0,-1 1 0,1-1-1,0 1 1,0-1 0,0 1 0,0 3 230,0-1 0,-1 1-1,1 0 1,1 0 0,-1-1 0,1 1 0,-1 0-1,1-1 1,0 1 0,1-1 0,-1 1 0,0-1-1,1 0 1,2 4 0,5 9 339,19 22 0,-20-27-381,-3-5-318,0 0 1,0 0-1,0-1 1,1 0-1,-1 0 1,1 0-1,0-1 1,1 1 0,-1-2-1,1 1 1,0-1-1,0 0 1,13 4-1,-14-6-334,1 0 1,-1 0-1,0 0 0,0-1 0,1 0 0,-1-1 0,0 1 1,0-1-1,0 0 0,0-1 0,0 1 0,0-1 0,0-1 0,0 1 1,0-1-1,-1 0 0,8-5 0,18-17-1007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53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1002 885 10442,'0'-3'383,"0"0"0,1-1 0,-1 1 0,1 0 1,0 0-1,0 0 0,0 0 0,0 0 0,1 0 0,-1 0 0,1 0 0,0 0 0,0 0 0,0 1 0,0-1 0,0 1 0,4-4 0,-4 4-286,0 1 0,0-1 0,1 1 0,-1-1 0,0 1-1,0 0 1,1 0 0,-1 0 0,0 1 0,1-1 0,-1 0-1,1 1 1,-1 0 0,1-1 0,-1 1 0,1 0 0,-1 0-1,1 1 1,-1-1 0,1 0 0,-1 1 0,1 0 0,4 1 0,5 4 51,0 1 0,0 0 1,-1 0-1,0 1 1,18 17-1,46 56 433,-30-31-303,-23-27-201,4 3 110,-1 1 1,-1 2 0,36 55-1,-42-49-100,-2 0-1,25 74 1,-24-56-17,37 79 0,-43-110-44,1-1 0,1 0 0,0 0 0,2-2 0,0 0 0,20 18 0,-17-19 3,-8-8 71,0 0 0,14 10 0,-21-18-51,1 0 0,-1-1 1,0 1-1,1-1 0,-1 0 0,1 0 0,0 0 0,-1-1 1,1 1-1,-1-1 0,1 0 0,0 0 0,-1 0 1,1 0-1,0-1 0,-1 0 0,5-1 0,0 0-8,0 0 0,-1-1 0,1 0 0,-1-1 0,0 0 0,13-9 0,-12 7-27,1-2 0,-2 1 0,1-1 1,-1 0-1,-1-1 0,1 0 0,6-12 0,31-73-79,-23 45 135,-6 14-62,-1-1 0,-2 0 0,-1-1 0,-2-1 1,-2 0-1,-1 0 0,-2 0 0,-2 0 0,-1-1 1,-2 1-1,-2 0 0,-8-45 0,-1 16-33,6 27-3,-15-52 0,-31-121 585,31 114-374,20 93-187,0 0-1,-1 0 1,1 0 0,-1 0-1,-1 1 1,1-1 0,-1 1 0,0-1-1,0 1 1,0 0 0,-1 0-1,0 0 1,0 1 0,0-1-1,-1 1 1,-7-6 0,-7-2 62,-2-2-51,0-1 1,2 0-1,-27-27 1,-6-17-60,-35-35 127,76 83-73,0 2-1,-1-1 1,0 2-1,-1-1 0,1 2 1,-21-9-1,3 4 0,0 1 0,-1 1 0,0 2 0,0 2 0,-1 0 0,0 2 0,0 2 0,0 1 0,0 1 0,0 2 0,-42 7 0,56-5-8,0-2 0,-1 0 1,1-1-1,0 0 0,0-2 0,-1 0 0,1-1 1,-19-5-1,-108-19 42,124 24-39,-1 1 1,1 1 0,-1 0 0,-39 7-1,24 3 14,-1 2-1,2 0 0,-56 29 1,-16 6 122,-32 2-240,128-44 125,1 0 1,0 1-1,1 0 1,-1 1-1,1 0 1,0 1 0,1 0-1,0 0 1,-10 12-1,8-7-7,0 0 0,1 1 0,1 1-1,0 0 1,1 0 0,-7 17 0,7-8-4,0 1 0,2 0-1,1 1 1,0 0 0,0 37 0,4-21 90,2-1 1,11 70-1,-7-85 7,0-1-1,1 0 1,2 0-1,11 24 1,-14-38-25,0 0 0,1 0 0,1-1 0,0 0-1,0 0 1,1 0 0,0-1 0,1 0 0,0-1 0,17 13-1,4-4 241,0-1-1,48 18 0,-67-29-244,27 9 107,0-1 0,2-2 0,-1-2 0,1-1 0,46 2 0,-54-6-407,-6-1-1718,28-1 0,-22-6 350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1:55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562 1204 8490,'-2'-9'520,"0"-1"1,0 0 0,0 0-1,2 0 1,-1 1 0,1-1 0,0 0-1,3-13 1,-2 18-197,0-1 0,0 0 0,1 1 0,0-1 0,0 1 0,1 0 0,-1 0 0,1 0 0,0 0 0,1 0 0,-1 1 0,1-1 0,0 1 0,0 0 0,8-6 0,-11 8-212,1 1-1,0 0 1,0 0 0,0 0 0,0 0-1,0 0 1,0 0 0,0 0 0,0 1-1,1-1 1,-1 1 0,0-1 0,0 1-1,0 0 1,1 0 0,-1 0 0,3 1 0,-2-1-27,0 1 0,0 0 1,0 0-1,0 1 1,0-1-1,-1 1 1,1-1-1,0 1 1,-1 0-1,1 0 1,2 3-1,4 6 71,0 0-1,0 1 1,-1 0 0,10 18-1,-14-22-60,80 170 661,-21-38-301,103 142 406,20-14-727,-171-247-126,1-2 0,0 0-1,2-1 1,0 0 0,1-2 0,31 23 0,-33-29 4,0 0-1,0-2 1,1 0 0,0 0-1,0-2 1,0 0 0,1-1 0,0-1-1,20 2 1,10-4-6,0-2-1,76-9 1,-71 4 26,45-4 9,0-5 0,99-27 0,-148 27-50,-1-2 1,-1-2-1,0-2 1,58-35-1,65-58-1,-148 95 26,-1-1-1,-1-1 1,0-1 0,34-47-1,-42 49 19,-1-1 0,0 0 0,14-37 0,23-88-17,-43 122-16,-1 0 1,-1 0-1,-1-1 1,0-34-1,-4 14 0,-2 0 0,-2 0 0,-2 1 0,-17-61-1,15 76 0,-1 0-1,-2 1 1,0 0-1,-2 1 1,-1 0-1,-1 1 1,-30-36-1,-141-127 85,124 129-61,-95-85-93,120 113 79,-2 1 1,-55-30 0,7 15 6,-3 3 0,-1 4 1,-155-41-1,163 59-47,-101-11-1,-87 5 46,235 23-73,-57-3 46,-104 6 0,145 4 44,0 2 0,0 2-1,-76 22 1,81-15-7,-150 52-18,176-57 1,0 1 0,1 1-1,0 0 1,0 2-1,2 0 1,-30 29-1,32-26 2,2 2 0,0 0 0,0 0 0,2 1 0,1 1 0,1 0 0,0 1 0,1 0 0,2 1 0,0 0-1,2 0 1,0 0 0,2 1 0,0 0 0,0 40 0,4-51-3,1 0 0,0 0 0,1 0 0,0-1-1,7 21 1,-7-27-43,0 0 0,1 0 0,0 0 0,0 0 0,0-1 0,1 0 0,-1 0 0,1 0-1,1 0 1,-1 0 0,1-1 0,-1 0 0,10 7 0,-3-5-894,1-1 0,-1 0 0,1 0 0,0-1 0,18 4 0,18 0-1640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0.3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40 144 9794,'-3'-1'213,"-1"-1"0,1 0 0,0 0 0,-1 0 0,1-1 0,0 1 0,1-1 0,-1 1 0,-3-5 0,6 6-83,-1 0 1,0 0-1,1-1 0,-1 1 1,0 0-1,1-1 0,0 1 0,-1-1 1,1 1-1,0 0 0,0-1 1,0 1-1,0-1 0,0 1 1,0-1-1,0 1 0,0 0 1,1-1-1,-1 1 0,0-1 1,1 1-1,-1 0 0,1-1 1,0 1-1,-1 0 0,1 0 1,0-1-1,1-1 0,3-3 159,0 0 0,0 0 0,0 0 1,1 1-1,0 0 0,0 0 0,0 0 0,1 1 0,0 0 0,-1 0 0,1 1 0,1 0 0,-1 0 0,0 0 0,1 1 0,-1 0 0,1 1 0,0-1 0,0 1 0,-1 1 0,1 0 0,0 0 0,0 0 0,0 1 0,-1 0 0,1 1 0,0 0 0,-1 0 1,10 4-1,66 35 847,-54-26-778,1-1-1,59 19 0,-39-21-147,0-3-1,1-2 1,0-2-1,84-3 1,209-30-324,-321 25 6,31-4-779,-5-2 323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1.3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0 8706,'-6'3'402,"-1"1"0,1 0 0,1 0 0,-1 0 0,1 0 0,-1 1 0,-5 7 1,10-11-352,1-1 1,0 1 0,0 0 0,-1-1 0,1 1 0,0-1 0,0 1-1,0 0 1,0-1 0,-1 1 0,1 0 0,0-1 0,0 1 0,0 0-1,0-1 1,1 1 0,-1-1 0,0 1 0,0 0 0,0-1 0,0 1-1,1 0 1,-1-1 0,0 1 0,1-1 0,-1 1 0,0-1 0,1 1-1,-1-1 1,1 1 0,-1-1 0,1 1 0,-1-1 0,1 1 0,-1-1-1,2 1 1,24 14 762,-21-13-654,31 16 496,1-1 0,0-2 0,1-2-1,0-2 1,1-1 0,1-2 0,44 4 0,494-1 2374,-387-17-1872,159 1 1420,-289 9-2307,0 1-1,0 4 1,102 27 0,-106-14-462,-42-15 243,0-1 0,1 0-1,27 5 1,-32-10-39,0-1 0,13 0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17.3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17 132 9170,'-1'-1'83,"0"0"-1,-1 0 1,1 0 0,0 0-1,0 0 1,0 0 0,0-1-1,0 1 1,0 0 0,0-1 0,0 1-1,0-1 1,1 1 0,-1-1-1,1 1 1,-1-4 0,1 3 39,0 0 0,0 0 1,0-1-1,0 1 0,1 0 0,-1 0 1,1 0-1,0 0 0,0 0 0,0 0 1,0 0-1,2-3 0,0-1 151,1 0 0,1 1-1,-1 0 1,1 0 0,0 0 0,0 1-1,0-1 1,0 1 0,1 0 0,0 1-1,0-1 1,0 1 0,0 1-1,1-1 1,-1 1 0,1 0 0,-1 0-1,1 1 1,8-1 0,5 0 221,0 1 0,0 1 0,-1 0 0,1 2 0,32 6 0,233 76 1332,-165-45-1415,259 64 1080,-281-84-838,191 14-1,33-38 340,1-25 225,334-14 861,-617 45-1736,70 11 1,-47 0-2414,-53-8 1263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24.1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1788 1684 6657,'6'-5'552,"12"-7"1746,23-11 1,-33 19-1868,0 1 0,1 0 1,-1 0-1,0 1 0,18-3 1,9 2 101,-19 2-403,0-1 1,0 0-1,0-1 0,0-1 0,27-10 1,-32 9-55,0 0-1,0-1 1,-1 0 0,1-1 0,-1 0 0,-1 0-1,1-1 1,-1-1 0,-1 0 0,0 0 0,0 0-1,9-16 1,21-33 417,19-34 84,-48 76-499,-2 0 1,0-1 0,-1 0 0,5-19-1,-5 8-34,-2 0 0,-1-1 0,-1 1 0,-1-1 0,-2 0-1,-1 1 1,-5-29 0,0 18 11,-3 1-1,0 0 0,-3 1 1,-25-55-1,12 38 5,-23-47 195,38 81-184,0 2 1,-2 0-1,-14-18 1,-6 1 8,0 2 1,-2 1-1,-2 1 1,-68-43-1,72 53 77,-107-60 386,-74-31-21,195 102-455,0 0 1,0 2-1,-1 0 0,-1 1 0,1 1 0,-1 1 0,-26-3 1,11 6 6,-68 2 0,-37 13-55,2 0-40,-75 5 64,172-11 7,0 2 0,-81 27-1,-36 32-53,136-56 6,0 2 0,1 1 0,0 0 0,-29 28 0,20-13 88,-48 59 0,71-79-72,0 2-1,1-1 1,0 1-1,0 1 1,2-1-1,-1 1 1,2 0-1,-1 0 1,-3 22-1,6-12 31,0 1-1,1-1 1,2 1 0,0-1 0,2 0-1,8 38 1,-2-31 100,0 0 0,3 0 1,0-1-1,23 38 0,-6-16 32,3-2 1,44 53-1,-54-76-111,2-1-1,0-1 1,2-2-1,0 0 0,35 21 1,-28-24 75,2-1 0,0-2 0,63 21 1,117 16 491,50-20-113,5-21 199,-79 0-133,-152-7-338,1 2 1,66 20-1,-91-21-174,0 0 0,-1 1 0,0 0 0,0 1 0,19 15 0,-9-3 245,39 41 1,-52-48-206,0 1-1,13 24 1,-13-20-74,14 17 0,-24-34-91,-1 1 1,1-1 0,0 0 0,1 0 0,-1 0-1,0 0 1,0 0 0,0 0 0,1 0 0,-1 0-1,1 0 1,-1-1 0,0 1 0,1-1 0,-1 1-1,1-1 1,-1 1 0,1-1 0,0 0-1,-1 0 1,1 1 0,-1-1 0,1 0 0,-1-1-1,1 1 1,2-1 0,31-13-460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24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 11707,'-49'27'256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27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31 211 6409,'-9'-18'2430,"-7"-20"1884,15 35-3868,0 0 0,0 0 0,0 0 0,1 0-1,-1 0 1,1 0 0,0 0 0,0-1 0,0 1-1,0-3 1,3 1 854,-1 6-169,0 12 43,-1 137 1643,2 33-1675,-2-173-1091,0 1 0,0-1 0,1 1 0,1-1 0,0 1 0,7 16 0,-9-25-45,0-1 1,-1 1 0,1-1 0,0 1 0,0-1-1,0 0 1,0 0 0,0 1 0,0-1 0,0 0-1,1 0 1,-1 0 0,0 0 0,1 0 0,-1 0-1,1 0 1,-1-1 0,1 1 0,-1-1-1,1 1 1,-1-1 0,1 1 0,-1-1 0,1 0-1,0 0 1,-1 1 0,1-1 0,0 0 0,-1-1-1,1 1 1,-1 0 0,1 0 0,2-1 0,0-1 3,0 0 0,1 0 0,-1-1 1,0 1-1,0-1 0,0 0 1,0 0-1,-1 0 0,1-1 0,3-4 1,14-20-39,-2 0 0,30-59 1,-30 50-93,36-52 1,-50 83 75,0 0 0,0 1 0,0-1 0,0 1 1,1 0-1,11-8 0,-15 12 34,-1 1 0,1-1 0,-1 0 0,0 0 0,1 1 0,0-1 0,-1 1 0,1-1 0,-1 1 0,1-1 0,0 1 0,-1 0 0,1 0 0,0 0 0,-1 0 0,1 0 0,-1 0 0,1 1 0,0-1 0,-1 0 0,1 1 1,-1-1-1,1 1 0,0 0 0,-1-1 0,0 1 0,1 0 0,-1 0 0,0 0 0,1 0 0,-1 0 0,0 0 0,0 1 0,0-1 0,0 0 0,2 3 0,1 4 8,0 0-1,0 0 1,-1 0 0,0 0-1,0 1 1,-1 0-1,2 11 1,3 14 4,-4-23-2,0-1 0,1 1 0,0-1 0,1 0 0,0 0 1,12 17-1,-15-23 5,1-1 0,0 1 0,1-1 0,-1 0-1,0 0 1,1 0 0,0-1 0,0 1 0,0-1 0,0 0 0,0 0 0,0 0 0,0 0 0,1-1 0,-1 0 0,0 0 0,1 0 0,0 0 0,5 0 0,-5-2 24,-1 1 1,1-1 0,0 0-1,-1 0 1,1 0 0,-1 0-1,1-1 1,-1 0 0,0 0 0,1 0-1,-1 0 1,0-1 0,-1 0-1,1 0 1,0 0 0,-1 0-1,1 0 1,4-8 0,3-3 69,-1 0 0,-1 0 1,13-31-1,-17 36-57,-1-1-1,-1 0 1,0 1-1,-1-1 1,1-1-1,-2 1 1,0 0-1,0 0 1,0-1-1,-3-20 1,0 18-24,-1 0 0,0 0 0,-1 0 0,0 1 0,-1-1 0,-1 1 0,0 0 0,-7-11 0,1 3-1079,-1 1-1,-26-30 0,33 44-3455,13 14 2889,6 4 206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28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102 237 12371,'1'1'240,"0"-1"0,-1 1 0,1-1 0,-1 1 0,1-1 0,0 0 0,0 1 0,-1-1 0,1 0 0,0 1 0,0-1 0,0 0 0,-1 0 0,1 0 0,0 1 0,0-1 0,0 0 0,0 0 0,-1 0 0,1-1 0,0 1 0,0 0 0,0 0 0,1-1 0,-1 1-14,0-1 1,0 0 0,0 0-1,0 0 1,0 0 0,0 0-1,0 0 1,-1 0 0,1 0-1,0 0 1,-1 0-1,1-1 1,0-1 0,2-5 301,-1-1 1,0 1-1,2-15 1,-4 21-474,1-11 191,0-1-1,-1 0 1,0 0-1,-3-15 1,2 23-227,0 1 0,0-1 1,-1 0-1,1 1 0,-1-1 1,-1 1-1,1-1 0,-1 1 1,0 0-1,0 0 0,0 1 1,-6-7-1,8 10-25,0 0 1,0-1-1,0 1 0,-1 0 1,1 0-1,-1 0 0,1 0 1,-1 0-1,1 0 0,-1 1 1,1-1-1,-1 0 0,0 1 1,1-1-1,-1 1 0,0-1 1,0 1-1,1 0 0,-1 0 1,0 0-1,0 0 0,1 0 1,-1 0-1,0 1 0,0-1 1,1 0-1,-1 1 0,0 0 1,1-1-1,-1 1 0,1 0 1,-1 0-1,1 0 0,-1 0 1,1 0-1,-1 0 0,0 1 1,-3 3-1,1-1 1,0 1 0,0 0-1,1 0 1,0 0-1,-1 0 1,2 1-1,-1-1 1,-3 10 0,3-5 19,1-1 0,-1 1 0,2 0 0,-1 0 0,1-1 0,1 1 0,0 0 0,0 0 0,2 13 0,-1-20 4,0 0 0,0 0 0,0 0 0,0 0 0,1 0 0,-1 0 1,1-1-1,0 1 0,0-1 0,0 1 0,0-1 0,0 0 0,0 1 0,0-1 0,1 0 1,-1-1-1,1 1 0,0 0 0,0-1 0,-1 1 0,1-1 0,0 0 0,0 0 1,5 1-1,4 1 72,0-1 1,0 0-1,1-1 1,22-1-1,-23-1-50,1 0 0,-1-1 0,0 0 0,0-1-1,13-4 1,54-27-1302,-55 23-211,1 0-1,35-9 0,-31 14 1362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28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135 507 14459,'0'0'418,"-1"0"-1,0 0 1,0 0-1,0 0 1,0 0 0,0 1-1,0-1 1,0 0-1,0 0 1,1 1 0,-1-1-1,0 0 1,0 1-1,-1 0 1,-10 8 1736,-19 20 0,14-11-1371,-23 34-1,37-48-750,0 0-1,1 0 1,-1 1-1,1-1 0,0 0 1,0 1-1,-1 7 1,3-10-34,-1-1 1,1 1 0,0-1-1,0 1 1,0-1-1,0 1 1,1-1 0,-1 1-1,0-1 1,1 0-1,-1 1 1,0-1 0,1 1-1,0-1 1,-1 0-1,1 0 1,0 1 0,0-1-1,0 0 1,-1 0-1,1 0 1,0 0 0,1 0-1,-1 0 1,0 0-1,0 0 1,0 0 0,1 0-1,1 0 1,-1 0-3,1 1 1,-1-1-1,1 0 1,-1-1-1,1 1 1,-1 0-1,1-1 1,0 0-1,-1 1 1,1-1-1,0 0 1,-1 0 0,1 0-1,0-1 1,-1 1-1,1-1 1,0 1-1,-1-1 1,1 0-1,-1 0 1,0 0-1,1-1 1,-1 1-1,0 0 1,1-1-1,-1 1 1,0-1-1,0 0 1,3-3-1,1-2-96,-1 0 0,0 0 0,0 0 0,-1 0 0,1-1 0,-2 0-1,1 0 1,2-10 0,-4 13 7,-1 0-41,1 1-1,-1-1 1,1 1-1,4-8 1,-6 12 133,1-1 0,-1 1 0,0 0 0,0 0 0,1 0 0,-1 0 0,0 0 0,0 0 0,0-1 0,1 1 0,-1 0 0,0 0 0,0 0 0,1 0 0,-1 0 0,0 0 0,0 0 0,1 0 0,-1 0 0,0 0 0,0 0 0,1 0 0,-1 1 0,0-1 0,0 0 0,0 0 0,1 0 0,-1 0 0,0 0 0,0 0 0,1 0 0,-1 1 0,0-1 0,0 0 0,0 0 0,0 0 0,1 1 0,-1-1 1,0 0-1,0 0 0,0 0 0,0 1 0,0-1 0,0 0 0,0 0 0,1 1 0,5 10 7,-5-6-6,1 0 1,1 0-1,-1 0 1,1-1-1,0 1 1,0-1-1,0 1 0,0-1 1,1 0-1,0-1 1,0 1-1,0-1 1,0 1-1,0-1 1,1 0-1,-1-1 1,1 1-1,0-1 1,0 0-1,0 0 1,0-1-1,0 1 1,6 0-1,-4-1 3,-1 0-1,1 0 0,0-1 1,-1 0-1,1 0 1,0-1-1,-1 0 1,1 0-1,-1 0 1,1-1-1,-1 0 1,0 0-1,0-1 1,0 1-1,0-1 1,0-1-1,0 1 1,6-6-1,-4 1 7,-1 0 0,0 0 1,0-1-1,0 1 0,-1-2 0,-1 1 0,0 0 0,0-1 0,-1 0 0,0-1 0,5-17 0,-5 8 3,0 1 0,-2-1 0,0 1 0,-1-1 1,-3-32-1,-2 20-17,-1 1 1,-17-58 0,-33-56-27,52 138 14,-13-26 30,15 31 6,0 0-1,0 0 0,0 1 0,-1-1 0,1 0 0,0 1 0,-1-1 1,1 1-1,-1 0 0,1-1 0,-1 1 0,0 0 0,-3-2 0,5 3-11,-1 0-1,1 0 0,0 0 0,0 0 1,0 0-1,-1 0 0,1 0 0,0 0 0,0 0 1,0 0-1,-1 1 0,1-1 0,0 0 1,0 0-1,0 0 0,0 0 0,-1 0 0,1 0 1,0 0-1,0 0 0,0 1 0,0-1 1,-1 0-1,1 0 0,0 0 0,0 0 0,0 0 1,0 1-1,0-1 0,0 0 0,0 0 1,0 0-1,-1 0 0,1 1 0,0-1 1,0 0-1,0 0 0,0 0 0,0 1 0,0-1 1,0 0-1,-1 6 74,0-1 0,1 0 1,-1 1-1,1-1 0,0 1 1,0-1-1,1 1 0,1 6 0,13 48 284,-9-36-237,7 20 240,29 67-1,29 39 88,-64-137-498,1 2 95,13 22 0,-19-34-122,0 0 0,1 0 0,-1 0 0,1 0 0,0 0 0,-1 0 0,1-1 1,1 1-1,-1-1 0,0 0 0,1 0 0,3 1 0,-5-2-105,0-1 0,-1 1 0,1-1 0,0 0-1,0 1 1,0-1 0,0 0 0,0-1 0,0 1 0,0 0-1,-1 0 1,1-1 0,0 1 0,0-1 0,0 1 0,-1-1-1,1 0 1,0 0 0,-1 0 0,1 0 0,0 0 0,-1 0-1,0 0 1,1-1 0,-1 1 0,0 0 0,2-3 0,2-2-500,-1 0 1,-1 0 0,1 0 0,-1 0-1,0 0 1,3-11 0,5-26-694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30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132 375 11578,'-4'1'525,"-1"-1"0,1 1-1,-1 0 1,0 0-1,1 1 1,0-1-1,-1 1 1,1 0-1,0 1 1,0-1-1,0 0 1,-6 6-1,2-1 87,0 0 0,0 1 0,1-1-1,-9 14 1,13-18-481,1 0 0,0 1 1,-1-1-1,1 1 0,1 0 0,-1 0 0,0-1 0,1 1 0,0 0 0,0 1 0,0-1 0,0 0 1,1 0-1,0 0 0,0 0 0,0 1 0,0-1 0,0 0 0,1 0 0,0 0 0,0 0 0,0 0 1,0 0-1,1 0 0,0 0 0,0 0 0,0-1 0,0 1 0,0-1 0,1 1 0,-1-1 1,1 0-1,0 0 0,0 0 0,6 4 0,-3-2-61,1 0-1,0-1 1,0 0-1,1 0 1,-1-1-1,1 0 1,0 0 0,0-1-1,0 0 1,0 0-1,0-1 1,0 0 0,0-1-1,0 1 1,1-1-1,-1-1 1,14-2 0,-8 0-406,0-1 1,0 0-1,0 0 1,-1-1-1,0-1 1,0-1-1,-1 0 1,0 0 0,18-14-1,30-34-4731,-33 27 3607</inkml:trace>
  <inkml:trace contextRef="#ctx0" brushRef="#br0" timeOffset="1">691 1 13523,'1'0'438,"0"0"1,0 0-1,0 1 1,0-1-1,0 0 0,-1 1 1,1-1-1,0 0 1,0 1-1,0-1 1,-1 1-1,1 0 0,1 0 1,15 18 1985,-16-17-1924,19 28 1746,30 58 1,-30-50-1875,7 24-147,-1-4-343,-26-57 75,0 0 1,1 0 0,-1 0 0,1 0 0,0-1 0,-1 1 0,1 0 0,-1 0 0,1-1 0,0 1-1,0 0 1,0-1 0,-1 1 0,3 0 0,-3-1-36,0 1 0,1-1 0,-1 0 1,0 0-1,1 0 0,-1 0 0,1 0 0,-1 0 0,0-1 0,1 1 1,-1 0-1,0 0 0,1 0 0,-1 0 0,0 0 0,1 0 0,-1-1 1,0 1-1,1 0 0,-1 0 0,0-1 0,1 1 0,-1 0 0,0 0 1,0-1-1,1 1 0,1-4-708,0 0 0,0 1 1,0-1-1,0 0 0,1-6 1,-1 5 291,10-23-965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29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1 10426,'0'0'282,"0"0"0,-1 0-1,1 0 1,-1 0 0,-3 4 3944,3-4-3944,-6 17 2348,4-9-1421,-5 11-217,-39 107 2222,43-111-3071,0 0 1,1 0-1,1 0 1,0 0-1,2 1 1,1 27-1,-1-39-133,0 0 1,1 0-1,0 0 0,0 0 0,0 0 0,0 0 1,0 0-1,1-1 0,0 1 0,0 0 0,0-1 1,0 1-1,0-1 0,1 0 0,0 0 1,-1 0-1,1 0 0,0 0 0,1-1 0,-1 1 1,0-1-1,1 0 0,-1 0 0,1 0 0,0 0 1,-1-1-1,1 1 0,0-1 0,0 0 0,0 0 1,0-1-1,0 1 0,0-1 0,0 0 1,0 0-1,0 0 0,7-2 0,8 0-8,-1-2-1,1-1 0,-1 0 1,20-9-1,-26 9-11,0-1 0,0 0-1,0-1 1,-1 0 0,0-1-1,17-15 1,-24 19 11,0-1 1,0 1-1,-1-1 1,0 0-1,1 0 0,-2 0 1,4-7-1,-5 9 1,1 0 0,-1 0 0,-1-1 0,1 1-1,0 0 1,-1-1 0,0 1 0,0 0 0,0-1-1,0 1 1,0 0 0,-1-1 0,0 1 0,-1-4 0,2 6-1,0-1 1,-1 1 0,1 0 0,-1 0 0,1-1 0,-1 1-1,1 0 1,-1 0 0,0 0 0,0 0 0,0 0 0,1 0 0,-1 0-1,0 0 1,0 1 0,0-1 0,-1 0 0,1 0 0,0 1-1,0-1 1,0 1 0,0-1 0,-1 1 0,1-1 0,0 1 0,0 0-1,-1 0 1,1-1 0,0 1 0,0 0 0,-1 0 0,1 0 0,0 1-1,-3-1 1,1 1 0,1 0 1,0 0-1,-1-1 0,1 1 0,0 1 1,0-1-1,0 0 0,0 1 0,0-1 1,0 1-1,0-1 0,0 1 0,0 0 1,1 0-1,-1 0 0,-2 4 0,3-3-1,-1 0 0,1-1 1,0 1-1,0 0 0,0 0 0,0 0 0,0 1 0,1-1 0,0 0 0,-1 0 1,1 0-1,0 0 0,1 0 0,-1 1 0,0-1 0,1 0 0,1 3 0,-1-2 11,1 0-1,0 0 0,0 0 0,1 0 0,-1 0 0,1-1 0,0 1 1,0-1-1,0 0 0,0 0 0,4 3 0,2 0 38,0 0-1,0 0 1,0-1-1,1-1 1,0 1-1,0-1 1,0-1-1,0 0 1,16 2-1,27-1 521,-36-3-280,0 0-1,20 4 1,-31-3-247,0-2-1,0 1 1,0-1 0,0 0 0,7-1-1,7 0 54,-18 2-90,-1-1-1,1 0 0,-1 1 1,1-1-1,-1 1 0,0 0 0,1-1 1,-1 1-1,0 0 0,1 0 1,-1 0-1,0 0 0,0 0 1,0 0-1,0 0 0,0 0 1,0 0-1,2 3 0,15 27-21,-12-21 15,1 3-39,-3-5 56,0-1 0,1 1 1,-1-1-1,1-1 0,7 8 1,-10-12 16,0 0 0,1-1 0,-1 1 0,0 0 0,1-1 0,0 0 0,-1 1 0,1-1 0,0 0 0,-1 0 0,1-1 0,0 1 0,0-1 0,0 1 0,0-1 0,0 0 0,0 0 0,0 0 0,3-1 0,1 0 25,1-1 0,0 0 0,-1-1 0,1 1 0,-1-1 0,0-1 0,0 0 0,0 0 0,-1 0 0,10-8 0,4-6 208,31-33-1,28-44 36,-75 91-271,-4 8-12,-7 9-218,6-12 162,-10 10-1278,11-11 1197,0 0-1,-1 1 0,1-1 1,-1 0-1,1 0 1,0 0-1,-1 1 0,1-1 1,-1 0-1,1 0 0,-1 0 1,1 0-1,-1 0 1,1 0-1,-1 0 0,1 0 1,-1 0-1,1 0 1,-1 0-1,1 0 0,-1 0 1,1-1-1,-1 1 1,1 0-1,0 0 0,-1 0 1,1-1-1,-1 1 1,1 0-1,0-1 0,-1 1 1,-13-19-1694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40.8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10330,'-1'0'792,"-5"0"393,10 0-153,7 5-552,11-3-128,-6-2-368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44.3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26 14747,'-1'-1'472,"8"-9"-448,31-4 40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49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11 312 8602,'-3'-13'1112,"1"0"0,0 1 0,0-1 0,1 0 0,1 0 0,2-21 0,-2 32-931,0 1 0,0-1 0,0 1 0,1-1 0,-1 1 0,1-1-1,-1 1 1,1 0 0,-1-1 0,2-1 0,-2 3-150,0 0 0,1 0 0,-1 0 0,0-1 1,0 1-1,1 0 0,-1 0 0,0 0 0,0 0 0,1-1 0,-1 1 1,0 0-1,1 0 0,-1 0 0,0 0 0,0 0 0,1 0 0,-1 0 1,0 0-1,1 0 0,-1 0 0,0 0 0,1 0 0,-1 0 0,0 0 0,0 0 1,1 0-1,-1 0 0,0 0 0,1 0 0,-1 0 0,0 1 0,0-1 1,1 0-1,-1 0 0,0 0 0,0 0 0,1 1 0,-1-1 0,0 0 0,0 0 1,0 1-1,1-1 0,-1 0 0,0 0 0,0 1 0,0-1 0,0 0 1,0 0-1,0 1 0,1 0 0,5 11 323,0 0 0,0 1 0,-1 0 0,-1 0 0,3 16 0,1-1-58,2 6 57,16 35-1,-19-54-223,1 0 0,0-1-1,1 1 1,16 19 0,-24-33-125,0 0 0,0-1 0,-1 1 0,1 0 0,0-1 0,0 1 0,0-1 0,0 1 0,0-1 0,0 1 0,0-1 0,0 0 0,0 1 0,0-1 0,0 0 0,0 0 0,0 0 0,0 0 0,0 0 0,0 0 0,0 0 0,0 0 0,0 0 0,0-1 0,1 1 0,-1 0 0,0-1 0,-1 1 0,1 0 0,0-1 0,0 0 0,0 1 0,0-1 0,0 1 0,0-1 0,-1 0 0,2-1 0,4-4 3,0 1 0,0-2 1,8-10-1,-12 13-3,6-6-14,-1 0 8,1 0 0,-1 0 0,2 1 0,16-14 0,-23 21 2,1 0-1,0 0 1,0 0-1,0 1 1,0-1 0,0 1-1,0 0 1,1 0-1,-1 0 1,0 0 0,1 1-1,-1 0 1,0-1-1,1 1 1,-1 0 0,0 0-1,1 1 1,-1-1-1,0 1 1,1-1 0,-1 1-1,4 2 1,0 0-3,0 0 0,-1 1 0,0 0 0,0 0 0,0 1 1,8 7-1,-9-7 3,0 0 0,1-1 0,0 0 0,-1 0 1,1 0-1,1-1 0,9 4 0,-13-5 0,-1-1 1,1-1-1,1 1 0,-1 0 0,0-1 1,0 1-1,0-1 0,0 0 1,0 0-1,0 0 0,0-1 0,0 1 1,1-1-1,-1 0 0,0 1 0,-1-1 1,1-1-1,0 1 0,0 0 0,0-1 1,-1 1-1,1-1 0,0 0 1,-1 0-1,0 0 0,1 0 0,-1 0 1,0-1-1,0 1 0,0-1 0,-1 1 1,1-1-1,-1 0 0,3-4 0,1-5 10,1-1-1,-2 0 0,0 0 0,0 0 1,-1-1-1,2-26 0,-4 23 1,-1 0 0,-1 0 0,0 0 0,-1-1 0,-4-17-1,3 24-46,-1 0 0,0 1-1,0-1 1,-1 1-1,0 1 1,-1-1 0,0 1-1,-1-1 1,0 2-1,0-1 1,-1 1-1,0 0 1,0 1 0,-1 0-1,0 0 1,0 1-1,-11-6 1,18 11-141,0 0-1,0 0 1,0 0-1,0 0 1,0 0-1,0 1 1,0-1 0,0 1-1,-1-1 1,1 1-1,0 0 1,-1 0 0,-3 0-1,6 0 136,0 0 0,0 0-1,0 0 1,0 0 0,-1 0-1,1 0 1,0 0 0,0 1 0,0-1-1,0 0 1,0 0 0,-1 0-1,1 0 1,0 0 0,0 0 0,0 0-1,0 1 1,0-1 0,0 0-1,-1 0 1,1 0 0,0 0 0,0 0-1,0 1 1,0-1 0,0 0-1,0 0 1,0 0 0,0 0 0,0 1-1,0-1 1,0 0 0,0 0-1,0 0 1,0 0 0,0 1 0,0-1-1,0 0 1,0 0 0,0 0-1,0 0 1,0 1 0,0-1 0,0 0-1,0 0 1,1 0 0,-1 0 0,0 1-1,0-1 1,0 0 0,0 0-1,0 0 1,0 0 0,0 0 0,1 0-1,-1 0 1,0 1 0,0-1-1,0 0 1,12 8-917,18 5-79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49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76 357 10578,'3'-9'5037,"6"-12"-3511,-4 9-654,14-33 984,19-48-37,-34 82-1723,-1 0 1,-1-1 0,1 0 0,-2 1-1,0-1 1,0-13 0,-1 20-86,-1 1 0,1 0 0,-1 0 0,0-1 1,0 1-1,-1 0 0,1 0 0,-1 0 0,0 0 1,0 0-1,0 1 0,-1-1 0,1 1 0,-1-1 0,0 1 1,-3-4-1,4 6-8,1 0 0,-1 0-1,0-1 1,0 1 0,1 0 0,-1 0 0,0 1 0,0-1 0,0 0 0,0 1 0,0-1-1,0 1 1,0-1 0,0 1 0,0 0 0,-1 0 0,1 0 0,0 0 0,0 0-1,0 1 1,0-1 0,0 1 0,0-1 0,0 1 0,0 0 0,0 0 0,0-1 0,1 1-1,-1 1 1,0-1 0,0 0 0,1 0 0,-4 4 0,-1 1 12,1 0 1,-1 1-1,1-1 0,0 1 1,1 1-1,0-1 0,0 1 1,0-1-1,1 1 1,-4 15-1,4-10 23,0-1 0,1 1 0,0-1 0,1 1 1,1 0-1,1 20 0,0-28-25,-1 0 0,1 0 0,0 0 0,0 0 0,1 0 0,-1 0 0,1-1 0,0 1 0,1-1 0,-1 1 0,1-1 0,0 0 0,0 1 0,0-2 0,0 1 0,1 0 0,-1-1 0,1 1 0,0-1-1,0 0 1,1 0 0,-1-1 0,1 1 0,-1-1 0,10 3 0,-4-2-89,1-1 0,1 0-1,-1-1 1,0 0 0,0 0-1,0-2 1,1 1-1,-1-1 1,0-1 0,0 0-1,0-1 1,11-3 0,-5 0-653,-1-1 1,0-1 0,0 0 0,-1-1-1,0 0 1,0-2 0,14-12 0,3-4-573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50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67 465 11098,'8'-6'5279,"-8"8"-5025,0-1 0,0 0 0,1 0 0,-1 0 0,0 1 0,0-1-1,0 0 1,0 0 0,-1 0 0,1 1 0,0 0 0,-6 23 787,-1-1 0,-11 26 0,-5 15-230,20-52-693,-1-3-44,1 1 1,0-1 0,0 1 0,2 0-1,-1 0 1,1 0 0,1 0-1,1 13 1,-1-22-70,0 0-1,1 0 1,-1-1 0,1 1-1,0 0 1,-1 0 0,1-1-1,0 1 1,0 0 0,0-1 0,0 1-1,1-1 1,-1 1 0,0-1-1,3 2 1,-4-3-5,1 1 0,0-1 1,-1 0-1,1 1 0,-1-1 0,1 0 0,0 0 0,0 1 1,-1-1-1,1 0 0,0 0 0,-1 0 0,1 0 1,0 0-1,-1 0 0,1 0 0,0 0 0,-1-1 0,1 1 1,0 0-1,-1 0 0,1-1 0,0 1 0,-1 0 1,1 0-1,0-1 0,-1 1 0,1-1 0,-1 1 0,1-1 1,-1 1-1,1-1 0,-1 1 0,1-1 0,-1 1 0,0-1 1,1 1-1,-1-1 0,0 0 0,1 1 0,-1-2 1,3-4-1,0-1 1,-1 0-1,1 1 1,-1-1 0,-1 0-1,2-11 1,0-46-183,-2 42 83,3-142-989,-10 228 824,7-53 291,0 0 1,1 0-1,0 0 0,0 0 1,1 0-1,1-1 0,0 1 0,0-1 1,1 0-1,11 17 0,-14-23-11,1 0 0,0-1 0,1 1 0,-1-1 0,1 1 0,0-1 0,-1 0 0,1 0 0,0-1 0,1 1 0,7 2 0,-8-4-12,-1 0 0,1 0 0,0 0 0,0-1 0,0 1 0,0-1 0,0 0 0,0 0 0,0-1 0,0 1 0,0-1 0,0 0 0,0 0 0,0 0 0,7-4 0,-3 1-1,0 0 0,-1-1-1,0 0 1,0-1 0,0 0-1,0 0 1,-1 0 0,0-1-1,-1 1 1,1-2-1,-1 1 1,0 0 0,-1-1-1,0 0 1,0 0 0,2-10-1,2-5-94,-1 0 0,-2 0 0,0 0-1,3-45 1,-7 21-25,-2 1 0,-2-1 0,-2 1 0,-2 0 0,-1 0 0,-21-59 0,27 97 153,0 2 67,0 1 0,0-1 0,0 0 0,-4-5 0,6 11-91,0 0-1,0 0 0,0 0 1,0 0-1,0-1 1,0 1-1,0 0 1,0 0-1,0 0 0,0 0 1,0 0-1,0 0 1,0 0-1,0 0 1,0 0-1,0 0 0,0 0 1,0-1-1,-1 1 1,1 0-1,0 0 1,0 0-1,0 0 1,0 0-1,0 0 0,0 0 1,0 0-1,0 0 1,0 0-1,0 0 1,0 0-1,-1 0 0,1 0 1,0 0-1,0 0 1,0 0-1,0 0 1,0 0-1,0 0 0,0 0 1,0 0-1,0 0 1,0 0-1,-1 0 1,1 0-1,0 0 0,0 0 1,0 0-1,0 0 1,0 0-1,0 0 1,0 0-1,0 0 0,0 0 1,0 0-1,-1 0 1,1 0-1,0 0 1,0 0-1,0 1 0,0-1 1,0 0-1,0 0 1,0 0-1,0 0 1,-1 7 349,3 5-56,0 1-1,1-1 0,7 21 0,1 1 72,7 30 272,4 0 1,37 78-1,-43-107-616,-9-17-73,2 0 0,0 0-1,16 23 1,-24-40-16,0 0 0,-1 0-1,1 0 1,0 0 0,0 0 0,0 0 0,0 0-1,0 0 1,0 0 0,0 0 0,1 0-1,-1-1 1,0 1 0,0 0 0,1-1 0,-1 1-1,0-1 1,0 0 0,3 1 0,-3-1-55,0 0 1,0-1 0,0 1-1,0 0 1,-1-1 0,1 1 0,0-1-1,0 1 1,0-1 0,-1 1-1,1-1 1,0 0 0,0 1-1,-1-1 1,1 0 0,-1 0 0,1 1-1,0-1 1,-1 0 0,1-2-1,3-5-798,-1 0-1,0-1 1,-1 0 0,3-13-1,-5 18 710,9-35-1355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50.9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 31 12547,'0'0'130,"1"1"0,0-1 0,0 0 1,-1 1-1,1-1 0,0 1 1,-1-1-1,1 1 0,-1-1 0,1 1 1,-1-1-1,1 1 0,-1-1 0,1 1 1,-1 0-1,1-1 0,-1 1 1,0 0-1,1-1 0,-1 1 0,0 0 1,0 0-1,1-1 0,-1 1 0,0 0 1,0 0-1,0-1 0,0 1 0,0 0 1,0 0-1,0 0 0,0-1 1,-1 2-1,-7 29 1457,8-29-1377,-43 96 2069,31-74-2050,1 0 0,0 1 0,-12 50-1,21-62-181,-6 38 291,7-47-282,1 0 0,0 0 0,0 0 1,1 0-1,-1 0 0,1 0 0,0 0 1,0-1-1,3 8 0,-4-9-44,1-1 0,0 0 0,0 1 0,0-1 0,0 0-1,0 0 1,0 0 0,0 0 0,0 0 0,0 0 0,1 0 0,-1 0 0,0-1 0,0 1-1,1 0 1,-1-1 0,1 1 0,-1-1 0,1 0 0,-1 1 0,1-1 0,-1 0-1,1 0 1,-1 0 0,1 0 0,2 0 0,3-1 12,1-1 1,-1 1-1,1-1 0,7-4 0,-4 3 25,29-9 51,-15 5-47,-1 0-1,1-2 0,-2-1 0,30-16 0,-49 23 38,0-1-1,1 0 0,-1 0 0,-1 0 0,1-1 1,0 1-1,-1-1 0,0 0 0,0 0 0,-1 0 0,1 0 1,-1 0-1,0-1 0,-1 1 0,1-1 0,-1 1 1,1-9-1,-1 9-60,-1 0 0,1 0 0,-1 0 0,0 0 0,0 0 0,-1 0 0,0 0 0,0 0 1,0 0-1,0 0 0,-1 0 0,0 0 0,0 0 0,0 1 0,0-1 0,-1 1 0,0 0 0,0-1 0,-4-3 1,6 7-22,1 0 0,-1 0 0,0 1 1,1-1-1,-1 0 0,0 1 0,0-1 1,1 1-1,-1-1 0,0 1 0,0 0 1,0-1-1,0 1 0,0 0 1,0-1-1,0 1 0,0 0 0,0 0 1,0 0-1,0 0 0,0 0 0,0 0 1,0 0-1,1 0 0,-1 0 1,0 1-1,0-1 0,0 0 0,0 1 1,0-1-1,0 0 0,0 1 0,0-1 1,1 1-1,-1-1 0,0 1 0,0 0 1,1-1-1,-1 1 0,0 0 1,1 0-1,-1-1 0,1 1 0,-2 1 1,0 2 15,-1 1 0,1-1 1,0 1-1,0 0 0,0 0 1,1-1-1,-2 8 0,2-7-20,1 0 0,-1 0 0,1 1 0,0-1 1,0 0-1,1 0 0,-1 0 0,1 1 0,0-1 0,0 0 0,1 0 0,0 0 0,0-1 0,0 1 0,0 0 0,1-1 0,0 1 0,0-1 0,0 0 0,0 0 0,1 0 0,-1 0 0,1-1 0,0 1 0,0-1 0,0 0 0,1 0 0,-1-1 0,1 1 0,0-1 0,-1 0 1,1 0-1,0 0 0,0-1 0,0 0 0,7 1 0,-6-1-5,0-1-1,0 0 1,0 0 0,0-1 0,0 0 0,0 1 0,-1-2 0,1 1-1,0-1 1,9-4 0,-7 2 12,1-1 0,-2 0-1,1 0 1,-1-1 0,1 0 0,6-8-1,5-7-2,-2-1 0,0 0 0,19-36 0,-25 44-44,-10 13 37,-1 1 0,0 0 1,1 0-1,-1-1 1,1 1-1,-1 0 0,0 0 1,1 0-1,-1-1 1,1 1-1,-1 0 0,1 0 1,-1 0-1,1 0 1,-1 0-1,0 0 0,1 0 1,-1 0-1,2 0 1,-1 1 3,1 0-1,-1 0 1,0 0 0,1 0 0,-1 0 0,0 0 0,1 0 0,-1 0 0,0 1 0,0-1-1,2 4 1,3 2-32,3 5 21,0-2 1,1 1-1,0-1 1,1-1-1,0 0 1,13 8-1,-17-13 48,0 0 1,1 0-1,-1-1 1,1 0-1,0 0 0,0-1 1,0 0-1,0 0 0,0-1 1,1 0-1,14 0 0,-18-2 66,0 0 0,0 0-1,0 0 1,0 0-1,-1-1 1,1 0-1,0 0 1,-1 0-1,1-1 1,-1 0 0,0 1-1,0-1 1,0-1-1,0 1 1,0-1-1,-1 1 1,1-1-1,-1 0 1,0 0 0,5-10-1,-2 3 9,0-1-1,0-1 1,-1 1-1,-1-1 1,0 0-1,3-21 1,-4 15-583,-1 0 0,0 0 0,-2-23-1,0 40 92,0 1 157,0 0 1,0 0-1,0 0 0,0 0 1,0 0-1,0 1 0,0-1 0,0 0 1,0 0-1,0 0 0,0 0 1,1 0-1,-1 0 0,0 1 1,1-1-1,-1 0 0,1 0 0,-1 1 1,1-1-1,0-1 0,18-12-1510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51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20684,'0'16'833,"-2"-16"-321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6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15467,'50'266'4937,"-40"-228"-4606,3 0-1,1 0 1,1-2-1,36 61 1,25 14 155,-76-110-485,0 0 0,1-1 0,-1 1 0,1 0 0,-1-1 0,1 1 0,0-1 0,-1 1 0,1-1 0,0 1 0,-1-1 0,1 1-1,0-1 1,-1 0 0,1 1 0,0-1 0,0 0 0,0 1 0,0-1 0,-1-1 0,1 1 1,-1 0-1,1 0 0,-1 0 0,0 0 1,1-1-1,-1 1 0,1 0 0,-1 0 1,0-1-1,1 1 0,-1 0 0,0-1 0,1 1 1,-1 0-1,0-1 0,0 1 0,1-1 1,-1 1-1,0 0 0,0-1 0,1 0 1,0-5 10,1 0 1,-1 0-1,0 0 1,1-6-1,-1 0 4,2 0-12,-1-1 0,1 1 0,1 0 0,0 0 0,1 1 0,7-14 0,-11 22-4,1 0 1,0 0-1,1 0 1,-1 0-1,0 1 1,1-1-1,0 1 0,-1-1 1,1 1-1,0 0 1,0 0-1,0 0 1,1 1-1,-1-1 1,0 1-1,1 0 0,-1-1 1,1 2-1,-1-1 1,1 0-1,-1 1 1,1-1-1,0 1 1,-1 0-1,1 0 0,5 1 1,-1 1-4,0 0 1,0 0 0,0 1-1,0-1 1,-1 2-1,1-1 1,-1 1 0,12 9-1,-1 0 2,-1 2 0,16 16 0,-29-27 18,0-1 1,0 0-1,0 0 1,0 0 0,0 0-1,1-1 1,-1 1 0,6 1-1,-8-3-12,-1-1 0,1 1-1,-1-1 1,1 1 0,0-1-1,-1 0 1,1 0-1,-1 0 1,1 0 0,0 0-1,-1 0 1,1 0-1,-1-1 1,1 1 0,0 0-1,-1-1 1,1 0 0,-1 1-1,0-1 1,1 0-1,-1 1 1,1-1 0,-1 0-1,0 0 1,0 0-1,1 0 1,-1-1 0,0 1-1,1-2 1,97-116 2,-84 103-13,-8 6 10,2 1 0,-1 1 0,1-1 0,0 1 0,1 1 0,0 0 0,13-7 0,-21 13-3,-1 0-1,1 1 1,0-1 0,-1 1-1,1 0 1,0-1 0,-1 1-1,1 0 1,0 0-1,0 0 1,-1 0 0,1 0-1,0 0 1,-1 1-1,1-1 1,0 1 0,-1-1-1,1 1 1,0-1 0,-1 1-1,1 0 1,-1 0-1,2 1 1,3 2 5,-1 1 1,0 0-1,0 0 1,6 9-1,7 6 21,-16-19-59,1 3 14,1-1-1,0 1 1,0-1 0,0 0 0,7 3 0,-10-5-92,0-1 1,0 1-1,0-1 0,1 0 1,-1 1-1,0-1 0,0 0 0,0 0 1,0 0-1,0 0 0,0 0 1,0 0-1,0 0 0,1 0 0,-1 0 1,0-1-1,0 1 0,0 0 1,0-1-1,0 1 0,0-1 1,0 1-1,0-1 0,0 0 0,0 1 1,-1-1-1,1 0 0,0 1 1,0-1-1,0 0 0,-1 0 0,2-1 1,11-16-1094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6.9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13 12699,'-4'7'408,"10"-5"0,-1 0-184,21-6-544,9-5 1336,20-2-816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30.7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9522,'2'31'9125,"-1"-25"-8460,0 0 0,1 0-1,0 0 1,0-1 0,5 10 0,27 46 2076,16 34-850,-43-80-1840,-1 0 0,0 1 0,-2-1-1,5 24 1,-9-39-117,0 0 0,0 0-1,0 1 1,0-1 0,1 0 0,-1 0 0,0 1-1,0-1 1,0 0 0,0 1 0,0-1 0,0 0 0,0 0-1,0 1 1,0-1 0,-1 0 0,1 0 0,0 1-1,0-1 1,0 0 0,0 1 0,0-1 0,0 0 0,0 0-1,-1 0 1,1 1 0,0-1 0,0 0 0,0 0-1,-1 0 1,1 1 0,0-1 0,0 0 0,-1 0 0,-8-3-2227,-11-14-722,5-3 1593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7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1 11138,'-2'8'645,"-1"0"0,0 1 0,-1-1 0,0 0 0,0-1 0,0 1 0,-1-1 0,-9 10 0,5-4-35,3-4-244,-100 156 3045,105-163-3402,-1 1 0,1 0 0,-1-1 0,1 1 0,0 0 0,0 0-1,1 0 1,-1 0 0,0 5 0,1-8-9,0 0-1,0 0 0,0 0 1,0 0-1,1 0 1,-1 1-1,0-1 0,0 0 1,0 0-1,0 0 1,1 0-1,-1 0 0,0 0 1,0 0-1,0 0 0,0 0 1,1 0-1,-1 0 1,0 0-1,0 0 0,0 0 1,0 0-1,1 0 1,-1 0-1,0 0 0,0 0 1,0 0-1,1 0 1,-1 0-1,0 0 0,0 0 1,0 0-1,0 0 0,1 0 1,-1 0-1,0-1 1,10-3 3,-9 4-2,15-8 20,1 2 0,-1 0 0,31-6 1,-40 11-21,0 0 1,1 0-1,-1 1 1,1 0-1,-1 0 1,1 0-1,-1 1 0,0 1 1,1-1-1,-1 1 1,12 5-1,-11-3 66,1 0 0,-1 1 0,0 0-1,0 0 1,-1 0 0,1 1 0,6 7 0,-12-10-15,1 0 0,-1 0 1,0 0-1,0 0 1,0 0-1,0 0 1,0 0-1,0 1 0,-1-1 1,0 0-1,0 1 1,0-1-1,0 1 0,0 0 1,-1-1-1,0 1 1,1 0-1,-1-1 0,-1 1 1,0 5-1,0-3-37,0 0 0,-1 0 0,0 0 0,0-1-1,0 1 1,-1-1 0,1 0 0,-1 0 0,-1 0 0,1 0-1,-1 0 1,0 0 0,0-1 0,0 0 0,0 0-1,-8 5 1,11-8-89,0 0 0,0-1 0,0 1 0,0 0-1,0-1 1,-1 0 0,1 1 0,0-1 0,0 0 0,0 1-1,0-1 1,-1 0 0,1 0 0,0 0 0,0 0 0,0 0-1,-1 0 1,1 0 0,0-1 0,0 1 0,0 0 0,0-1-1,-1 1 1,1-1 0,0 1 0,0-1 0,0 1 0,0-1-1,-1-1 1,0 0-201,0-1 1,-1 1-1,2-1 0,-1 0 0,0 0 1,0 1-1,1-1 0,0-1 0,0 1 0,-2-4 1,-6-29-1049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7.8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13627,'3'4'810,"0"-1"-1,0 1 1,0 0 0,0-1 0,3 9-1,-2-2-82,0 0 1,4 19-1,0 1 369,2 2-343,67 194 2610,-51-160-2777,46 86 0,-65-140-555,0-1 0,16 19 0,-20-26-24,0-1 0,0 0 0,1 0 0,-1 0 0,5 3 0,-6-6-5,-1 1-1,0 0 1,1-1 0,-1 1 0,0-1 0,1 1 0,-1-1 0,1 1 0,-1-1 0,1 0-1,-1 0 1,1 0 0,-1 0 0,0 0 0,1 0 0,1-1 0,-2 1-2,0-1 1,0 1-1,0-1 1,0 1-1,0-1 1,0 1-1,-1-1 1,1 0-1,0 0 0,0 1 1,-1-1-1,1 0 1,0 0-1,-1 0 1,1 0-1,-1 0 1,1 0-1,-1 0 1,1-1-1,6-24-3,4-84-68,-9 79-48,1 1 0,13-58 0,-15 85 105,0 0-1,0 0 1,0 0-1,1 0 0,-1 0 1,1 0-1,0 0 1,0 1-1,0-1 0,4-3 1,-5 5 11,0 0 0,-1 1 1,1-1-1,0 1 0,0-1 0,0 1 1,0-1-1,0 1 0,0-1 1,0 1-1,0 0 0,0 0 0,0 0 1,0-1-1,-1 1 0,1 0 0,0 0 1,0 0-1,0 0 0,0 1 1,0-1-1,0 0 0,0 0 0,0 1 1,0-1-1,0 0 0,0 1 1,0-1-1,0 1 0,0-1 0,-1 1 1,1-1-1,0 1 0,0 0 1,-1 0-1,1-1 0,1 2 0,2 4 2,0-1 0,-1 1-1,0-1 1,0 1 0,0 0-1,0 0 1,2 9 0,-2-6 9,0 0 0,7 12 0,-6-14-6,1 0 1,0 0 0,6 7 0,-9-12 0,0 0 1,0-1-1,0 1 0,0 0 1,0 0-1,1-1 1,-1 0-1,1 1 0,-1-1 1,1 0-1,-1 0 1,1 0-1,2 0 0,-3-1 3,-1 0-1,1 0 0,-1 0 0,1 0 1,-1 0-1,1-1 0,-1 1 0,1 0 0,-1-1 1,0 1-1,1-1 0,-1 0 0,0 1 1,1-1-1,-1 0 0,0 0 0,0 0 0,0 0 1,0 0-1,0 0 0,0 0 0,0 0 1,0 0-1,0-1 0,-1 1 0,1 0 1,0-1-1,0-1 0,2-3-2,-1-1 1,0 1-1,0-1 0,2-12 0,-3 10-5,0-1 1,0 1-1,-1-1 0,-1 1 0,1-1 0,-2 1 0,1-1 0,-1 1 0,-1 0 0,-4-13 0,7 22 3,0-1 0,0 1 0,0 0 0,-1-1 0,1 1 0,0-1 0,0 1 0,0 0-1,0-1 1,-1 1 0,1-1 0,0 1 0,-1 0 0,1 0 0,0-1 0,0 1 0,-1 0 0,1-1 0,0 1 0,-1 0 0,1 0 0,-1 0 0,1-1 0,0 1-1,-1 0 1,1 0 0,-1 0 0,1 0 0,0 0 0,-1 0 0,1 0 0,-1 0 0,1 0 0,-1 0 0,1 0 0,0 0 0,-1 0 0,1 0 0,-1 0 0,1 0-1,-1 0 1,1 1 0,0-1 0,-1 0 0,1 0 0,0 0 0,-1 1 0,1-1 0,0 0 0,-1 1 0,1-1 0,0 0 0,-1 1 0,1-1 0,0 0 0,0 1-1,0-1 1,-1 1 0,0 1-4,0 0 0,0-1-1,0 1 1,0 0 0,0 0-1,1 0 1,-1 0 0,1 0-1,-1 0 1,1 0 0,0 0-1,0 3 1,0-1-1,2 0 1,-1 0-1,0 0 0,1 0 0,0 0 1,0 0-1,0-1 0,0 1 0,1-1 1,-1 1-1,1-1 0,4 4 1,0 0-1,0-1 0,1 0 0,-1 0 0,14 7 0,-18-11 32,1 0 0,0-1-1,-1 1 1,1-1 0,0 0 0,0 0 0,0 0-1,0 0 1,0-1 0,0 1 0,0-1-1,0 0 1,0-1 0,0 1 0,6-2 0,-5 0 23,1 1 1,-1-2 0,0 1 0,0-1-1,0 1 1,0-1 0,0-1 0,-1 1-1,8-8 1,0-3 37,0 1 0,-1-2 0,-1 1-1,-1-2 1,15-30 0,-12 19-55,15-30 26,-24 52-49,0 0-1,0 0 0,0 0 1,1 1-1,0 0 1,0-1-1,0 1 1,5-4-1,-6 7 7,-1-1 1,1 1-1,0 0 1,0 0-1,-1 0 0,1 1 1,0-1-1,0 0 1,0 1-1,0 0 0,0 0 1,0 0-1,0 0 1,0 0-1,0 1 0,-1-1 1,1 1-1,5 1 1,4 2 54,0 1 1,21 13-1,-24-14-68,5 4-138,0-1 1,1-1-1,15 6 0,-22-10-411,1 0-1,-1-1 0,0 0 1,1 0-1,-1-1 1,0 0-1,17-2 0,25-8-1015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8.3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206 87 6177,'3'-8'1540,"0"0"-1,-1 0 0,1-13 0,-2 19-1265,-1 0 0,0 1-1,1-1 1,-1 1 0,0-1-1,0 0 1,0 1 0,0-1-1,-1 1 1,1-1-1,0 1 1,-1-1 0,1 1-1,-1-1 1,1 1 0,-1-1-1,0 1 1,0-1 0,1 1-1,-1 0 1,0-1 0,0 1-1,0 0 1,0 0 0,-3-2-1,2 3-113,0-1 0,0 1 0,0-1 0,0 1 0,0 0 0,0 0 0,0 0 0,0 0 0,0 1 0,0-1 0,0 0 0,0 1 0,1-1 0,-1 1 0,0 0 0,0 0 0,0 0 0,1 0 0,-4 1 0,-4 4 131,1 1 1,-11 8-1,17-13-216,-10 8 126,1 1 0,0 0 0,0 1-1,1 1 1,1-1 0,0 2-1,1-1 1,0 1 0,-11 28-1,13-26-137,4-12-50,1 0 0,-1 0 1,1 1-1,0-1 1,0 1-1,0 0 0,0 6 1,1-11-13,0 1-1,0-1 1,0 1 0,0-1 0,0 1 0,0-1-1,0 1 1,0-1 0,0 1 0,0-1-1,1 0 1,-1 1 0,0-1 0,0 1 0,0-1-1,1 1 1,-1-1 0,0 0 0,1 1 0,-1-1-1,0 1 1,1-1 0,-1 0 0,0 1-1,1-1 1,-1 0 0,1 1 0,0-1-2,0 0 0,0 0 0,0 0 0,0 0 0,0 0 0,1 0 0,-1 0 0,0 0 1,0 0-1,0 0 0,0 0 0,1-1 0,4-1-11,-1-1 1,0 1-1,0-1 0,6-5 1,56-49 16,1-1 45,-59 52-54,0 0 0,0 1 0,0 0 0,0 0 0,1 1 0,12-4 0,-20 7-244,0 1 1,0-1-1,0 0 1,0 0 0,0 0-1,0 0 1,0 0-1,0-1 1,0 1 0,0-1-1,-1 1 1,3-3-1,10-8-2638,4 4 1247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8.7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 2 15163,'-2'-1'207,"-1"1"0,1 0 0,-1-1 1,1 1-1,-1 0 0,1 0 0,-1 0 0,1 1 0,-1-1 0,0 0 0,1 1 0,0 0 0,-1 0 0,1 0 0,-1 0 0,1 0 0,0 0 0,0 0 0,-1 1 1,1-1-1,0 1 0,1 0 0,-1-1 0,0 1 0,0 0 0,1 0 0,-1 0 0,1 0 0,-2 4 0,-6 7 173,2 0 0,0 0 0,0 1 0,2-1-1,-1 2 1,2-1 0,0 0 0,1 1 0,0 0 0,1 0 0,0 25-1,2-22-310,1 0 0,1 0 0,1-1 0,0 1 0,1-1 0,1 1 0,1-1 0,1-1 0,12 25 0,7 2-123,44 56-1,-43-63-353,-21-28-61,0 1 1,-1 0-1,7 13 0,-11-19 135,0-1 0,0 1-1,0 0 1,0-1-1,-1 1 1,1 0-1,-1 0 1,1 0-1,-1 0 1,0 0-1,0-1 1,-1 1-1,1 0 1,0 0-1,-1 0 1,-1 5-1,-7 7-1358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9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1037 8962,'3'-15'776,"14"-11"736,7-7-839,21-14-329,9-12-64,13-5-168,3-2-216,-4 0 72</inkml:trace>
  <inkml:trace contextRef="#ctx0" brushRef="#br0" timeOffset="1">552 1 11851,'-18'2'1656,"2"7"832,-6 20-55,3 12-161,8 14-607,2 1-257,13 5-640,9-4-352,3-6-240,8-1-200,0-10-200,0 2-304,-2-5-768,-4-2-688,-7-2-857,4-2 1425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9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1 435 11346,'12'-13'1016,"0"1"-1,0 1 1,2 0-1,-1 1 0,1 0 1,1 1-1,26-12 1,-24 14-600,0 1-1,1 0 1,0 1 0,0 1 0,0 1 0,35-2 0,-51 5-410,1-1 0,0 1 0,-1 1 1,1-1-1,0 0 0,-1 1 0,1-1 1,-1 1-1,1 0 0,-1 0 0,1 0 1,-1 0-1,1 0 0,-1 0 0,0 1 0,0-1 1,1 1-1,-1 0 0,0 0 0,-1 0 1,1-1-1,0 2 0,0-1 0,1 4 1,1 2-7,0 1 1,-1 0 0,0 0-1,0 0 1,1 15 0,7 22-248,-11-46 198,0 0 0,0 1 0,0-1 0,0 0 0,1 1-1,-1-1 1,0 0 0,0 1 0,0-1 0,0 0 0,1 1 0,-1-1 0,0 0 0,0 1 0,1-1-1,-1 0 1,0 0 0,0 1 0,1-1 0,-1 0 0,0 0 0,1 0 0,-1 1 0,0-1 0,1 0-1,9-5-2208,2-4 1255</inkml:trace>
  <inkml:trace contextRef="#ctx0" brushRef="#br0" timeOffset="1">292 0 13643,'-1'15'560,"1"0"-24,3 1-224,6-5-800,4 0-424,7-9 440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9.9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1 248 13299,'6'15'2265,"1"0"1,15 23-1,-22-37-2181,0 0 1,1-1-1,-1 1 0,0-1 0,1 1 1,-1 0-1,1-1 0,-1 1 1,1-1-1,-1 0 0,1 1 0,-1-1 1,1 1-1,0-1 0,-1 0 1,1 1-1,0-1 0,-1 0 1,1 0-1,1 1 0,-2-1-43,1 0-1,-1-1 1,1 1 0,-1 0-1,0 0 1,1 0 0,-1-1-1,1 1 1,-1 0-1,1 0 1,-1-1 0,0 1-1,1-1 1,-1 1 0,0 0-1,1-1 1,-1 1-1,0-1 1,1 1 0,-1 0-1,0-2 1,3-3 48,-1-1 0,-1 1 1,3-12-1,-3 11-80,3-11-50,1 0-1,1 0 1,8-20 0,-12 33 16,0 0 0,0 0-1,0 1 1,1-1 0,-1 0 0,1 1-1,0-1 1,0 1 0,0 0 0,0 0 0,1 0-1,-1 0 1,1 1 0,-1-1 0,1 1-1,0 0 1,0 0 0,7-2 0,-10 4 20,0 0 0,0 0 1,0 0-1,0 0 0,0 0 0,0 0 1,0 0-1,0 0 0,0 0 1,0 0-1,0 1 0,0-1 0,0 0 1,0 1-1,0-1 0,0 1 1,0-1-1,0 1 0,0-1 0,0 1 1,-1 0-1,2 1 0,14 21 16,-3-2-4,-12-20-5,0-1 0,0 1 0,0 0 0,-1 0 0,1-1 0,0 1 0,0 0 0,0-1 0,0 1 0,0-1 1,0 0-1,0 1 0,0-1 0,0 0 0,1 1 0,-1-1 0,0 0 0,0 0 0,0 0 0,0 0 0,2 0 0,-1-1 2,-1 1 0,1-1 0,0 0 1,-1 1-1,1-1 0,-1 0 0,1 0 0,-1 0 1,0 0-1,1 0 0,-1-1 0,2-1 0,1-3 3,0 1-1,0-1 0,-1 0 0,0 0 0,0 0 1,3-9-1,3-20-1,-7 26-103,0-1-1,1 1 1,0 0 0,0 0 0,1 0-1,8-13 1,-11 20 33,0 1-1,0 0 1,0 0-1,0 0 1,0 0-1,0 0 1,0 0-1,0 0 1,0 0-1,0 0 1,1 0-1,-1 0 1,3 0-1,-3 1 3,-1-1-1,1 1 1,0 0 0,-1 0-1,1 0 1,0 0-1,-1 1 1,1-1-1,0 0 1,-1 0 0,1 0-1,0 0 1,-1 1-1,1-1 1,0 0-1,-1 1 1,1-1 0,0 0-1,-1 1 1,2 0-1,1 3-370,0 0 0,0 0-1,0 0 1,0 1 0,-1-1-1,3 7 1,7 10-1136,-3-15 1030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10.2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0 14691,'-12'17'1544,"-1"8"1713,2 12-872,5 7-505,4 2-216,6-6-823,9-1-377,9-1-352,2-3-80,7-2-72,6 0 72,-1-6-328,-3 1-472,-3-2-793,-8-3-311,-11-4-1033,0-6-2696,-13 5 3593</inkml:trace>
  <inkml:trace contextRef="#ctx0" brushRef="#br0" timeOffset="1">90 495 12339,'-24'-5'1992,"4"-3"1409,13-3-1545,11-2-512,16-5-927,13-6-225,14 0-192,3 2 64,-1 6-472,-8 5-537,-10 7-1103,-2 6 976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10.6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3 366 13355,'0'0'129,"-1"-1"1,1 1 0,0 0-1,0-1 1,0 1 0,0 0-1,-1-1 1,1 1-1,0 0 1,0-1 0,0 1-1,0 0 1,0-1 0,0 1-1,0-1 1,0 1-1,0 0 1,0-1 0,0 1-1,0 0 1,0-1-1,0 1 1,0 0 0,1-1-1,-1 1 1,0 0 0,0-1-1,0 1 1,0 0-1,1-1 1,-1 1 0,1-1-1,6-13 1867,4-7-191,-10 17-1659,1 1 0,0-1 0,0 0 1,0 0-1,0 1 0,1 0 0,4-6 0,-2 5-140,-1 1 1,-1-1-1,1 0 0,0 0 1,-1-1-1,4-5 0,-7 9 4,1 0 0,0 0-1,-1 1 1,1-1 0,0 0-1,-1 1 1,1-1 0,0 1-1,0-1 1,-1 1 0,1-1-1,0 1 1,0-1 0,0 1-1,0 0 1,0-1 0,0 1 0,0 0-1,-1 0 1,1 0 0,0 0-1,2 0 1,25 3 720,-13 0-369,-2-1-74,0-1 0,0 0 1,0-1-1,24-3 0,-31 2-248,0-1 0,-1 0 0,1 1 0,-1-2 0,1 1 0,-1-1 0,0 1 0,0-1 0,0-1 0,0 1 0,-1-1 0,1 0 0,5-6 0,5-9-180,-1 0 1,-1-1 0,20-38-1,0-2-1195,-32 58 1319,0 0 1,0 0-1,1 1 1,-1-1 0,0 0-1,1 1 1,-1-1-1,1 1 1,-1-1-1,1 1 1,0 0-1,-1 0 1,1 0 0,0 0-1,0 0 1,0 0-1,0 0 1,0 1-1,0-1 1,0 1-1,0-1 1,0 1-1,0 0 1,0 0 0,0 0-1,0 0 1,0 0-1,0 0 1,3 1-1,27 6 737,63 21-1,-91-27-818,-1 1-1,1 0 1,0 0-1,0 0 0,6 5 1,-9-6-110,0 0 0,0 0 0,0 0 0,0 0 0,0 0 0,0 1 0,0-1 0,-1 0 0,1 0 0,0 1 0,-1-1 0,1 0 0,-1 1 0,1-1 0,-1 0 0,0 1 0,0-1 0,1 1 0,-1-1 0,0 2 0,-7 16-1950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11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20 866 14051,'3'-1'332,"0"0"1,0 0-1,0-1 1,0 0-1,0 1 1,0-1-1,0 0 0,-1-1 1,4-2-1,21-26 1625,-21 22-1499,12-16 153,-1 0 0,-1-1 0,-2 0 0,0-1 1,-2-1-1,-1 0 0,12-50 0,-14 42-478,-3-1-1,-1-1 0,-1 1 0,-3-1 0,-5-70 0,2 91-96,-1 0-1,0 0 0,-2 1 1,0-1-1,-11-25 1,11 32-26,-1-1 1,0 1 0,0 0 0,-1 0-1,-1 1 1,1 0 0,-1 0 0,-18-14 0,23 20-18,-1 1 1,1 0 0,0-1-1,-1 2 1,0-1 0,1 0-1,-1 1 1,0-1 0,0 1-1,0 0 1,-4 0 0,6 1 3,0 0-1,0 0 1,0 0 0,0 0 0,0 1-1,1-1 1,-1 1 0,0-1 0,0 1 0,0 0-1,1-1 1,-1 1 0,0 0 0,1 0-1,-1 1 1,1-1 0,-1 0 0,1 0 0,-1 1-1,1-1 1,0 1 0,0-1 0,0 1-1,0-1 1,0 1 0,-1 2 0,-3 7 8,1 0 0,0 1 0,0-1 1,1 1-1,1 0 0,0 0 0,0 0 0,2 0 1,-1 15-1,3 7 59,1-2 1,8 42-1,-6-52 22,0 0 0,1-1-1,1 1 1,1-1-1,17 32 1,-22-46-45,1-1 0,0 0 0,1 0-1,-1 0 1,1-1 0,0 0 0,0 0 0,1 0 0,-1 0-1,1-1 1,0 0 0,0 0 0,1-1 0,-1 1 0,1-1 0,0-1-1,0 1 1,0-1 0,0-1 0,0 1 0,9 0-1,-5-2-2,0-1-1,0 0 1,-1 0-1,1-1 1,0 0-1,-1-1 1,0-1-1,0 1 1,0-2-1,0 1 0,0-1 1,-1-1-1,0 0 1,8-7-1,7-6-1,-1-1-1,-1-1 1,33-41 0,-42 46-35,-1 0 0,-1-1 0,16-31 0,-23 38-34,1 0 1,-2-1-1,1 0 1,-2 0-1,1 0 1,-1 0-1,-1 0 1,0-13 0,-1 21-128,-1 3 27,-3 8-65,-4 17-45,7-19 193,-4 11-28,2 1 1,0-1-1,-2 34 1,6-46 79,-1 0 0,0-1-1,1 1 1,0 0 0,0-1 0,0 1 0,1 0 0,3 6 0,-4-8 4,1-1 0,-1 0 0,1 1 0,0-1 0,0 0 0,0 0-1,0 0 1,0 0 0,0 0 0,1-1 0,-1 1 0,0-1 0,1 1 0,0-1 0,3 1 0,-2-1-2,0 0-1,0 0 1,-1-1 0,1 0 0,0 1-1,0-2 1,0 1 0,0 0 0,-1-1-1,1 1 1,0-1 0,-1 0 0,1-1-1,0 1 1,-1 0 0,1-1 0,-1 0-1,0 0 1,0 0 0,0 0-1,0-1 1,0 1 0,5-6 0,-4 4 0,0 0 0,-1 0 0,1-1 1,-1 1-1,0-1 0,0 0 0,-1 0 1,1 0-1,-1 0 0,0 0 0,-1 0 0,1-1 1,-1 1-1,0-1 0,0-10 0,-1 12-11,-1 0-1,0 0 0,0 0 1,0 0-1,0 0 0,-1 1 1,1-1-1,-1 0 0,0 1 1,0-1-1,-1 1 0,1 0 1,-1 0-1,1 0 0,-1 0 1,0 0-1,0 1 0,0-1 1,-1 1-1,1 0 0,-7-4 1,-4-1-451,0 1-1,0 1 1,-1 0 0,-21-5 0,14 6-533,16 4 451,0-1 1,1 0-1,-1-1 1,0 1 0,0-1-1,0 0 1,1-1-1,-6-2 1,10 5 479,1-1 0,0 1 1,0 0-1,0 0 0,-1 0 1,1 0-1,0-1 0,0 1 1,0 0-1,0 0 0,0-1 0,-1 1 1,1 0-1,0 0 0,0-1 1,0 1-1,0 0 0,0 0 1,0-1-1,0 1 0,0 0 1,0 0-1,0-1 0,0 1 1,0 0-1,0 0 0,0-1 1,0 1-1,0 0 0,0-1 1,1 1-1,5-6-1198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31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30 324 13971,'-30'8'4321,"53"-17"1547,-3 0-4824,24-14 0,127-92 1371,7-4-1234,-166 111-1140,2 0 1,-1 1-1,1 1 1,0 0-1,1 0 1,-1 2-1,1 0 1,19-3-1,-34 7-61,1 0 1,0 0-1,0-1 0,0 1 1,0 0-1,0 0 0,-1 0 0,1 0 1,0 0-1,0 1 0,0-1 0,0 0 1,0 0-1,-1 1 0,1-1 1,0 0-1,0 1 0,0-1 0,-1 0 1,1 1-1,0-1 0,-1 1 1,1 0-1,0-1 0,-1 1 0,1-1 1,0 2-1,0 0-185,-1-1 1,0 1-1,0 0 0,0-1 0,0 1 1,0-1-1,0 1 0,0-1 1,-1 1-1,1-1 0,0 1 0,-1-1 1,1 1-1,-1-1 0,-1 2 1,-19 34-5194,5-12 3706</inkml:trace>
  <inkml:trace contextRef="#ctx0" brushRef="#br0" timeOffset="1">311 621 11266,'3'7'1825,"0"-2"1319,10-2-511,0-3-56,12-5-305,2-1-167,14-7-377,5 0-224,3-5-576,0 0-263,-3-2-417,-4-1-72,-1-5-552,0 3-537,-13-5-4336,-18-1 3305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11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1 321 12179,'4'1'516,"-1"1"0,1-1 0,0 1 1,0 0-1,-1 0 0,1 1 0,-1-1 1,1 1-1,-1-1 0,0 1 1,0 0-1,-1 1 0,5 4 0,-2 0 466,-1 0 0,0 0 1,-1 1-1,1-1 0,1 11 0,-3-14-606,-1 1-1,1-1 1,1 0 0,3 9 0,-5-14-368,-1 1 1,1-1-1,-1 0 0,1 1 1,-1-1-1,1 0 0,-1 1 1,1-1-1,-1 0 0,1 0 1,-1 1-1,1-1 1,-1 0-1,1 0 0,0 0 1,-1 0-1,1 0 0,-1 0 1,1 0-1,0 0 0,-1 0 1,1 0-1,-1 0 1,1 0-1,0 0 0,-1-1 1,1 1-1,-1 0 0,1 0 1,0-1-1,20-10 25,-18 9-10,0 0-42,0 0 0,0 0 0,1-1 0,-2 1 1,1-1-1,0 0 0,-1 0 0,1 0 0,-1 0 1,0 0-1,2-5 0,1-3-193,0 0 0,3-16 0,-5 17-55,1 0 0,0-1 0,5-10 0,-9 21 246,1-1 1,-1 1-1,0-1 1,0 1-1,1-1 1,-1 1-1,0-1 0,1 1 1,-1-1-1,0 1 1,1 0-1,-1-1 1,0 1-1,1-1 1,-1 1-1,1 0 0,-1 0 1,1-1-1,-1 1 1,1 0-1,-1 0 1,1-1-1,-1 1 1,1 0-1,0 0 1,0 0-1,10 8-275,-11-7 301,1 0 0,0 0 0,0 0 0,-1 0 0,1 0 0,0-1 0,0 1 1,0 0-1,0 0 0,0-1 0,0 1 0,0-1 0,0 1 0,0-1 0,0 0 0,0 1 0,0-1 0,0 0 0,0 1 1,2-1-1,1-1 46,0 0 1,0 0-1,0-1 1,0 1-1,0-1 1,0 0 0,0 0-1,0 0 1,-1-1-1,1 1 1,-1-1-1,0 0 1,6-6-1,-2 1 100,0-1 0,0 0-1,-1 0 1,6-12 0,-9 15-102,-1 1 0,0-1 1,0 0-1,0 0 1,-1 0-1,0 0 0,0 0 1,0 0-1,-1 0 1,0 0-1,0 0 0,-1 0 1,0 0-1,0 0 1,0 0-1,0 0 0,-3-6 1,-4-7-271,-1 0 0,-1 0 1,-17-26-1,26 44 180,-3-7-1330,6 6-871,10 3-1665,-9 0 3631,18 1-1223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12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66 576 11891,'6'-3'634,"0"-1"1,-1 0-1,0 0 1,0 0-1,0-1 1,0 0 0,-1 0-1,1 0 1,-1-1-1,-1 1 1,1-1-1,3-8 1,-5 9-395,0 0 0,0 1-1,-1-1 1,1 0 0,-1 0 0,0 0 0,-1 0 0,1 0 0,-1 0-1,0 0 1,0 0 0,-1 0 0,0 0 0,0 0 0,0 0 0,0 0-1,-3-5 1,3 7-201,-1 0 0,1 0-1,-1 0 1,0 1 0,0-1 0,0 1-1,-1-1 1,1 1 0,0 0-1,-1 0 1,1 0 0,-1 0 0,0 0-1,0 0 1,0 1 0,0 0-1,0-1 1,0 1 0,0 0 0,0 1-1,0-1 1,0 0 0,-7 1-1,7 0-42,1 0 0,-1 0 0,0 0 0,1 0 0,-1 1 0,0 0 0,1-1 1,-1 1-1,0 0 0,1 0 0,0 1 0,-1-1 0,1 0 0,0 1 0,-1-1 0,1 1 0,0 0 0,0 0 0,0 0 0,0 0 0,1 0 0,-1 0 0,1 0 0,-1 1 0,1-1 0,0 0 0,0 1 0,-2 4 0,2-5 4,1 0 0,0 0 0,-1 0 1,1 0-1,0 0 0,0 0 0,0 0 1,0 0-1,0 0 0,1 0 0,-1 0 1,1 0-1,-1 0 0,1 0 0,-1-1 1,2 3-1,0 0 3,1-1-1,-1 0 1,0 0 0,1 0 0,-1 0 0,1 0-1,6 4 1,-2-2 2,1 1 0,0-2 1,1 1-1,-1-1 0,1-1 0,9 4 0,-13-6-3,0 1 0,0-1-1,1 0 1,-1-1 0,0 1-1,1-1 1,-1 0 0,0 0-1,1 0 1,-1-1 0,0 0-1,1 0 1,-1 0 0,0-1-1,0 0 1,0 0 0,0 0-1,0-1 1,-1 1 0,1-1-1,-1 0 1,0 0-1,1-1 1,4-5 0,0-3 19,12-22 0,-3 4 14,-14 22-50,1 1 0,0-1 0,1 1 0,-1 0 0,1 1 0,1-1 1,-1 1-1,1 1 0,12-9 0,-14 13 31,0-1-1,1 1 1,-1 0 0,0 0 0,0 0-1,0 1 1,1 0 0,-1 0 0,9 2 0,-5-2 11,-1 1 1,17-2 0,-12-2 145,-1 0 0,0-1 0,1-1-1,-1 1 1,-1-2 0,1 0 0,14-10 0,-1-1 554,43-40 1,-65 55-697,0-1 0,-1 1 0,1-1 0,-1 0 0,0 0 0,0 0 0,0 0-1,0 0 1,0 0 0,-1-1 0,1 1 0,-1 0 0,0-1 0,0 1 0,0-8 0,-1 5-228,0 0 1,0 1-1,-1-1 1,0 0 0,0 0-1,-1 1 1,0-1-1,0 1 1,-2-6-1,-2-1-820,4 9 275,0-1 0,1 0 0,-1 0 0,1 0 0,-1 0 0,1 0 0,1 0 0,-1 0 0,0 0 0,1-5 0,3-13-1852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12.8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 15931,'-6'-6'3118,"6"12"-668,6 13-363,12 23-180,30 50-1,-26-52-1612,21 53 0,-18-19-237,-17-45-396,2 0-1,16 32 1,-26-60 265,1 0 0,-1-1 1,1 1-1,-1 0 0,1 0 1,-1 0-1,1 0 0,-1-1 1,1 1-1,0 0 0,-1 0 1,1-1-1,0 1 0,0 0 1,0-1-1,-1 1 0,1-1 1,0 1-1,0-1 0,1 1 1,-1-1-21,0 0 1,-1-1-1,1 1 1,0 0-1,-1 0 0,1 0 1,0-1-1,-1 1 1,1 0-1,0-1 1,-1 1-1,1-1 1,-1 1-1,1 0 1,-1-1-1,1 1 1,-1-1-1,1 0 1,-1 1-1,0-1 1,1 0-1,3-6-729,-1 0 1,0 0-1,5-15 0,-8 20 740,15-43-1736,5-7 707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13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183 0 14619,'1'0'140,"-1"0"0,1 1-1,0-1 1,0 0 0,-1 0 0,1 1 0,0-1-1,-1 1 1,1-1 0,0 0 0,-1 1 0,1-1-1,-1 1 1,1-1 0,-1 1 0,1 0-1,-1-1 1,1 1 0,-1-1 0,1 1 0,-1 0-1,0-1 1,1 1 0,-1 0 0,0 0 0,0-1-1,0 1 1,1 0 0,-1 0 0,0-1 0,0 1-1,0 0 1,0 0 0,0-1 0,0 1-1,-1 1 1,1 4 411,-1 0 0,1 0-1,-4 9 1,-4 9 258,-1-1 0,-1 0 1,-2-1-1,-23 37 0,10-19-277,-32 66 363,50-92-815,1 1-1,0 0 0,2 0 0,0 0 0,-4 25 0,8-38-63,0 0 0,-1 0 1,1 0-1,0 1 0,1-1 1,-1 0-1,0 0 0,1 0 0,-1 0 1,1 0-1,-1 0 0,1 0 0,0 0 1,0 0-1,0 0 0,0 0 0,0 0 1,1 0-1,1 2 0,-1-3 3,1 1 0,-1 0 0,1 0 0,0-1 0,-1 1 0,1-1 0,0 0 0,0 0 1,0 0-1,0 0 0,0-1 0,3 1 0,7 0 10,-1 0 0,1-2 0,-1 1 1,1-2-1,18-3 0,-14 0-166,1 0 1,-1-1-1,0-1 0,-1-1 0,0 0 0,0-1 1,15-12-1,97-83-6962,-116 93 6006,22-16-627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13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215 166 13987,'11'26'1656,"0"1"1361,2 2-232,0 1-697,-2-5-424,3 1-743,5-4-201,-7 0-392,3 0-128,-6-2-248,-5-3-400,-2-3-865,-6-3-359,-11-7-1353,10 0 1577</inkml:trace>
  <inkml:trace contextRef="#ctx0" brushRef="#br0" timeOffset="1">0 272 13075,'4'-7'1664,"5"-8"1553,10 1-1113,14-8-639,7-8-89,13-8-280,-2-1-112,-1 3-256,-10 3-351,-10 12-193,-7 7-280,-10 12-977,-5 4-503,-5 12-1329,5 7 1361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13.9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1 394 19092,'3'28'1744,"5"-8"1305,12-11-128,13-22-729,14-13-407,14-21-745,3-6-408,4-6-464,-8 6-24,-3 3-584,-2 5-456,-7 2-1561,5 5-1464,-5 14 2129</inkml:trace>
  <inkml:trace contextRef="#ctx0" brushRef="#br0" timeOffset="1">776 64 20292,'-5'20'1921,"-1"-5"1087,-7 0-927,4-8-1449,-2-3-992,11 5 168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34.1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242 31 7818,'-1'-10'3665,"1"9"-3511,-1 0-1,1 1 1,0-1-1,0 0 1,-1 0-1,1 0 1,0 0 0,0 0-1,0 0 1,0 0-1,0 1 1,0-1-1,1 0 1,-1 0 0,0 0-1,0 0 1,1 0-1,-1 0 1,0 1-1,1-1 1,-1 0 0,1-1-1,-19 38 3077,-35 64-2341,0-3-788,-55 146 0,98-212-1719,10-31 1599,0 0-1,0 0 0,0 0 1,0 0-1,0 0 0,0 0 1,0 0-1,0 0 0,0-1 1,0 1-1,0 0 0,0 0 1,0 0-1,0 0 0,0 0 1,0 0-1,0 0 0,0 1 1,0-1-1,0 0 0,0 0 1,1 0-1,-1 0 0,0 0 1,0 0-1,0 0 0,0 0 1,0 0-1,0 0 0,0 0 1,0 0-1,0 0 0,0 0 1,0 0-1,0 0 0,0 0 1,0 0-1,0 0 0,0 0 1,0 0-1,0 0 1,0 0-1,0 0 0,0 0 1,0 0-1,0 0 0,0 0 1,0 0-1,0 0 0,0 1 1,0-1-1,0 0 0,0 0 1,0 0-1,0 0 0,0 0 1,0 0-1,0 0 0,0 0 1,0 0-1,0 0 0,0 0 1,0 0-1,0 0 0,0 0 1,0 0-1,7-4-858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34.5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1 12539,'-28'49'960,"-3"-1"328,7-6-464,2-5-200,9-10-407,4-1-97,7-11-433,4-4-407,16-13 424</inkml:trace>
  <inkml:trace contextRef="#ctx0" brushRef="#br0" timeOffset="1">244 322 11907,'-11'42'968,"2"0"728,2 0-776,3-1-320,2-7-223,0-10-562,2-2-327,11-13 256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34.9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11074,'-2'39'1361,"-2"-5"1519,6-1-1807,2-9-321,1-2-392,10-9-656,-2-7-312,11-10 2800,5-3-1944</inkml:trace>
  <inkml:trace contextRef="#ctx0" brushRef="#br0" timeOffset="1">398 275 10194,'4'20'840,"1"-1"241,3-3-65,1-9-424,2 1-320,3-8-240,3-2-384,5-5 184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35.3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14787,'11'15'1440,"2"2"897,6-5-945,-3-2-255,-1-5-545,1-1-256,6-4-2169,4 2 1417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32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1 201 9538,'5'0'1200,"1"-4"1305,1-5-553,4-2-231,1-1-169,4-2-368,5 1-280,4-2-343,-1-1-209,4-1-232,-2 3-16,0 2-392,0 1-385,-3-2-1087,7-2-272,7-10 927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2.4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 13755,'15'0'1160,"12"2"841,19 0 7,18-2-8,13 0-215,13 0-633,4-2-264,-3 0-464,-10-1-200,-8-5-744,2-3-608,-7-3 640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03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22 9578,'-23'-10'2058,"20"8"-1739,1 1-1,-1-1 1,0 1-1,0 0 0,0 0 1,0 0-1,0 0 1,0 0-1,0 1 0,0 0 1,0-1-1,-1 1 1,-5 1-1,9-1-293,0 0 0,0 0 0,0 0 0,0 0 0,0 0 0,0 0 0,0 0 0,0 0 0,0 1 0,0-1 0,0 0 0,0 0-1,0 0 1,0 0 0,0 0 0,0 0 0,0 1 0,0-1 0,0 0 0,0 0 0,0 0 0,0 0 0,0 0 0,0 0 0,0 1 0,0-1 0,0 0 0,0 0 0,0 0 0,0 0 0,0 0 0,0 0 0,0 1-1,0-1 1,0 0 0,0 0 0,1 0 0,-1 0 0,0 0 0,0 0 0,0 0 0,0 0 0,0 0 0,7 6 581,5 1-180,1-1-1,0-1 0,0 0 0,1-1 0,16 4 0,-16-5-159,48 11 920,81 7 0,65-5 336,58-12 79,42 3-70,-278-5-1435,0 2 0,36 10 0,-21 2-2548,-61-24 1452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30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398 1 11098,'-4'-1'332,"1"1"1,-1 0-1,0 0 0,0 1 0,0-1 0,1 1 0,-1 0 0,0 0 0,1 0 0,-1 0 1,-6 4-1,-1 1 174,1 1 0,-14 10-1,7-4-24,-223 190 2863,231-196-3160,1 1 0,1 1 1,-9 11-1,15-20-178,1 1 0,0-1-1,-1 0 1,1 1 0,0-1 0,-1 1 0,1-1-1,0 1 1,0-1 0,-1 1 0,1-1-1,0 1 1,0-1 0,0 1 0,0-1-1,-1 1 1,1-1 0,0 1 0,0-1 0,0 1-1,0-1 1,0 1 0,1-1 0,-1 1-1,0-1 1,0 1 0,0-1 0,0 1-1,0-1 1,1 1 0,-1-1 0,0 1-1,1-1 1,-1 1 0,0-1 0,1 0 0,-1 1-1,0-1 1,1 0 0,-1 1 0,0-1-1,1 0 1,-1 1 0,1-1 0,-1 0-1,1 1 1,4 0 15,0 1 1,0-1-1,0 1 0,8-1 0,-8 0-6,64 7 244,117-4-1,-6 0 1104,-173-4-1247,22 4 333,-28-3-415,1-1 1,-1 0-1,0 1 1,0-1-1,0 1 1,0 0-1,0-1 1,0 1-1,0 0 1,0-1-1,0 1 1,0 0-1,0 0 1,0 0-1,0 0 1,-1 0-1,1 0 1,0 0-1,-1 0 0,1 2 1,0-2-11,-1 0 0,0 0 0,0 0 0,0 0 0,1 0 0,-1 0 0,0 0 0,0 0 0,0 0 0,-1 0 0,1 0 0,0 0 0,0 0 0,-1 0 0,1 0 0,0 0 0,-1 0 0,1 0 0,-1 0 0,1 0 0,-2 1 0,-16 17 207,13-15-165,-23 18-70,0-1 0,-2-1 0,0-2 0,-1-1 0,-1-1 0,-45 15-1,68-27-277,1-1-1,-1-1 0,0 0 0,0 0 0,0-1 0,-16 0 0,24 0 180,0-1 0,-1 0 0,1-1 0,0 1 0,0 0 0,0 0 0,0 0 0,0-1 0,-1 1 0,1 0 0,0-1 1,0 1-1,0-1 0,0 1 0,0-1 0,0 0 0,0 1 0,1-1 0,-1 0 0,0 0 0,0 0 0,0 1 0,1-1 0,-1 0 0,1 0 0,-1 0 0,0 0 0,1 0 0,0 0 0,-1-1 0,1 1 0,0 0 0,-1 0 0,1 0 0,0 0 0,0-2 0,1-2-94,0 1 0,1 0 0,-1-1 1,1 1-1,4-6 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30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16011,'3'7'632,"0"1"-1,0-1 1,0 1-1,-1 0 1,0-1-1,-1 1 1,1 12-1,2 6 508,3 22 334,1 7-39,15 54 0,-12-70-1148,2 0 0,1-1 1,3-1-1,20 37 0,-13-39-216,-11-17-107,10 20 0,-20-32-265,-1-1 0,0 0 1,0 1-1,0-1 0,0 1 0,-1-1 0,0 1 0,1 11 0,-2-16 73,0 0-1,0 0 1,0 1 0,0-1-1,0 0 1,0 0-1,-1 1 1,1-1-1,0 0 1,-1 0-1,1 0 1,-1 1-1,1-1 1,-1 0-1,1 0 1,-1 0-1,0 0 1,0 0 0,1 0-1,-1 0 1,-1 1-1,0-2-222,1 1 0,-1 0-1,0-1 1,1 0 0,-1 1-1,1-1 1,-1 0 0,0 0-1,1 0 1,-1 0 0,0 0-1,1 0 1,-1 0 0,0 0-1,-2-1 1,-20-6-2026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31.0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1 239 12315,'0'-2'265,"1"0"1,-1 1 0,1-1-1,0 0 1,-1 1 0,1-1-1,0 1 1,0-1 0,0 1-1,0-1 1,0 1 0,1-1-1,-1 1 1,0 0 0,1 0-1,-1 0 1,1 0 0,-1 0-1,4-2 1,2 0 399,1 0 0,0 0 1,10-2-1,-12 3-294,26-5 739,2 1 0,-1 2 0,1 1 0,0 1-1,48 5 1,-73-3-994,1 1 0,0 1-1,-1-1 1,1 2 0,-1-1-1,0 1 1,0 1 0,0 0-1,0 0 1,-1 1 0,1 0-1,-1 0 1,0 1 0,-1 0 0,10 9-1,-10-7-85,-6-6-20,1 0 0,0 1 1,0-1-1,0 0 0,0 0 1,0 0-1,0-1 0,1 1 0,-1 0 1,0-1-1,1 1 0,0-1 0,3 1 1,-5-2-12,-1 0 1,1 0 0,-1 0 0,1-1 0,0 1-1,-1 0 1,1 0 0,-1-1 0,1 1 0,-1 0-1,1-1 1,-1 1 0,0-1 0,1 1-1,-1-1 1,1 1 0,-1-1 0,0 1 0,1-1-1,-1 1 1,0-1 0,0 1 0,0-1 0,1 1-1,-1-1 1,0-1 0,4-17 18,-4 18-14,2-22 0,2 0 0,0 0 1,13-35-1,-15 51-16,1 0 0,1-1 0,-1 1 1,2 0-1,-1 1 0,0-1 0,1 1 0,0 0 0,1 0 1,0 0-1,-1 1 0,2 0 0,-1 0 0,8-4 1,-9 6-161,0 1 0,0-1 0,0 1 0,0 0 0,0 1 1,0-1-1,10 0 0,-9 1-575,-1 1 1,0 0-1,1 1 1,-1-1-1,0 1 1,1 0-1,-1 1 0,6 1 1,9 4-1847,3-3 1052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32.1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82 12275,'-3'8'6396,"-18"13"-2996,-32 42 0,47-54-3311,0 0 0,0 0 1,1 1-1,0 0 1,1 0-1,0 0 0,1 0 1,-3 13-1,5-21-80,1 1-1,0-1 1,0 0 0,0 0-1,0 1 1,0-1 0,1 0-1,-1 0 1,1 0 0,-1 1-1,1-1 1,0 0 0,0 0 0,0 0-1,0 0 1,0 0 0,1 0-1,-1-1 1,0 1 0,1 0-1,-1 0 1,1-1 0,0 1-1,-1-1 1,4 2 0,-3-2-6,0 1 0,1-1 0,-1 0 0,0 0 0,1 0 0,-1 0 0,1-1 0,-1 1 0,1-1 0,-1 1 0,1-1 0,-1 0 0,1 0 0,0 0 0,-1 0 0,1 0 0,-1-1 0,1 1 0,-1-1 0,1 0 0,-1 0 0,3-1 0,0-1-2,0 0-1,0 0 1,-1 0 0,1-1 0,-1 0 0,0 0 0,0 0 0,0 0 0,0-1 0,-1 1-1,6-10 1,-2-1 10,-1 0 0,8-28 0,-10 28 4,1 1 0,0 0 1,1 0-1,8-14 1,-13 28-5,-1-1 1,1 0-1,-1 1 1,1-1-1,-1 1 1,1-1-1,0 1 1,-1-1-1,1 1 1,0-1-1,-1 1 0,1-1 1,0 1-1,0 0 1,0 0-1,-1-1 1,1 1-1,0 0 1,0 0-1,0 0 1,-1 0-1,1 0 1,0 0-1,0 0 1,0 0-1,0 0 1,-1 0-1,2 1 1,22 8 421,-21-7-327,7 3 127,-1 1-1,0-1 1,0 1-1,-1 1 1,11 10 0,-14-12-195,-1-1 0,0 1 0,0 0 1,0 1-1,-1-1 0,1 1 0,-1 0 1,-1-1-1,1 1 0,1 8 0,-3-10-20,6 19 61,-2-18-43,-4-5-35,-1 0 0,1-1 0,-1 1 0,0 0 0,1 0 0,-1 0 1,0 0-1,1-1 0,-1 1 0,0 0 0,1 0 0,-1-1 0,0 1 1,1 0-1,-1-1 0,0 1 0,0 0 0,1-1 0,-1 1 1,0 0-1,0-1 0,0 0 0,15-28 44,-7 14-38,17-28 0,-17 32-21,0 0 1,1 1 0,0 0 0,0 0 0,16-11 0,-22 19 13,-1 0 0,1 0 1,0 1-1,0-1 0,0 1 1,0 0-1,0 0 0,0 0 1,0 0-1,0 1 0,0-1 1,5 1-1,-5 0 3,-1 0-1,1 1 1,-1 0-1,1-1 1,-1 1-1,1 0 1,-1 0-1,1 0 1,-1 0-1,0 1 1,0-1-1,1 1 1,-1-1-1,0 1 1,-1 0-1,1 0 1,3 3-1,-1 1-7,-1 0-1,1 0 0,-1 0 0,0 1 0,0-1 1,-1 1-1,0 0 0,0 0 0,1 8 1,-1-5-6,0 0 1,1-1 0,8 19 0,-11-27-42,1 1-1,0-1 1,0 0 0,0 1 0,0-1 0,0 0 0,0 0 0,0 0 0,1 0 0,-1 0 0,0 0 0,1 0 0,-1-1 0,0 1 0,1 0 0,-1-1-1,1 1 1,-1-1 0,1 1 0,-1-1 0,1 0 0,-1 0 0,1 0 0,0 1 0,-1-2 0,1 1 0,-1 0 0,1 0 0,-1 0 0,3-1-1,5-2-564,-1 0 0,0 0 0,0 0-1,10-7 1,-15 8 375,22-12-2078,-1-2 0,23-21 0,-21 16 733,-4 5 680,-1-2 0,-1-1 0,26-30 1,-37 38 1159,-7 9 59,1 0 0,-1 0 0,0-1 1,0 1-1,-1-1 0,1 1 0,0-1 1,-1 0-1,0-6 2812,-1 9-3083,-6 5 1606,-11 8 300,-88 91 3180,102-100-5061,-1 0-1,0 0 0,1 0 0,0 1 0,0 0 1,-3 6-1,6-10-60,-1 1 0,1-1 0,-1 1 0,1-1 0,0 1 0,-1 0 1,1-1-1,0 1 0,0-1 0,0 1 0,1-1 0,-1 1 0,0-1 0,0 1 0,1-1 1,-1 1-1,1-1 0,-1 1 0,1-1 0,0 1 0,0-1 0,0 0 0,-1 1 1,3 0-1,0 1-4,0 0 1,0 0 0,0 0-1,1 0 1,-1-1 0,1 0 0,0 0-1,0 0 1,0 0 0,6 2-1,6 0-2,24 5 0,-5-2-1,-17-1 2,-1 0 1,0 0-1,0 2 0,-1 0 0,0 1 0,0 1 0,-1 0 0,0 1 1,-1 1-1,0 0 0,-1 1 0,0 0 0,-1 1 0,-1 0 0,0 1 1,-1 1-1,-1-1 0,10 23 0,-15-29 1,-1 0 0,-1-1 0,0 1 0,0 0 0,-1 0 0,1 0-1,-2 0 1,0 0 0,0 1 0,0-1 0,-1 0 0,-1 0 0,1 0 0,-2 0 0,1-1 0,-1 1 0,-4 8 0,2-7-1,0 0 1,-1-1 0,0 0 0,0 0 0,-1-1 0,0 0 0,-1 0-1,1 0 1,-2-1 0,1-1 0,-1 1 0,0-1 0,0-1-1,-11 6 1,14-8-6,-1-1 1,0 1-1,0-1 0,0-1 0,0 1 0,0-1 0,0 0 0,0-1 0,-1 1 0,1-2 1,0 1-1,0-1 0,0 0 0,0 0 0,0-1 0,0 0 0,0 0 0,-13-7 0,15 6-18,0 0 0,0 0 0,0 0 0,0-1 0,1 0 0,0 0 0,0 0 0,0-1 0,0 1 0,0-1 0,1 0-1,0 0 1,0 0 0,1 0 0,-1-1 0,1 1 0,0-1 0,0 1 0,1-1 0,0 0 0,0 0 0,0 1 0,0-11-1,2 4-38,0-1-1,1 1 0,0 0 0,1 0 0,0 0 0,1 0 1,0 0-1,1 1 0,0 0 0,1 0 0,9-13 0,11-12-19,56-60-1,-26 33 58,2-13 143,-52 66-72,0 0-1,0 0 0,-1 0 0,-1-1 0,8-22 1,-12 30-37,1 1 0,-1-1 1,1 0-1,-1 0 0,0 0 1,0 1-1,0-1 0,-1 0 1,1 0-1,0 0 0,-1 0 1,0 1-1,0-1 0,0 0 1,0 1-1,0-1 0,0 1 1,-1-1-1,1 1 0,-1 0 0,0-1 1,0 1-1,-2-2 0,3 3-3,-1 0-1,0-1 1,0 1-1,0 0 0,0 0 1,0 1-1,0-1 1,0 0-1,0 1 0,0-1 1,-1 1-1,1 0 1,0-1-1,0 1 0,0 0 1,-1 1-1,1-1 0,0 0 1,0 0-1,0 1 1,0 0-1,0-1 0,0 1 1,0 0-1,0 0 1,0 0-1,0 0 0,0 0 1,-3 3-1,4-3-4,-1 0 0,1 0-1,-1 0 1,1 1 0,0-1 0,-1 0-1,1 1 1,0-1 0,0 1-1,0 0 1,0-1 0,1 1 0,-1 0-1,0-1 1,1 1 0,-1 0 0,1 0-1,-1 2 1,1-1 2,0 0-1,0 1 1,1-1 0,-1 0-1,1 0 1,-1 0 0,1 0-1,0 0 1,0 0 0,2 3-1,2 3 4,1 0-1,0 0 0,0-1 0,1 0 1,12 12-1,-7-8 60,1-1 0,0-1 0,1 0 0,0-1 0,1-1 0,0 0 0,0 0 0,0-2 0,1 0 0,0-1 0,0 0 0,1-2 0,0 0 0,19 1 0,-4-2 418,-1-2-1,33-5 1,-48 3-188,1-1 0,-1 0 0,1-2 0,-1 0 0,23-11 0,17-14 206,-31 16-340,37-15 1,-59 27-194,0 2 1,-1-1-1,1 0 1,0 0-1,0 1 0,-1 0 1,1-1-1,0 1 1,0 0-1,0 0 1,-1 1-1,5 0 0,-2 0-510,0 1-1,0 0 0,0 1 0,8 5 0,-11-7 331,2 1-370,0 0-1,1 0 1,-1 0-1,0-1 1,1 1-1,-1-1 1,0 0-1,1 0 1,0-1-1,-1 1 1,1-1-1,-1 0 1,7-1-1,29-4-1432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32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0 22797,'-1'24'2128,"-16"0"1153,-1-2-1024,-12-4-1361,3-7-1088,7-2-3569,-6-3 2577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55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255 12 11114,'-3'-2'287,"0"1"-1,0-1 0,-1 1 0,1-1 0,-1 1 0,1 0 1,-1 1-1,0-1 0,1 1 0,-1-1 0,0 1 0,1 0 1,-7 1-1,5 0-80,0 0 1,0 1-1,-1 0 1,1-1-1,0 2 1,1-1-1,-1 1 1,-6 4-1,-2 2 7,1 2 0,1 0 0,0 0-1,0 1 1,-12 17 0,12-14-62,1 1 0,0 0 0,-10 23 0,17-32-105,0 1 1,1-1-1,-1 1 1,2 0-1,-1-1 1,1 1-1,0 0 0,1 0 1,0 0-1,1 12 1,-1-17-38,1 0 0,-1 0 0,1-1 0,0 1 0,0-1 0,0 1 1,0-1-1,0 1 0,0-1 0,1 1 0,-1-1 0,1 0 0,0 0 0,-1 0 0,4 2 0,-3-2-4,1 0-1,0 0 0,0-1 0,0 1 0,0-1 1,0 0-1,0 0 0,1 0 0,-1 0 0,0 0 0,1-1 1,5 1-1,19-2-2,0-1-1,0-2 1,0 0 0,39-12 0,-34 7 24,0 2 0,50-4 0,-77 11-14,-1-1 1,0 1 0,0 1-1,0-1 1,0 1 0,0 0-1,7 2 1,-10-2-5,-1-1 1,0 1-1,0 0 1,0-1-1,1 1 1,-1 0-1,0 0 1,0 0-1,0 0 0,0 0 1,0 0-1,0 0 1,-1 0-1,1 0 1,0 0-1,0 0 0,-1 1 1,1-1-1,-1 0 1,1 1-1,-1-1 1,0 0-1,1 1 1,-1-1-1,0 0 0,0 1 1,0-1-1,0 1 1,0 1-1,-2 4 37,1 0-1,-1 0 0,0 1 1,-1-2-1,0 1 1,0 0-1,0-1 0,-9 12 1,9-13-25,-17 27 140,-40 49 0,49-68-185,-1-1 1,0 0-1,0 0 0,-2-2 1,-27 19-1,39-28-69,-1 1 0,1-1 0,-1 0-1,0 0 1,1 0 0,-1 0 0,0 0-1,1 0 1,-1-1 0,0 1-1,0-1 1,1 0 0,-1 0 0,0 0-1,-5-1 1,7 1 49,0-1 0,0 1 0,0-1 0,0 1 0,0-1 1,1 1-1,-1-1 0,0 0 0,0 1 0,0-1 0,1 0 0,-1 0 0,0 1 0,1-1 0,-1 0 0,1 0 0,-1 0 0,0-1 0,1 0 137,-1-1-1,0 1 1,1-1-1,0 1 0,-1-1 1,1 1-1,0-1 0,0 1 1,1-6-1,11-44 269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56.1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11915,'-5'29'1544,"3"6"1881,6 5-1417,8 4-144,7 0-319,12 2-505,6 2-256,3-2-400,-3-3-160,-6-2-216,-4-5 72,-5-3-512,2-1-328,-11-9-992,-8-2-577,-1-10 4170,-4-10-2129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56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1 222 14339,'8'-4'4860,"14"-4"-3258,-14 5-926,143-46 3326,-118 40-3526,0 2-1,57-6 1,-84 13-467,-1 0 0,1 0 0,-1 0 0,1 0 0,-1 1 0,0 0 0,1 0 0,-1 0 0,0 1 0,0 0 0,1 0 0,-1 0 0,-1 1 0,1-1 0,0 1 0,-1 0 0,1 1 0,-1-1 0,0 1 0,0 0 0,0 0 0,-1 0 0,1 0 0,-1 1 0,0-1 0,0 1 0,-1 0 0,3 7 0,0-2-6,-1 0 0,-1 0 0,0 1 0,0-1 1,-1 1-1,0-1 0,-1 1 0,0 0 0,-1 0 0,0 0 0,-1-1 0,-2 16 0,3-26-3,0 1 0,0-1 0,0 1-1,0-1 1,0 1 0,-1-1 0,1 1 0,0-1-1,0 1 1,0-1 0,0 0 0,-1 1 0,1-1 0,0 1-1,0-1 1,-1 0 0,1 1 0,0-1 0,-1 1-1,1-1 1,0 0 0,-1 0 0,1 1 0,0-1 0,-1 0-1,1 0 1,-1 1 0,0-2-2,1 1 1,-1-1-1,0 1 0,1-1 1,0 1-1,-1-1 0,1 1 1,-1-1-1,1 0 0,-1 1 1,1-1-1,0 0 0,0 1 1,-1-1-1,1 0 0,0 1 1,0-1-1,0 0 0,0 0 1,0-1-1,-2-11 19,1 1 1,1-1-1,0 0 0,0 0 1,5-21-1,0 9-4,15-48 1,-15 61 21,-1 1 0,2-1 0,-1 1 0,2 0 0,-1 0 0,1 1 0,1 0 0,14-15 0,-16 20-151,0 0 0,0 0 0,0 1 0,1-1 0,0 1 0,8-3 0,-8 4-407,0 0 0,0 1 0,0 0-1,1 1 1,-1 0 0,0 0 0,10 0-1,23 1-4158,-16 2 3329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27.5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13579,'190'122'3375,"-13"13"-1716,-38-28-609,168 135 310,-120-98-1278,-106-84-575,-76-56 373,-2-2-44,-1-1 1,1 1 0,-1 1 0,1-1-1,-1 0 1,0 0 0,1 1-1,-1-1 1,-1 1 0,1 0-1,2 4 1,-4-7 106,1 1 1,-1-1-1,0 0 0,0 1 1,0-1-1,0 1 0,0-1 1,1 0-1,-1 1 0,0-1 0,0 1 1,0-1-1,0 0 0,0 1 1,0-1-1,-1 1 0,1-1 1,0 0-1,0 1 0,0-1 1,0 0-1,0 1 0,0-1 1,-1 1-1,1-1 0,0 0 1,-1 1-1,-15 5-965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32.3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97 12979,'12'-5'1296,"4"-1"464,4-3-295,4 1-193,-1-2-624,5 2-232,6 0-336,4-2-304,1 0-1096,2-3 1720,-4 4-792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56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85 10706,'7'0'5112,"-10"6"-350,0 0-5115,0 0 594,0 1-1,1 0 1,0 0-1,0 0 1,0 0 0,1 0-1,0 1 1,0-1-1,1 0 1,0 1 0,0-1-1,1 0 1,0 0-1,0 1 1,5 12-1,-3-11-233,0-1 0,1 0 0,0 0 0,0 0 0,1-1-1,0 0 1,0 0 0,1 0 0,0 0 0,0-1-1,0 0 1,1 0 0,7 5 0,-12-10-7,0 0 0,0 0-1,0 0 1,0 0 0,0 0 0,0 0 0,0 0 0,0-1-1,0 1 1,0-1 0,1 1 0,-1-1 0,0 0 0,0 0-1,4 0 1,-4-1 0,-1 1 0,0 0 0,0-1 0,1 0 0,-1 1 0,0-1 0,0 0-1,0 1 1,0-1 0,0 0 0,0 0 0,0 0 0,0 0 0,0 0 0,-1 0 0,1 0 0,0 0 0,0 0-1,-1 0 1,1-1 0,-1 1 0,1 0 0,-1 0 0,0-1 0,1 1 0,-1 0 0,0-1 0,0-1-1,1-14 11,0 0 0,-5-33 0,3 33 31,-1-1 1,3-31-1,0 44-48,0-1 0,0 1-1,0 0 1,0-1 0,1 1 0,2-5 0,-3 8 28,0 0 0,1-1 0,-1 1 0,1 0 0,0 1 0,-1-1 0,1 0 0,0 0 0,0 1 0,0-1 0,0 1 0,1 0 0,-1-1 0,0 1 1,3-1-1,4-1 106,0 1 0,0-1 1,1 2-1,-1-1 0,1 1 1,-1 0-1,0 1 0,11 1 1,-12 0-40,0 0 0,1 0 0,-1 0 0,0 1 0,0 1-1,0-1 1,0 2 0,0-1 0,9 6 0,-14-7-64,0 0 0,0 0 0,-1 1 0,0-1 0,1 0 0,-1 1-1,0 0 1,0-1 0,0 1 0,-1 0 0,4 6 0,-2-1-3,-1 1 1,0-1 0,2 10-1,3 17-7,-7-35-11,0 0 0,0 1 0,0-1 0,0 1 0,0-1 0,0 0-1,1 1 1,-1-1 0,0 0 0,0 1 0,0-1 0,0 0 0,0 0 0,1 1 0,-1-1-1,0 0 1,0 1 0,1-1 0,-1 0 0,0 0 0,0 0 0,1 1 0,-1-1 0,0 0 0,1 0-1,-1 0 1,0 0 0,1 1 0,-1-1 0,1 0 0,-1 0 0,1-1 0,-1 1 0,1 0 0,0-1-1,-1 1 1,1-1 0,-1 1 0,0-1 0,1 1 0,-1-1 0,1 1 0,-1-1-1,0 1 1,1-1 0,-1 0 0,13-32 13,-11 26-19,5-9 9,-1 1 0,2 0-1,16-26 1,-19 34-11,0 1 0,0-1 0,1 1 0,0 0 0,0 0 0,1 1 1,-1 0-1,1 0 0,12-7 0,-16 11 7,-1 0 0,1 0 1,-1 0-1,0 0 0,1 1 0,-1-1 1,1 1-1,0-1 0,-1 1 0,1 0 1,-1 0-1,1 0 0,-1 0 0,1 1 1,0-1-1,-1 0 0,1 1 1,-1 0-1,4 1 0,-3 0 6,1 0 0,-1 1 1,0-1-1,0 0 0,0 1 0,-1 0 1,1 0-1,-1 0 0,1 0 0,-1 0 0,0 0 1,3 6-1,9 22-42,-12-24-8,1 0 1,-1 0-1,2-1 1,-1 0-1,1 1 1,0-1-1,0 0 1,1-1-1,9 10 0,-12-14-125,0 1-1,1-1 0,-1 0 0,1 0 1,-1 0-1,1 0 0,-1-1 0,1 1 0,0-1 1,-1 0-1,1 1 0,0-1 0,-1 0 0,1-1 1,0 1-1,-1 0 0,1-1 0,-1 1 1,4-2-1,6-2-1335,-1 0 1,20-11-1,-26 12 1049,29-16-1866,2-3 700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2:57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105 108 8562,'13'-18'2812,"-8"12"57,-8 15 197,0-2-2537,-1 0 0,0-1-1,0 1 1,-1-1 0,0-1 0,-10 12 0,-4 2 361,5-3-363,-17 20 292,29-34-789,0 1 0,0 0-1,1 0 1,-1-1 0,1 1 0,0 0 0,0 0 0,0 1-1,0-1 1,1 0 0,-1 6 0,1-8-27,0 0-1,0 0 1,0 0-1,0 0 1,0-1-1,1 1 1,-1 0 0,0 0-1,1 0 1,-1 0-1,1 0 1,-1-1-1,1 1 1,-1 0 0,1 0-1,-1-1 1,1 1-1,0 0 1,0-1-1,-1 1 1,1-1 0,0 1-1,0-1 1,-1 1-1,1-1 1,0 1-1,0-1 1,0 0 0,0 1-1,0-1 1,0 0-1,0 0 1,0 0-1,1 0 1,3 0 3,0 1-1,0-2 1,0 1 0,0-1-1,7-1 1,72-26-237,-56 18 114,34-9 0,-61 19 117,1 0 0,-1 0 0,0 0 1,0 0-1,1 0 0,-1 0 0,0 0 0,1 0 1,-1 0-1,0 1 0,0-1 0,1 0 1,-1 1-1,0-1 0,0 1 0,0-1 1,0 1-1,0 0 0,1-1 0,-1 1 0,0 0 1,-1 0-1,1 0 0,0 0 0,1 1 1,1 3-2,0 0 1,0 0-1,0 0 1,2 8 0,0-3-2,10 24 79,0 2-1,-3 0 0,0 0 0,10 66 1,-19-83-34,-2 1 1,0-1 0,-1 1 0,0-1 0,-2 1-1,0-1 1,-2 1 0,0-1 0,-1 0 0,0-1-1,-10 20 1,5-17 16,-1 0 0,-27 39 0,30-50-44,-1 1 0,0-1 1,0-1-1,-1 0 0,0 0 0,-21 13 1,27-20-21,0 0-1,0 1 1,-1-1 0,1-1 0,-1 1 0,1-1 0,-1 0 0,-9 2 0,12-3 1,-1 0-1,0 0 1,1-1 0,-1 1 0,1 0-1,-1-1 1,1 1 0,0-1 0,-1 0-1,1 0 1,0 0 0,-1 0-1,1 0 1,0-1 0,0 1 0,0-1-1,0 1 1,-3-5 0,1 2 3,0-1 1,0 0-1,1 0 1,0 0-1,0-1 0,0 1 1,1-1-1,0 0 1,-3-10-1,3 5-20,0 0 0,1 0 0,0 0 0,1-21 0,3 8-68,0 0-1,2 0 0,0 1 1,12-29-1,-2 14-73,2 0-1,38-62 1,56-63 117,-54 83 178,-50 69-54,0 0 0,0-1 0,-1 1 0,8-24-1,-12 30-62,-1 0 0,1 0 0,-1 0 0,-1-1-1,1 1 1,-1 0 0,0 0 0,0 0 0,0-1-1,-1 1 1,1 0 0,-1 0 0,-1 0 0,1 0-1,-3-6 1,4 10-14,-1 0-1,1 0 1,-1 0-1,1 0 1,-1 0-1,0 0 1,1 0-1,-1 0 1,0 0-1,0 0 1,1 0-1,-1 0 1,0 0-1,0 0 1,0 1-1,0-1 1,0 1-1,0-1 1,0 0-1,-1 1 1,1 0-1,0-1 1,0 1-1,0 0 1,0-1-1,-1 1 1,1 0-1,0 0 1,0 0-1,-1 0 1,1 0-1,0 0 1,0 1-1,0-1 1,-1 0-1,1 0 1,0 1-1,0-1 1,0 1-1,0-1 1,0 1-1,0 0 1,0-1-1,0 1 1,0 0-1,-2 1 1,1 0-3,-1 1-1,0-1 1,1 1 0,0 0 0,-1-1 0,1 1 0,0 0 0,1 0 0,-1 1 0,0-1 0,1 0 0,0 0 0,-1 1 0,2-1 0,-2 6-1,2-6 6,0 1-1,0-1 0,0 0 0,0 1 1,1-1-1,0 1 0,0-1 0,0 0 1,0 0-1,0 1 0,0-1 0,1 0 1,0 0-1,-1 0 0,1-1 0,3 4 0,-2-2 24,1-1-1,0 0 0,0 1 0,0-2 0,0 1 0,0 0 1,1-1-1,-1 0 0,1 0 0,5 2 0,-1-1 91,1-1 0,-1 0-1,0-1 1,1 0 0,-1 0-1,1-1 1,-1 0 0,0-1-1,1 0 1,-1 0 0,14-4 0,-6-2 77,-1 0 0,19-11 1,-7 3-32,-27 14-154,1 1-1,-1-1 0,0 1 1,1-1-1,-1 1 1,0-1-1,1 1 0,-1 0 1,0 0-1,1 0 0,-1 0 1,1 0-1,-1 0 0,0 0 1,1 0-1,-1 0 1,3 1-1,-2 0 7,1 1 0,-1-1 1,1 1-1,-1-1 0,0 1 1,4 3-1,-4-3 0,1 1 1,-1-1-1,1 0 1,0 0-1,0 0 0,6 2 1,-5-2 11,1-1 0,0 0 0,0-1 0,0 1-1,0-1 1,0 0 0,-1 0 0,1 0 0,0-1 0,0 0 0,0 0 0,0 0 0,-1 0 0,1-1 0,0 0 0,-1 0 0,0 0 0,9-6 0,5-4 66,-1-1 0,31-29 0,-42 36-75,101-92-1310,-106 98 1154,-1 0 1,0-1-1,1 1 1,-1 0-1,1 0 1,-1-1-1,0 1 1,1 0-1,-1 0 1,1 0-1,-1 0 1,1 0-1,-1 0 1,0 0-1,1 0 1,-1 0-1,1 0 1,-1 0-1,1 0 1,-1 0-1,1 0 1,-1 0-1,0 0 1,1 0-1,-1 0 1,1 0-1,-1 1 1,1-1-1,-1 0 1,0 0-1,1 1 1,-1-1-1,0 0 1,1 1-1,0-1 1,14 9-1660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00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43 453 8314,'-14'-4'1428,"10"2"-423,0 1-1,0 0 0,-1 0 0,-7-1 0,22 18 2165,-7-9-2935,0-1 1,0 1-1,-1 0 0,0 0 1,-1 0-1,1 0 1,-2 0-1,2 10 0,-3 9 53,-3 27 0,2-32-43,0 30-1,2-48-210,0-1 1,0 1-1,0-1 0,1 1 1,-1-1-1,1 1 0,0-1 1,-1 1-1,1-1 0,0 0 1,0 1-1,1-1 1,-1 0-1,2 2 0,-2-3-14,0 0-1,0 0 1,1-1-1,-1 1 0,0 0 1,0-1-1,1 1 1,-1-1-1,0 0 0,1 1 1,-1-1-1,0 0 1,1 0-1,-1 0 0,0 0 1,1 0-1,-1 0 1,1 0-1,-1 0 1,0-1-1,1 1 0,-1 0 1,0-1-1,1 1 1,-1-1-1,2 0 0,10-6 67,0 0 0,-1-1 0,1-1-1,-2 0 1,22-20 0,-30 26-72,420-438-1203,-335 338-2563,-5-3 1502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01.5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8 503 10394,'3'12'805,"-1"1"0,0-1 0,-1 1 0,-1-1-1,0 1 1,0-1 0,-4 18 0,4-24-556,-5 28 740,3-24-555,0-1 0,1 1-1,0 0 1,1 0 0,0 0-1,2 17 1,-2-27-400,0 1-1,0-1 1,1 1-1,-1-1 1,0 0-1,0 1 1,0-1-1,1 1 1,-1-1-1,0 1 1,0-1-1,1 0 1,-1 1 0,0-1-1,1 1 1,-1-1-1,0 0 1,1 0-1,-1 1 1,0-1-1,1 0 1,-1 1-1,1-1 1,-1 0-1,1 0 1,-1 0-1,1 0 1,-1 0-1,1 1 1,-1-1-1,1 0 1,-1 0-1,1 0 1,17-6 609,-10 2-484,-1-1 0,1 1 0,-1-2 0,0 1 0,0-1-1,-1 0 1,8-9 0,3-2 47,126-142 553,-23 23-600,146-125-167,-125 136-16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04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1927 4509 7762,'2'2'215,"-1"0"1,0 0 0,0 0 0,1 0 0,-1 0 0,-1 1-1,1-1 1,0 0 0,-1 1 0,1-1 0,-1 0 0,1 1-1,-1-1 1,0 4 0,0-2-11,0-1 0,0 0 0,1 0 1,-1 0-1,1 0 0,0 0 0,2 6 0,-2-9-156,-1 1 0,1 0 0,0 0 0,0 0 1,0-1-1,0 1 0,0 0 0,-1-1 0,1 1 0,0-1 0,1 1 0,-1-1 0,0 1 0,0-1 0,0 0 1,0 0-1,0 1 0,0-1 0,0 0 0,0 0 0,1 0 0,-1 0 0,0 0 0,0-1 0,0 1 1,0 0-1,0 0 0,0-1 0,0 1 0,2-1 0,4-2 124,1 0-1,13-7 1,-19 9-146,32-18 226,1 2-1,1 1 1,0 2-1,44-12 1,106-4 266,3 15-127,-120 10-277,524-46 431,-1-31-438,-316 28-124,-1-22 4,-30-12 89,27-9 367,149-58 302,-316 109-740,186-112-1,-264 140-3,-2-1-1,0-1 1,-2-1-1,0-1 1,-1-1 0,19-27-1,-9 6 48,-3-1 0,40-84-1,88-180 291,-133 265-142,24-63-1,-40 86-160,-2 1-1,0-1 1,-2 0 0,0 0-1,1-43 1,-6 11-59,-9-61 0,-16-56 45,15 106 7,-66-319-106,50 277 74,-63-154 1,78 232 7,-1 0 1,-1 1-1,-1 0 0,-2 1 1,-1 1-1,0 0 1,-2 2-1,-1 0 1,-39-32-1,-177-109-76,131 96 92,-132-98 37,0 0-82,-36-12 0,182 119 51,-104-56 4,143 88-22,-104-36 0,81 41-40,-126-21 0,-84 11-12,-377-2 153,293 19-117,-58 5 53,326 14-58,1 4-1,-123 26 1,123-11 71,-187 67 0,236-69-39,1 2 1,2 3-1,0 2 1,2 2 0,-56 46-1,-72 83-27,132-114-8,-66 90 0,-110 238 114,182-304-83,8-17-16,-145 276-10,16 5 1,128-262 40,3 2-1,3 1 1,4 0 0,-17 112-1,29-106-29,3 0 0,4 0 0,4-1 0,3 1 0,29 144 0,-18-156 10,2 0 0,3-2-1,3 0 1,3-2 0,3 0 0,73 110 0,-66-123 0,2-1 0,3-2 1,2-2-1,97 79 0,-84-83 2,1-2 1,3-3-1,1-2 0,79 31 0,-73-41 43,0-3 0,1-3 0,1-3 0,1-4-1,91 5 1,-10-11 324,221-21 0,99-46-445,-339 31-895,-13-10 408,-118 39 542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07.2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608 1578 6569,'1'3'213,"1"-1"-1,0 1 0,0-1 0,0 0 0,0 0 0,0 0 1,1 0-1,-1 0 0,0-1 0,1 1 0,0-1 0,3 3 1,37 12 866,-41-16-1018,29 9 592,0-2 1,49 5 0,67-4 556,-28-10-506,154-24 1,-226 20-647,759-74 122,-742 75-180,335-29 37,-2-23-5,-341 45-26,-1-2 0,54-21-1,-78 22 7,-1-1 0,0-1 0,0-2-1,48-36 1,-52 32 115,-1-1-1,-1-1 1,-1-2 0,-1 0-1,-1-1 1,-2-1-1,0-1 1,-2-1 0,-1-1-1,-2 0 1,22-62-1,-33 81-82,0-1 1,-1 0-1,0 0 0,-1 1 0,0-1 1,-1 0-1,0 0 0,-1 0 0,0 0 0,-1 0 1,0 0-1,-1 1 0,-1-1 0,1 1 0,-2 0 1,0 0-1,0 0 0,-1 1 0,-12-19 0,-2 4-4,-1 1-1,-1 0 0,0 2 0,-38-28 0,-109-66 10,83 66-62,-3 4 0,-2 4 1,-2 3-1,-1 5 0,-112-25 1,42 23-15,-1 8-1,-216-9 1,-213 20 24,461 19-9,-183 25 0,228-13 10,1 4 0,1 3 0,-87 35 0,140-43 4,0 2-1,1 0 0,1 2 0,1 2 1,1 1-1,0 1 0,1 1 0,2 1 0,0 2 1,2 1-1,-26 34 0,26-28 55,2 1-1,1 0 0,2 2 1,1 0-1,2 1 1,-20 66-1,27-59 157,1 1 0,-3 78-1,9-55 99,10 76 0,-4-103-190,2-1-1,1 0 1,2 0-1,1-1 1,29 67 0,-30-87-119,0 0 1,1-1 0,1 0-1,1 0 1,0-2-1,1 1 1,1-1 0,0-1-1,1-1 1,0 0-1,1-1 1,1 0 0,27 14-1,-18-15-238,-1-1 0,2-1 1,-1-1-1,1-2 0,1 0 0,-1-2 0,1-1 0,47-1 0,100-20-607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2.0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15667,'-4'8'1201,"4"17"839,11 12-168,13 24-431,7 10-73,6 12-184,5 5-240,6 0-447,1-6-81,-3-10-336,-5-14 48,-14-17-160,-1-10-104,-13-18-608,-12-12-545,3 5-839,-19-10-497,-29-10 1409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2.3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0 697 15259,'4'-11'1577,"18"-9"583,11-9 97,20-13-465,11-4-424,13-15-360,2-3-255,5-5-337,-3-5-256,-11 10-104,-4 5-216,-13 10-576,2 10-425,-2 8-831,4 7-529,-6 15-311,-9 4-193,-14 16 1633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2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1 10066,'-9'42'1088,"-3"8"1396,3 0-1,-5 69 1,14-108-2146,-1 8 180,0 1-1,2-1 1,0 0-1,7 31 1,-7-45-444,0-1 0,0 0 0,0 0 1,1 0-1,0 0 0,0 0 0,0 0 1,0 0-1,1-1 0,-1 1 0,1-1 1,0 0-1,0 0 0,0 0 0,0 0 1,1 0-1,-1-1 0,1 1 1,0-1-1,0 0 0,0 0 0,0-1 1,0 1-1,0-1 0,0 1 0,6 0 1,0-1 15,0-1 1,-1 0 0,1 0 0,0-1 0,-1 0-1,1 0 1,-1-1 0,1-1 0,-1 1 0,16-8-1,-18 7-67,-1 0-1,1-1 0,-1 1 1,0-1-1,0 0 0,0-1 1,-1 1-1,0-1 1,0 0-1,0 0 0,0-1 1,-1 0-1,0 0 0,0 0 1,4-9-1,-7 11-23,1 1 1,-1-1-1,0 0 1,0 1-1,-1-1 1,1 0-1,-1 0 1,0 1-1,0-1 1,0 0-1,-1 0 1,1 0-1,-1 1 1,0-1-1,-1-4 1,0 3-2,-1 0 0,0 0 1,0 0-1,0 0 0,0 0 0,-1 1 1,1 0-1,-1-1 0,-5-3 1,-6-4-148,-1 1 1,0 1-1,-1 0 0,-32-14 1,29 15-512,0 1 1,-28-7-1,43 14 374,0-1 0,-1 1 1,1 1-1,0-1 0,0 1 0,0 0 0,-1 0 0,1 0 1,0 1-1,0 0 0,-1 0 0,1 0 0,0 0 0,0 1 1,-6 3-1,0 3-1104,9-5 587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3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85 302 15779,'19'26'775,"85"107"3560,-76-99-2898,61 53-1,-75-75-1250,66 59 657,-64-55-739,-1 0 0,24 33 0,-38-47-104,0 0 1,1 0-1,-1 0 0,0 0 1,0 0-1,-1 0 1,1 0-1,0 0 1,-1 0-1,1 1 0,-1-1 1,1 0-1,-1 3 1,0-5-2,0 0 0,0 1 1,-1-1-1,1 1 0,0-1 0,0 1 1,0-1-1,-1 1 0,1-1 1,0 1-1,0-1 0,-1 0 0,1 1 1,0-1-1,-1 0 0,1 1 0,0-1 1,-1 0-1,1 1 0,-1-1 1,1 0-1,-1 0 0,0 1 0,0-1-1,-1 1 0,0-1-1,1 0 1,-1 0 0,0 0-1,0 0 1,1 0-1,-1 0 1,0 0 0,-1-1-1,-9-1-71,0-2 0,1 1 0,-1-2-1,1 1 1,-11-8 0,-53-34-558,41 22 189,1-1 0,-55-56 0,67 59 276,2-1-1,0-1 1,1-1-1,-22-43 1,32 53 115,1 0 1,1 0-1,1 0 0,0-1 1,1 0-1,1 0 0,0-1 1,0-17-1,3 23 42,0 1-1,0 0 1,1-1 0,1 1-1,0 0 1,0 0 0,1 0-1,0 1 1,1-1 0,0 1-1,1-1 1,0 1 0,0 0-1,8-9 1,-6 9 70,2 0 1,-1 0 0,1 1-1,0 0 1,1 1-1,0 0 1,0 0-1,1 1 1,0 0 0,0 1-1,0 0 1,18-4-1,-20 6 62,0 1 0,0 1 0,0-1-1,0 2 1,0-1 0,0 1 0,1 0 0,-1 1-1,0 0 1,0 1 0,0 0 0,0 0-1,0 1 1,-1 0 0,1 1 0,-1-1-1,9 6 1,-13-6-50,1 0-1,-1 1 1,0-1 0,0 1-1,0-1 1,-1 1 0,1 0-1,-1 1 1,0-1 0,0 0-1,3 7 1,-3-3-6,-1-1 0,1 0-1,-1 1 1,-1 0 0,1-1-1,-1 1 1,0 10 0,-1 4 12,-1-1 0,0 1 0,-2-1 1,-8 33-1,8-42-112,-1 0 0,0 0 0,0-1 0,-2 1 0,1-1 0,-1 0 0,-1 0 0,0-1 0,-10 11-1,13-16-141,0-1-1,-1 0 0,0 0 0,0 0 0,-6 3 0,9-6 65,1 0 1,-1 0-1,1-1 0,-1 1 0,1 0 1,-1-1-1,1 1 0,-1-1 1,0 0-1,1 0 0,-1 0 0,1 1 1,-1-1-1,0-1 0,1 1 0,-1 0 1,0 0-1,1-1 0,-1 1 1,1-1-1,-1 1 0,1-1 0,-1 1 1,1-1-1,-3-1 0,0-2-122,1 0-1,-1 0 1,1 0-1,-5-8 1,8 12 231</inkml:trace>
  <inkml:trace contextRef="#ctx0" brushRef="#br0" timeOffset="1">611 9 19988,'24'58'1489,"-4"-4"543,-2-7-400,-1-14-935,-3-5-257,5-17-432,-1-11-360,-5-17-873,0-12-927,-4-11 1056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32.7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94 14267,'15'-8'1944,"3"-2"1081,10-5-1249,-1-1-471,0-2-1033,4 3-1128,-4 4 520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3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77 14963,'-9'33'1144,"11"-2"1361,23-3-2201,10-6-208,16-9-1016,1-6-528,16-7 695</inkml:trace>
  <inkml:trace contextRef="#ctx0" brushRef="#br0" timeOffset="1">767 0 15475,'-16'18'1465,"0"0"0,1 1 1,1 0-1,1 1 0,1 1 0,-19 43 0,28-58-1356,1-1 0,0 0-1,1 1 1,-1 0 0,1-1 0,0 1 0,1 0 0,-1 0-1,1-1 1,1 1 0,-1 0 0,1 0 0,-1-1 0,2 1-1,-1 0 1,4 9 0,-2-10-90,0 0-1,0 0 1,0-1-1,0 1 1,1-1-1,0 0 1,-1 0-1,2 0 1,-1 0-1,0-1 1,1 1-1,0-1 1,0-1-1,-1 1 0,2-1 1,-1 1-1,7 1 1,0-1-143,-1 1 0,1-2 0,0 1 0,1-2 0,-1 0 0,0 0 0,0-1 0,1-1 0,-1 0 0,0 0 0,24-7 0,-24 4-396,-1 0 0,1-1 0,0-1-1,-1 0 1,0 0 0,-1-1-1,1 0 1,-1-1 0,-1 0 0,1-1-1,11-14 1,12-22-1974,0-11 1000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3.9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0 14083,'-3'1'528,"0"-1"0,0 0 0,-1 1 0,1 0 0,1 0 0,-1 0 0,0 0 0,0 0 0,0 0 0,0 1 0,1-1 0,-1 1 0,1 0 0,-4 3 0,-2 3 304,0 0 0,-10 14 0,15-20-660,-5 9 207,0 0 1,0 0-1,1 1 0,-11 22 1,16-31-362,1 0-1,0 0 1,0 1 0,0-1 0,0 0-1,1 0 1,-1 0 0,1 1 0,0-1-1,0 0 1,0 0 0,0 1 0,0-1-1,1 0 1,0 0 0,0 1 0,-1-1-1,2 0 1,-1 0 0,0 0 0,1 0-1,-1 0 1,1-1 0,0 1 0,0 0-1,2 2 1,2 0-10,0 0 1,0-1-1,0 0 0,1 0 0,0 0 0,-1-1 1,1 0-1,0-1 0,1 1 0,13 2 1,7 0 30,43 1 0,-65-5-36,32 0 31,-25-1-39,0 0 0,0 1 0,21 5-1,-32-6 16,-1 0-1,1 1 0,0-1 1,0 1-1,-1 0 0,1-1 1,0 1-1,-1 0 0,1 0 1,-1 0-1,1 0 0,-1 1 0,0-1 1,1 0-1,-1 0 0,2 3 1,-2-2 15,0 0 0,-1 0 0,1 0 0,-1 0 0,0-1 0,1 1 0,-1 0 0,0 0 0,0 0 0,0 0 0,0 0 1,0 0-1,-1 0 0,1-1 0,0 1 0,-1 0 0,-1 3 0,-2 6 90,-1-1-1,-1 0 1,0 0 0,0 0-1,-1 0 1,-12 13 0,-2-1 31,-31 26 0,40-38-209,0-2-1,0 1 1,-22 11-1,31-19-62,1 0-1,0-1 0,0 1 1,-1 0-1,1-1 0,0 0 0,-1 1 1,1-1-1,-1 0 0,1 0 0,0 0 1,-1-1-1,1 1 0,-1 0 0,-3-2 1,5 1-34,-1 1 1,1-1 0,0 0 0,0 1-1,0-1 1,0 0 0,0 0 0,0 1-1,0-1 1,0 0 0,0 0 0,0 0-1,1 0 1,-1 0 0,0-1 0,0 1-1,1 0 1,-1 0 0,1 0 0,-1 0-1,1-1 1,0 1 0,-1 0 0,1-1-1,0 1 1,0 0 0,0-1 0,0 1-1,0-1 1,8-28-1443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4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98 124 12683,'9'-24'1236,"-1"5"1465,-1 0 1,8-33-1,-15 43-995,-5 9-434,-10 14-69,-3 8-815,2 1-1,-23 42 1,31-50-360,1 0 1,1 1 0,0 0 0,1 0-1,-5 31 1,9-42-28,1-1 0,0 0 0,-1 1 0,1-1 0,1 0 0,-1 0 0,1 1 0,0-1 0,2 7 0,-3-9-12,1-1 0,0 0-1,0 1 1,0-1 0,-1 0-1,1 0 1,0 0 0,1 0-1,-1 0 1,0 0 0,0 0-1,0 0 1,0 0 0,1 0 0,-1-1-1,0 1 1,1-1 0,-1 1-1,1-1 1,-1 1 0,1-1-1,-1 0 1,0 1 0,1-1-1,-1 0 1,1 0 0,-1 0-1,1-1 1,2 1 0,6-2-84,-1 0-1,0-1 1,1 0 0,-1-1-1,9-4 1,-5 2-117,23-7 0,-32 12 161,0 0-1,0 1 1,0-1 0,0 1 0,0-1 0,0 1 0,0 1-1,0-1 1,1 0 0,4 2 0,-7-1 21,0 0 0,0-1 0,0 1 0,0 0-1,0 0 1,0 0 0,0 1 0,-1-1 0,1 0 0,0 1 0,-1-1 0,1 1 0,-1 0 0,1-1 0,1 4 0,-1-1-12,0 0 1,0 0 0,-1 0 0,1 0 0,-1 0-1,0 0 1,1 7 0,-1 3-45,0 1 1,-1 0-1,-3 23 0,-2-5 3,3-23 66,1 0 0,-1-1 0,2 1 0,-1 0 0,1 1 0,2 11 0,-2-21 11,0-1 1,0 1-1,0-1 1,0 1-1,0 0 1,1-1-1,-1 1 1,0-1-1,0 1 1,0-1-1,1 1 1,-1 0-1,0-1 1,1 1-1,-1-1 1,0 1 0,1-1-1,-1 0 1,1 1-1,-1-1 1,1 1-1,-1-1 1,1 0-1,-1 1 1,1-1-1,-1 0 1,1 0-1,-1 1 1,1-1-1,0 0 1,-1 0 0,1 0-1,-1 0 1,1 0-1,0 0 1,-1 0-1,1 0 1,-1 0-1,1 0 1,0 0-1,-1 0 1,1 0-1,-1 0 1,1 0-1,0-1 1,2 0-93,-1-1 1,1 1-1,-1-1 1,0 1-1,0-1 1,0 0-1,0 0 1,3-3-1,-2 1-150,0-1-1,1 0 1,-1 0 0,3-7-1,8-31-622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5.1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 19556,'9'-1'520,"4"-5"-696,4-3-632,10 2 512</inkml:trace>
  <inkml:trace contextRef="#ctx0" brushRef="#br0" timeOffset="1">592 807 20380,'-20'26'1617,"2"-4"1863,25-24-3360,8-13-1408,7-5-1072,20-4 1295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5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438 18 13827,'-6'-3'378,"1"0"1,-1 1-1,0 0 0,1 0 1,-1 0-1,0 1 1,-8-2-1,10 3-172,-1 1-1,1-1 1,-1 1 0,0-1-1,1 1 1,0 1 0,-1-1-1,1 0 1,0 1-1,-7 3 1,-9 6 212,1 1 0,0 1 0,0 1 0,1 1 0,-20 20 0,7-2 232,-45 61 0,59-70-307,-23 42 1,35-55-276,0 0 0,0 0 0,1 1 0,0 0 1,1 0-1,-2 18 0,5-27-60,-1 0 0,1 0-1,0 1 1,0-1 0,0 0 0,1 0 0,-1 1 0,1-1-1,0 0 1,0 0 0,0 0 0,0 0 0,1 0 0,-1 0 0,1 0-1,0 0 1,-1 0 0,1-1 0,1 1 0,-1-1 0,0 1 0,1-1-1,-1 0 1,1 0 0,-1 0 0,5 2 0,3 1 12,1-1-1,-1 0 1,1 0 0,0-1 0,0-1 0,19 2 0,21 1 13,0-3 1,1-3-1,-1-1 1,54-10 0,-86 9-34,-3 0 39,1 1 0,33 0 0,-49 2-30,1 0-1,0 1 1,-1-1 0,1 0 0,0 0-1,-1 1 1,1-1 0,-1 1 0,1 0-1,-1-1 1,1 1 0,-1 0 0,1 0-1,-1 0 1,0 0 0,0 0-1,2 1 1,-2-1 0,-1 0 0,1 0 0,0 1 0,-1-1-1,1 0 1,-1 0 0,0 0 0,1 1 0,-1-1 0,0 0-1,0 1 1,0-1 0,0 0 0,0 0 0,0 1 0,0-1 0,0 2-1,-2 3 14,0-1-1,0 1 0,0-1 1,0 1-1,-1-1 0,0 0 0,0 0 1,-5 5-1,-2 4-25,-1-1-1,-1 0 1,0-1-1,0-1 1,-1 0-1,-24 15 1,31-22-223,-1 0 0,1-1 1,0 0-1,-1 0 1,0-1-1,0 0 0,0 0 1,0 0-1,0-1 1,0 0-1,0-1 0,0 1 1,0-1-1,-1-1 1,1 1-1,0-1 0,0 0 1,-13-5-1,-25-16-1048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6.0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18708,'2'0'208,"-1"0"0,0 0 0,1 0 0,-1 0 0,0 0 0,1 0-1,-1 0 1,0 1 0,0-1 0,1 0 0,-1 1 0,0-1 0,0 1 0,0-1 0,0 1 0,1 0 0,-1 0 0,0-1 0,1 3-1,16 20 1476,-14-17-1421,72 122 2937,-23-35-2308,27 44-336,62 95-241,-138-227-317,-1-1 0,0 1 0,1-1 0,0 1 0,0-1 0,0-1 0,1 1 0,5 3 0,-9-6-4,1 0 0,-1-1 0,1 1 1,-1 0-1,1-1 0,-1 0 0,1 1 0,-1-1 0,1 0 0,0 0 0,-1 0 0,1 0 1,-1 0-1,1 0 0,0 0 0,-1-1 0,1 1 0,-1 0 0,1-1 0,-1 1 0,1-1 1,-1 0-1,1 0 0,-1 1 0,0-1 0,1 0 0,-1 0 0,0 0 0,0 0 1,0-1-1,0 1 0,0 0 0,1-2 0,4-4-54,0-2 0,0 1-1,-1 0 1,-1-1 0,1 0 0,3-12 0,15-61-501,-19 64 425,0 0 1,1 0-1,2 1 1,-1 0-1,17-29 0,-22 43 136,1 1 0,0-1 0,-1 1-1,1 0 1,0 0 0,0 0 0,1 0 0,-1 0-1,0 0 1,1 1 0,-1-1 0,1 1 0,-1-1-1,1 1 1,0 0 0,0 0 0,5-1 0,-6 2 4,1 0 1,-1 0 0,1 0 0,-1 0 0,1 1 0,-1-1 0,1 1 0,-1-1 0,1 1 0,-1 0 0,0 0 0,1 0 0,-1 1 0,0-1 0,0 0 0,0 1 0,0-1 0,0 1 0,3 4 0,5 5 79,-2 0-1,0 1 1,0 0 0,9 20 0,-11-20-29,0 0 0,1 0 0,0-1-1,1 0 1,13 14 0,-18-22-84,0 0 0,0-1 1,0 1-1,1-1 0,4 3 0,-7-5-38,0 0 0,0 1 0,0-1 1,0 1-1,-1-1 0,1 0 0,0 0 0,0 1 0,0-1 0,0 0 0,0 0 0,0 0 0,0 0 0,0 0 1,0 0-1,0 0 0,0-1 0,0 1 0,0 0 0,0-1 0,0 1 0,0 0 0,0-1 0,0 1 0,0-1 0,-1 1 1,2-2-1,0-1-435,0 1 1,0-1 0,-1 0-1,1 0 1,-1 0 0,0-1-1,2-4 1,2-6-967,7-13-453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6.3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35 19092,'-4'6'976,"4"-2"577,20-4-1569,8-4-609,8-9-1487,12 0-2905,0-1 3017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6.7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150 587 16740,'-20'18'911,"1"1"1,1 1-1,1 0 1,0 1 0,2 1-1,-13 25 1,25-42-852,1 1-1,0-1 1,0 0-1,0 1 1,1 0-1,0-1 1,-1 7 0,2-11-60,0 0 1,0 1 0,0-1-1,0 0 1,0 1 0,0-1-1,0 0 1,1 0 0,-1 1-1,0-1 1,1 0 0,-1 0-1,1 1 1,0-1 0,-1 0-1,1 0 1,0 0 0,-1 0-1,1 0 1,0 0 0,0 0-1,0 0 1,0 0 0,0-1-1,0 1 1,0 0 0,0-1-1,0 1 1,1 0 0,-1-1-1,0 1 1,0-1 0,0 0-1,1 1 1,-1-1 0,2 0-1,3 0-9,1 0 0,-1 0-1,1-1 1,-1 1-1,1-2 1,-1 1 0,1-1-1,-1 0 1,0 0-1,0 0 1,11-7 0,-5 2-40,-1 0 0,0-1 0,0 0 1,-1-1-1,11-11 0,-12 10 31,0-1 1,-1 0-1,0 0 0,-1-1 0,0 0 1,-1 0-1,0-1 0,3-14 0,-3 7-21,-1 0-1,-1-1 1,-1 1-1,1-38 1,-5 16-9,-2-1 0,-1 1 0,-3 0 1,-19-67-1,26 109 48,-33-102 277,29 90-200,-1 1 0,-1 0 0,0 0 1,0 0-1,-1 1 0,-11-14 0,15 21 17,-1 0 0,1 0 0,0 1 0,-1-1 0,0 1 0,1 0 0,-1 0 0,0 0 0,0 0 0,-7-1 0,9 2-61,0 1 0,0-1 0,1 1 0,-1 0 0,0 0 0,0 0 0,1 0 1,-1 0-1,0 0 0,0 0 0,1 0 0,-1 1 0,0-1 0,1 1 0,-1-1 1,0 1-1,1 0 0,-1 0 0,1-1 0,-1 1 0,1 0 0,-1 1 0,1-1 0,0 0 1,-1 0-1,1 0 0,0 1 0,-1 1 0,0 0-21,1-1-1,0 1 1,1-1-1,-1 1 1,0 0 0,1-1-1,-1 1 1,1 0-1,0 0 1,0 0 0,0-1-1,0 1 1,0 0-1,1 0 1,-1-1-1,1 1 1,0 0 0,0-1-1,0 1 1,0 0-1,2 2 1,0 2-8,1-1-1,0 0 1,0 0 0,0-1-1,1 1 1,0-1 0,7 7-1,-7-8-21,0 0 0,0 0-1,0-1 1,1 0 0,-1 0 0,1 0 0,0 0-1,11 3 1,-16-6-22,-1 0-1,1 0 1,-1 0-1,0 0 1,1 0-1,-1 0 1,1 0-1,-1-1 1,1 1-1,-1 0 1,0 0-1,1 0 1,-1-1-1,1 1 1,-1 0-1,0 0 1,1-1-1,-1 1 1,0 0-1,1-1 1,-1 1-1,0 0 1,0-1-1,1 1 1,-1 0-1,0-1 1,0 1-1,1-1 1,-1 1-1,0 0 1,0-1-1,0 0 1,3-16-2215,-2 12 940,-1 3 1203,-2 0-314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7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 13187,'3'-7'1424,"1"-3"977,0 9-233,1 4-768,-5 8-447,2 8-841,2-1-400,-1 2-1209,-1 6 873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8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9 15539,'-10'-8'2435,"10"8"-2380,0 0-1,0 0 0,0 0 1,-1 0-1,1 0 0,0 0 1,0 0-1,0 0 0,0 0 1,0 0-1,0 0 0,0 0 1,0 0-1,-1 0 1,1 0-1,0 0 0,0 0 1,0 0-1,0 0 0,0 1 1,0-1-1,0 0 0,0 0 1,0 0-1,0 0 1,0 0-1,0 0 0,0 0 1,0 0-1,-1 0 0,1 0 1,0 1-1,0-1 0,0 0 1,0 0-1,0 0 1,0 0-1,0 0 0,0 0 1,0 0-1,0 0 0,0 1 1,0-1-1,0 0 0,0 0 1,0 0-1,1 0 1,-1 0-1,0 0 0,0 0 1,0 1-1,10 23 2581,76 134 1315,26 90-2657,-101-216-1192,23 55 202,-28-74-245,0-1 0,1 0-1,0 0 1,14 16 0,-18-25-57,-1 0 1,1-1 0,-1 1 0,1-1 0,0 0-1,0 0 1,0 0 0,1 0 0,-1 0 0,0-1-1,1 1 1,-1-1 0,1 0 0,-1 0 0,1 0-1,-1-1 1,1 1 0,0-1 0,-1 0 0,1 0-1,0 0 1,-1-1 0,1 1 0,0-1 0,-1 0-1,1 0 1,4-2 0,3-1-3,1-2-1,-1 0 1,0 0 0,-1-1 0,0 0-1,18-16 1,-15 10 9,-1-1-1,0 0 1,-1 0-1,0-1 1,-1-1-1,-1 0 1,14-33-1,-13 22-9,0-1 0,-2 0 0,-1 0 0,4-39-1,-9 53 8,-1-2-1,-1-24 0,0 35 4,-1 0-1,0 0 1,0 1 0,0-1-1,0 0 1,-1 1 0,1-1-1,-1 1 1,0 0-1,-1 0 1,1 0 0,-5-7-1,5 10-5,1-1 1,-1 1-1,0 0 0,1-1 0,-1 1 0,0 0 1,0 0-1,0 0 0,0 0 0,0 0 0,0 1 0,0-1 1,0 1-1,0-1 0,0 1 0,-1 0 0,1-1 0,-2 1 1,0 1 11,0-1 1,1 1-1,-1-1 1,1 1-1,-1 0 1,1 0-1,0 0 1,-1 1-1,1-1 1,-5 4-1,5-3 6,1 0 1,-1 0-1,1 0 0,-1 0 0,1 0 0,0 1 1,0-1-1,0 1 0,1-1 0,-1 1 1,1-1-1,-3 5 0,4-5-3,-1 0-1,1 0 1,-1 0 0,1 0 0,0 0-1,0 0 1,-1 0 0,2 0-1,-1 0 1,0 0 0,0 0 0,0 0-1,1 0 1,-1 0 0,1-1 0,0 1-1,0 0 1,-1 0 0,1 0-1,2 1 1,-1 0-12,0-1 0,0 0-1,0 0 1,0 0 0,1 0-1,-1-1 1,1 1 0,-1 0-1,1-1 1,0 0 0,-1 0 0,1 0-1,0 0 1,0 0 0,0 0-1,0-1 1,3 1 0,7 0-17,0 0 1,19-1 0,8-4 3,50-11 1,-63 9 21,0 2 0,1 0 0,0 2 0,45 1 0,-41 7 6,-30-5-15,0-1 0,0 1 0,0 0 1,0 0-1,-1 0 0,1 0 0,0 0 1,-1 0-1,1 0 0,0 1 0,-1-1 0,1 1 1,1 1-1,-3-2 0,1 0 0,-1-1 1,0 1-1,1 0 0,-1 0 0,0-1 0,0 1 1,0 0-1,0 0 0,1-1 0,-1 1 1,0 0-1,0 0 0,0 0 0,-1-1 1,1 1-1,0 0 0,0 0 0,0-1 0,0 1 1,-1 0-1,1 0 0,0-1 0,-1 1 1,1 0-1,-1-1 0,1 1 0,-1 0 1,1-1-1,-1 1 0,0 0 0,-22 16 162,20-15-142,-94 54 456,78-47-497,-1-1 1,1 0-1,-30 6 0,46-13-118,-1 0-1,0 0 1,0-1-1,1 1 1,-1-1-1,0 0 1,0 0 0,1-1-1,-1 1 1,0-1-1,0 0 1,1 1-1,-1-2 1,0 1-1,1 0 1,-1-1-1,1 0 1,0 1-1,0-1 1,-1-1-1,1 1 1,0 0-1,1-1 1,-4-3-1,3 2-85,1-1 0,-1 1-1,1-1 1,-2-8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37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0 783 8546,'39'-15'889,"42"-22"0,-15 6-412,392-201 2162,11-20 349,-116 65-592,-346 183-2197,22-14 1125,-29 18-1294,0 0-1,0 0 1,0-1-1,0 1 1,0 0-1,1 0 1,-1 0-1,0 0 1,0 0-1,0 0 1,0 0-1,0 0 1,0 0-1,1-1 1,-1 1-1,0 0 1,0 0-1,0 0 1,0 0-1,0 0 1,0-1-1,0 1 1,0 0-1,0 0 1,0 0-1,0 0 1,0 0-1,0-1 1,0 1-1,0 0 1,0 0-1,0 0 1,0 0-1,0-1 1,0 1-1,0 0 1,0 0-1,0 0 1,0 0-1,0-1 1,0 1-1,-8-1 365,-10 4-281,4 3-92,0 0 0,1 0-1,-1 1 1,2 1 0,-1 0 0,1 1 0,0 1 0,-12 12 0,22-21 67,1 1-1,-1 0 1,0-1 0,1 1 0,-1 0 0,1 0 0,0 0-1,-1 0 1,1 0 0,0 0 0,0 0 0,1 0 0,-2 4-1,1 8 472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38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1 26286,'3'49'1928,"-6"6"1305,-16 6-2305,-4-6-536,-5-11-968,2-9-728,25-8 751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3.1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35 485 9234,'0'0'93,"0"1"1,0-1-1,-1 0 1,1 1-1,0-1 0,0 0 1,0 1-1,-1-1 0,1 0 1,0 1-1,0-1 1,-1 0-1,1 1 0,0-1 1,0 0-1,-1 0 1,1 1-1,0-1 0,-1 0 1,1 0-1,-1 0 1,1 1-1,0-1 0,-1 0 1,1 0-1,0 0 0,-1 0 1,1 0-1,-1 0 1,1 0-1,-1 0 0,0 0 31,0-1 0,1 1 0,-1-1 0,0 1 0,0-1 0,1 1 0,-1-1 0,0 0 0,1 1-1,-1-1 1,1 0 0,-1 1 0,0-2 0,-1-2 197,0-1 1,0 1-1,0-1 0,-1-5 0,2 6-148,0 0 0,0 0-1,1-1 1,0 1-1,0 0 1,0-1 0,1 1-1,-1-1 1,1 1-1,0 0 1,0 0 0,0 0-1,1-1 1,0 1-1,-1 0 1,1 1 0,1-1-1,-1 0 1,1 1 0,-1-1-1,1 1 1,0 0-1,0 0 1,4-4 0,2 1 55,-1 0 0,1 0 0,0 1 0,0 0 0,1 1 0,0 0 0,-1 1 0,1-1 0,11-1 0,-2 2-21,0-2 0,18-7-1,-30 9-157,0 0 0,-1-1-1,1 1 1,-1-1 0,0 0 0,-1-1 0,1 0 0,8-9-1,-5 4 5,-1-1-1,-1 0 0,1 0 1,-2-1-1,1 0 1,-2 0-1,0-1 0,0 0 1,-1 0-1,4-21 0,-7 25-81,0 8-30,-1-1 1,1 1-1,-1-1 0,0 1 1,0 0-1,1-1 1,-1 1-1,0-1 0,0 1 1,-1 0-1,1-1 1,0 1-1,0-1 1,-1 1-1,1 0 0,-1-1 1,0-1-1,0 2-149,1-1 0,-1 1 0,1 0 0,-1 0 0,1-1 0,0 1 0,-1 0 0,1-1 0,0 1 0,0-1 0,0 1 0,0 0 0,0-1 0,1 1 0,-1 0-1,0-1 1,1 1 0,-1 0 0,0-1 0,1 1 0,0 0 0,-1 0 0,2-2 0,14-15-1057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3.5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 13579,'1'-1'169,"0"1"1,0 0 0,0-1-1,0 1 1,0 0-1,-1 0 1,1 0-1,0 0 1,0 0 0,0 0-1,0 0 1,0 0-1,0 0 1,-1 0-1,1 0 1,0 0-1,0 1 1,0-1 0,0 0-1,-1 1 1,1-1-1,0 1 1,0-1-1,-1 1 1,1-1 0,0 1-1,-1-1 1,1 1-1,0 0 1,-1-1-1,1 1 1,0 1-1,1 2 221,1 1 0,-1 0-1,0-1 1,2 10 0,-1-4 42,12 31 736,4 16 30,46 92 1,-47-112-1080,-9-17-497,18 27 1,-18-38-1473,-8-10 1836,-1 1 0,0 0 0,0 0 0,1 0 0,-1 0 0,0 0 0,1 0 0,-1 0 1,0-1-1,1 1 0,-1 0 0,0 0 0,0-1 0,1 1 0,-1 0 0,0 0 0,0-1 0,0 1 0,1 0 0,-1 0 1,0-1-1,0 1 0,0 0 0,0-1 0,0 1 0,1 0 0,-1-1 0,0 1 0,0 0 0,0-1 0,0 1 0,0 0 0,0-1 1,0 1-1,0-1 0,3-18 142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3.8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0 186 15531,'11'-8'1257,"6"-5"727,3-5-168,8-8-319,1-3-313,-3 0-384,1 7-288,-9 3-320,-3 7-40,-8 6-560,-7 2-1872,-5 8-33,-1 5-975,-6 6 1735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4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0 11122,'-3'12'1369,"1"0"0,0-1-1,0 1 1,1 0 0,0 18-1,2-25-1299,-1-1 0,1 0 0,0 0 0,0 0 0,0 0-1,1 0 1,-1 0 0,1 0 0,0 0 0,0 0 0,0-1-1,1 1 1,-1-1 0,1 1 0,0-1 0,0 0 0,0 0-1,0-1 1,4 4 0,-1-3-40,1 1 0,-1-1 0,0 0 0,1-1-1,0 1 1,0-1 0,-1 0 0,12 0 0,59 4 403,-33-5 11,-21 1-61,-8-1 176,29 4 1,-40-4-412,-1 0 1,1 0-1,0 0 1,0 1-1,0 0 1,-1-1-1,1 1 1,-1 0-1,1 1 1,-1-1-1,6 6 1,-8-7-102,0 1 1,0 0 0,1 0 0,-1 0 0,0 0-1,-1 0 1,1 0 0,0 0 0,-1 0 0,1 0 0,-1 1-1,0-1 1,1 0 0,-1 0 0,0 0 0,0 1-1,-1-1 1,1 0 0,0 0 0,-1 0 0,-1 4-1,0 2 4,-1-1 1,0 1-1,0-1 0,-9 13 0,3-6-42,-1-1 0,0-1 0,-19 18 0,24-25-180,0 0 0,-1 0 0,0-1-1,0 0 1,0 0 0,0-1 0,-1 1 0,1-2 0,-1 1-1,-10 2 1,15-4 18,-1-1 0,1 1 0,0-1 0,-1 0-1,1 0 1,0 0 0,0 0 0,-1 0 0,1-1-1,0 1 1,0-1 0,-3 0 0,-1-2-132,1-1 0,0 1 0,1 0 0,-9-8 0,13 10 280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4.9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9 613 12787,'-1'-1'349,"0"-1"0,0 0 1,0 1-1,1-1 0,-1 0 1,0 0-1,1 1 0,-1-1 0,1 0 1,-1 0-1,1 0 0,0 0 1,0 0-1,0 0 0,0 0 1,0 1-1,0-1 0,0 0 0,1 0 1,-1 0-1,1 0 0,0 0 1,-1 1-1,1-1 0,0 0 0,1-2 1,0 0-85,0 1-1,0 0 1,0-1 0,1 1 0,-1 0 0,1 0 0,-1 0 0,1 0 0,0 0-1,0 1 1,6-4 0,-8 5-232,0 1 0,0 0 0,-1-1 1,1 1-1,0 0 0,0-1 0,0 1 0,0 0 0,0 0 0,0 0 0,0 0 0,0 0 1,0 0-1,0 0 0,0 0 0,0 0 0,0 0 0,0 0 0,0 1 0,0-1 1,0 0-1,0 1 0,1 0 0,-1 0-19,1 1 1,-1-1-1,0 0 1,0 1-1,0-1 1,0 0-1,0 1 1,0 0-1,-1-1 1,1 1-1,0-1 1,0 3-1,1 5-16,-1-1-1,0 1 1,0-1-1,-1 11 1,0-14 5,1 5 15,-1-1 0,0 1 0,-1 0 0,0-1 0,0 1 0,-1-1 0,-1 1 0,1-1 0,-5 10 0,6-19-16,1 1-1,0 0 1,0-1 0,-1 1 0,1 0 0,0-1 0,-1 1 0,1-1-1,-1 1 1,1-1 0,0 1 0,-1-1 0,1 1 0,-1-1 0,0 1-1,1-1 1,-1 0 0,1 1 0,-1-1 0,0 0 0,0 0-2,1 0 1,0 0-1,-1 0 1,1 0-1,0-1 0,-1 1 1,1 0-1,0 0 1,-1-1-1,1 1 1,0 0-1,0-1 1,-1 1-1,1 0 1,0-1-1,0 1 0,0 0 1,0-1-1,-1 1 1,1-1-1,0 1 1,0 0-1,0-1 1,-4-32-43,3 19 44,1 0-1,1 0 1,1 1 0,0-1 0,0 0 0,1 1 0,1-1 0,0 1 0,7-13-1,-8 19 8,1 1 0,-1 0-1,1 0 1,0 0 0,1 1-1,-1-1 1,1 1 0,9-7-1,-10 9-6,0 0-1,1 0 0,-1 1 0,1 0 1,-1 0-1,1 0 0,0 0 1,0 1-1,0 0 0,-1 0 0,1 0 1,0 0-1,7 1 0,-9 0-1,0 0-1,0 1 0,0-1 0,0 0 1,0 1-1,0 0 0,-1 0 0,1 0 1,0 0-1,0 0 0,-1 1 1,1-1-1,-1 1 0,1 0 0,2 2 1,-2-1 0,1 1 0,-1 0 1,0 0-1,1 0 1,-2 1-1,1-1 0,0 1 1,1 5-1,0 2 15,0-1 0,-1 1 0,0 0 0,-1 0 0,0 0-1,0 21 1,-2-33-13,0 1 4,0 0 0,0 0 0,0 1 0,0-1 0,0 0 0,0 0 0,0 0 0,0 0 0,0 0 0,-1 0 0,1 0 0,0 0 0,-1 0-1,1 0 1,-1 0 0,1 0 0,-1 0 0,0 0 0,1 0 0,-2 1 0,2-2-3,0 0-1,-1 0 1,1 1-1,0-1 1,0 0-1,-1 0 1,1 0-1,0 0 1,0 0-1,-1 0 1,1 0-1,0 0 1,0 0-1,-1 0 1,1-1-1,0 1 1,0 0-1,-1 0 1,1 0-1,0 0 1,0 0-1,0 0 1,-1 0-1,1-1 1,0 1-1,0 0 1,0 0-1,-1 0 1,1-1-1,0 1 1,0 0-1,0 0 1,0 0-1,-1-1 1,-4-8-6,5 8 7,-3-7-4,0 1 1,1-1-1,0 0 0,0 0 0,1 0 0,0 0 0,1-16 0,1 2 4,5-37-1,-1 33-22,0 1 0,1 0-1,2 0 1,0 0 0,18-34-1,-25 56 15,1 0-1,0 0 0,0 0 0,0 0 1,0 0-1,0 0 0,1 1 0,-1 0 0,1-1 1,0 1-1,4-3 0,-6 4 5,0 1-1,0 0 0,-1 0 1,1-1-1,0 1 1,0 0-1,-1 0 1,1 0-1,0 0 1,0 0-1,-1 0 1,1 0-1,0 0 0,0 0 1,-1 1-1,1-1 1,0 0-1,0 0 1,-1 1-1,1-1 1,0 0-1,-1 1 0,1-1 1,0 1-1,-1-1 1,1 1-1,-1-1 1,1 1-1,-1-1 1,1 1-1,-1 0 1,1-1-1,-1 1 0,1 1 1,12 25-5,-12-25 7,2 6 9,0-1 1,1 0-1,-1 0 0,1 0 0,1 0 0,7 9 0,-11-15-7,0 0-1,0 0 1,0 0-1,0 0 1,0 0 0,0 0-1,0 0 1,1-1-1,-1 1 1,0 0-1,0-1 1,1 1 0,-1 0-1,0-1 1,1 0-1,-1 1 1,1-1-1,-1 0 1,0 0 0,1 1-1,-1-1 1,1 0-1,-1-1 1,1 1-1,-1 0 1,0 0 0,1-1-1,-1 1 1,0 0-1,1-1 1,-1 0 0,0 1-1,1-1 1,-1 0-1,0 1 1,0-1-1,0 0 1,0 0 0,1 0-1,-1 0 1,-1 0-1,1 0 1,2-3-1,4-6-5,1 0 0,-2-1 0,1 0 0,-1 0 0,-1-1 0,0 0 0,4-18 0,16-90 42,-11 38-162,-14 80 122,1 0 0,-1 0 0,1 0 0,0 0 0,-1 0 0,1 0 0,0 0 0,0 0 0,2-2 0,-3 3 4,0 1 0,0 0 0,0 0-1,0 0 1,1 0 0,-1 0 0,0 0 0,0 0 0,0-1 0,1 1-1,-1 0 1,0 0 0,0 0 0,1 0 0,-1 0 0,0 0 0,0 0-1,0 0 1,1 0 0,-1 0 0,0 0 0,0 0 0,1 0 0,-1 0-1,0 0 1,0 1 0,0-1 0,1 0 0,8 9 115,2 6 79,0 0-1,1-1 1,15 14-1,-24-25-200,0 0-1,0-1 1,0 1-1,1-1 1,-1 1-1,1-1 1,0 0-1,0 0 1,-1-1-1,1 1 1,0-1-1,0 0 1,1 0-1,-1 0 1,0 0-1,0-1 1,0 0-1,1 0 1,6 0-1,-9-1-167,0 0-1,0 0 1,0 0-1,0 0 1,0 0-1,0 0 1,0 0-1,-1-1 1,1 1-1,0 0 1,-1-1-1,1 0 1,-1 1-1,0-1 1,1 0-1,-1 0 1,0 0-1,0 0 1,0-2-1,1 2-208,-1-1 0,0 0 0,0 0 0,-1 0 0,1 0-1,-1 0 1,1 0 0,-1 0 0,0 0 0,0 0 0,0 0 0,-1 0 0,0-5-1,-11-19-987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5.3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26 13651,'-13'13'1600,"6"-6"1801,5 1-2257,8-10-904,5-4-416,2-5-1064,-1-2-448,5-9 799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5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0 241 12883,'8'9'1432,"-2"1"-1,0 0 1,8 16 0,-2 2 85,9 36-1,-14-43-1167,-1-1-1,-2 1 0,0 0 1,2 35-1,-6-56-340,0 0 1,0 0-1,0 1 1,0-1-1,0 0 0,0 1 1,0-1-1,0 0 1,0 1-1,0-1 0,0 0 1,0 1-1,-1-1 1,1 0-1,0 0 0,0 1 1,0-1-1,0 0 1,0 1-1,-1-1 0,1 0 1,0 0-1,0 0 1,-1 1-1,-4-4 127,3-1-101,0-1 0,1 1-1,0-1 1,0 1 0,0-1-1,0 1 1,1-7 0,-1 6-17,-6-199 60,6 195-78,1 1-1,1-1 0,0 1 0,0-1 0,0 1 1,1 0-1,1-1 0,-1 1 0,1 0 0,5-8 0,-8 15 6,0 0 0,1 0-1,-1 0 1,1 1 0,-1-1-1,1 0 1,-1 0 0,1 1-1,0-1 1,-1 0 0,1 1-1,0-1 1,0 0 0,-1 1-1,1-1 1,0 1 0,0 0-1,0-1 1,0 1 0,0 0-1,-1-1 1,1 1 0,0 0-1,0 0 1,0 0 0,0 0-1,0 0 1,0 0 0,0 0-1,0 0 1,0 0 0,0 0-1,0 0 1,0 1 0,-1-1-1,1 0 1,0 1 0,0-1-1,0 0 1,0 1 0,-1-1-1,3 2 1,2 2 88,0 1 0,0 0-1,0-1 1,7 11 0,-9-11-34,5 6 99,-2-2 40,1 0 0,13 12 0,-18-18-166,0 0 1,0-1-1,1 1 0,-1-1 1,1 1-1,-1-1 1,1 0-1,0 0 1,0 0-1,-1 0 0,1 0 1,0-1-1,0 1 1,4-1-1,-5 0-21,-1 0 0,1-1-1,-1 1 1,1 0 0,-1-1 0,1 0-1,-1 1 1,1-1 0,-1 0 0,0 0-1,1 0 1,-1 0 0,0 0 0,0 0-1,0 0 1,0 0 0,0 0 0,0-1-1,0 1 1,0 0 0,1-4-1,2-2 11,0-1-1,4-13 0,-8 19-19,6-19-362,-2 0-1,-1 0 0,0-1 0,-1 1 1,-2-35-1,0 41-521,0-7-1146,3 11 676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6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1 22501,'2'1'1816,"-4"5"585,-5-2-1129,-2 1-440,-2-3-1112,5 2-344,2-4-1128,1 20-2409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6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2489 14555,'-30'5'3355,"30"-5"-3326,0 0 0,0 0-1,-1 0 1,1 0-1,0 0 1,0 0-1,0 0 1,0-1-1,0 1 1,0 0-1,0 0 1,-1 0-1,1 0 1,0 0-1,0 0 1,0 0-1,0 0 1,0 0-1,0 0 1,0 0-1,0 0 1,-1 0-1,1 0 1,0-1 0,0 1-1,0 0 1,0 0-1,0 0 1,0 0-1,0 0 1,0 0-1,0 0 1,0 0-1,0-1 1,0 1-1,0 0 1,0 0-1,0 0 1,0 0-1,0 0 1,0 0-1,0 0 1,0-1-1,0 1 1,0 0-1,0 0 1,0 0-1,0 0 1,0 0 0,0 0-1,0 0 1,0-1-1,0 1 1,0 0-1,0 0 1,1 0-1,-1 0 1,0 0-1,0 0 1,0 0-1,0 0 1,0 0-1,0 0 1,0 0-1,0 0 1,0-1-1,1 1 1,-1 0-1,0 0 1,6-7 427,1-1 0,-1 1 0,2 0 0,-1 1 0,1 0-1,10-7 1,-11 8-298,228-160 2151,35-26-1306,359-329 1235,53-159 111,-24 23-900,-657 655-1447,48-46 51,3 2 0,68-45 1,-109 83-54,0 0 0,0 1 1,14-5-1,-23 10 0,-1 1 0,0-1 0,1 1 1,0-1-1,-1 1 0,1 0 0,-1 0 0,1 0 0,-1 0 0,1 0 1,-1 0-1,1 0 0,0 1 0,-1-1 0,3 1 0,-3-1 0,-1 1 1,1 0-1,0-1 0,0 1 0,-1-1 0,1 1 0,0 0 0,-1-1 0,1 1 1,0 0-1,-1 0 0,1 0 0,-1-1 0,0 1 0,1 0 0,-1 0 0,0 0 1,1 1-1,-1 2-2,1-1 0,-1 0 0,0 1 0,0-1 0,0 0 0,-1 1 0,1-1 0,-1 0 0,0 1 0,0-1 0,-2 4 0,-1 2-166,-1 0-1,0-1 1,-1 1-1,0-1 1,-8 9-1,-40 36-2583,41-41 2057,-44 40-1013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55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281 9 7946,'-19'1'3540,"15"-1"-3282,1 1 0,0-1-1,0 0 1,-1 0-1,1 0 1,0-1 0,-1 1-1,1-1 1,0 0 0,0 1-1,-6-4 1,8 4-236,0-1 0,0 1 1,0-1-1,0 1 0,0 0 0,0-1 1,-1 1-1,1 0 0,0 0 0,0 0 1,0 0-1,0 0 0,-1 0 0,1 0 1,0 0-1,0 1 0,0-1 0,0 0 1,0 1-1,-1-1 0,1 0 0,0 1 1,0 0-1,0-1 0,0 1 0,0 0 1,0-1-1,1 1 0,-1 0 0,-2 2 1,0 2 83,-1 0 1,1 0 0,-1 1-1,-3 9 1,5-10-21,-98 225 1377,88-200-1382,2-1 0,0 2 0,2-1 0,1 1 0,2 0 0,1 1 0,1-1 0,3 63 0,4-50 102,2 0 1,1 1-1,2-2 1,3 1 0,28 72-1,-12-48-120,37 87 40,-48-120-50,2-1 1,28 42 0,-35-60-4,1-1 1,0 0-1,1 0 1,0-2 0,1 0-1,18 12 1,-20-16 24,1-1 1,0-1 0,0 0-1,1-1 1,-1-1 0,1 0-1,1-1 1,25 4 0,-21-6 8,0 0 0,-1-2 1,1-1-1,37-5 0,-28 0 128,0-1-1,46-18 1,-54 17-86,64-28 363,-74 30-423,-1 0 1,0-1-1,0 0 1,0 0-1,15-16 0,48-57 171,80-109 0,-130 154-172,26-48 0,-41 67-7,0-1 0,-1 0-1,-1 0 1,-1-1-1,5-27 1,-6 16 22,5-44 97,-9 64-157,0 0 0,0 0-1,-1 0 1,0 0 0,0 0-1,-4-10 1,-6-13 27,-2 1 1,-1 0 0,-1 1-1,-2 0 1,0 2-1,-2 0 1,-2 1 0,0 0-1,-38-34 1,-67-62-35,115 113-6,-1 0 0,0 1 0,-1 0 0,0 1 0,-20-9 0,-75-26 302,41 18 91,41 15-219,-3-3 15,0 2 0,-49-11 0,69 20-187,-1 0 1,0 1-1,0 1 1,0-1-1,0 2 0,0-1 1,0 1-1,0 1 0,0 0 1,1 0-1,-1 1 1,-12 5-1,3 1-42,-35 22-1,46-26-199,1 0 0,0 1 0,1 0-1,-1 0 1,1 0 0,0 1 0,-6 9-1,12-15 117,-1 0-110,0 1 0,0-1 1,0 0-1,0 0 0,0 1 0,1-1 0,-1 0 0,1 1 0,-1-1 1,1 1-1,-1-1 0,1 1 0,0-1 0,0 1 0,0-1 0,0 1 0,0 1 1,0-3 142,0 1 1,0-1-1,0 0 1,0 0-1,0 0 1,1 0 0,-1 0-1,0 1 1,0-1-1,0 0 1,0 0-1,0 0 1,1 0 0,-1 0-1,0 0 1,0 0-1,0 0 1,0 0 0,1 0-1,-1 0 1,0 0-1,0 0 1,0 0-1,1 0 1,-1 0 0,0 0-1,0 0 1,0 0-1,0 0 1,1 0-1,-1 0 1,0 0 0,0 0-1,0 0 1,0 0-1,1 0 1,-1-1-1,0 1 1,0 0 0,0 0-1,0 0 1,0 0-1,1 0 1,-1-1-1,14-13-2152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9.2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19 509 10026,'-1'1'169,"1"0"11,-1 0 1,1 0 0,-1-1-1,1 1 1,-1 0-1,0 0 1,1-1-1,-1 1 1,0 0-1,0-1 1,0 1 0,1-1-1,-1 1 1,0-1-1,0 1 1,0-1-1,0 0 1,-1 1 0,2-1-94,-1 0 1,1-1-1,0 1 1,0 0-1,0 0 1,0 0-1,-1-1 1,1 1-1,0 0 1,0 0-1,0-1 1,0 1-1,0 0 1,0 0-1,0-1 1,0 1 0,-1 0-1,1 0 1,0-1-1,0 1 1,0 0-1,0 0 1,0-1-1,1 1 1,-1 0-1,0 0 1,0-1-1,0 1 1,0 0-1,0-1 1,0 1-1,0 0 1,0 0-1,1 0 1,-1-1-1,0 1 1,5-12 1132,3-2 21,1 1 0,15-18 0,-6 8-371,89-108 1732,-24 31-1926,-72 85-615,17-20-254,1 0 0,34-30 0,-57 60-143,0 1-1,0-1 1,0 1-1,0 0 1,1 1-1,-1-1 1,1 2-1,9-4 1,-15 6 210,-1-1 0,1 1 0,0 0 0,0 0 0,0 0 0,0-1 0,0 1 0,0 0 0,0 0 0,0 0 0,0 1 0,0-1 0,0 0 0,0 0 0,0 0 0,-1 1 0,1-1 0,0 1 0,0-1 0,0 0 0,0 1 0,-1-1 0,1 1 0,0 0 0,0-1 0,-1 1 0,1 0 0,0-1 0,-1 1 0,1 0 0,-1 0 0,1 0 0,0 1 0,-1-1 31,0 0-1,-1 1 0,1-1 0,0 0 1,0 1-1,-1-1 0,1 0 1,-1 0-1,1 1 0,-1-1 1,0 2-1,1-3 91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9.6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8 389 13571,'-5'20'1536,"3"-7"1585,5-11-713,16-22-663,8-13-129,12-15-584,5-3-303,-2-1-313,-4 7-288,-1 2-680,-6 7-361,-9 3-1175,-7 3-489,0-3 1321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49.9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0 155 11979,'6'-8'699,"0"1"1,0 0 0,1 0 0,-1 1 0,1 0 0,13-9 0,51-26 795,-58 34-1133,3-2-66,0 1 0,0 1 0,1 0 0,0 2 0,25-7 0,-37 11-233,1 1-1,0-1 1,0 1 0,-1-1-1,1 2 1,0-1 0,0 1-1,-1 0 1,1 0-1,-1 0 1,1 1 0,-1 0-1,1 0 1,-1 0-1,0 0 1,0 1 0,0 0-1,0 0 1,-1 1-1,8 6 1,-4-1-24,-1 0 1,-1 0-1,1 0 0,-2 1 1,1-1-1,-1 2 0,-1-1 1,0 0-1,3 13 0,4 17-98,4 44 0,-13-73 23,0 0-145,-1-1 1,0 1-1,-1 0 1,0-1 0,-2 12-1,1-17-125,1 0 0,-2 0 0,1 0 0,-1 0 0,1-1 0,-1 1 0,0 0 0,-1-1 0,1 0 0,-1 0 0,0 1 0,-6 5 0,-9 6-759</inkml:trace>
  <inkml:trace contextRef="#ctx0" brushRef="#br0" timeOffset="1">22 142 17508,'24'7'1456,"7"8"961,8 5-521,-1 15-520,1 7-344,-2 2-543,-4-2-209,-4-7-128,2-6-344,2-12-1081,0-4-1079,7-28 1152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50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0 10938,'-1'0'194,"1"1"-1,-1-1 0,1 0 1,-1 0-1,1 0 1,0 0-1,-1 0 0,1 1 1,0-1-1,-1 0 0,1 0 1,-1 1-1,1-1 0,0 0 1,0 0-1,-1 1 1,1-1-1,0 0 0,-1 1 1,1-1-1,0 0 0,0 1 1,0-1-1,0 1 0,-1-1 1,1 0-1,0 1 1,0-1-1,0 1 0,0-1 1,0 1-1,0-1 0,0 0 1,0 1-1,0-1 0,0 1 1,0-1-1,0 1 1,0-1-1,0 0 0,1 1 1,-1-1-1,0 1 0,0-1 1,1 1-1,16 20 1434,-9-11-478,30 34 884,51 68 321,-44-39-1890,-25-39-391,45 59 0,-53-80-168,-9-10-118,1 0 0,-1 0 0,0 1 0,0-1 0,0 1 0,-1 0 0,1 0 0,-1 0 0,3 7 0,-5-11 138,0 0-1,0 1 1,0-1-1,0 0 1,0 0-1,-1 0 1,1 1-1,0-1 1,0 0-1,0 0 1,0 0-1,-1 0 1,1 0-1,0 1 1,0-1-1,0 0 1,-1 0-1,1 0 1,0 0-1,0 0 1,-1 0-1,1 0 1,0 0-1,0 0 1,0 0-1,-1 0 1,1 0-1,0 0 1,0 0-1,-1 0 1,1 0-1,0 0 1,0 0-1,-1 0 1,1 0-1,0 0 1,-1 0-1,-11-3-1745,-14-9-629,-4-6 845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50.9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1 213 13387,'27'-28'1859,"1"1"0,48-35 0,-55 47-1133,1 1-1,0 1 1,0 2 0,45-17 0,-58 25-554,-1 0-1,1 1 1,0 0 0,0 0-1,0 1 1,14 0 0,-21 1-133,1 0 0,-1 0 0,1 1 1,-1-1-1,1 1 0,-1 0 1,1 0-1,-1-1 0,1 1 0,-1 1 1,0-1-1,0 0 0,0 1 1,0-1-1,0 1 0,0-1 0,0 1 1,0 0-1,0 0 0,-1 0 1,1 0-1,-1 0 0,1 0 1,-1 1-1,0-1 0,0 0 0,1 4 1,1 4 29,-1 1 1,1 0-1,-2 0 1,0 0 0,0 0-1,-1 0 1,0 0-1,-2 12 1,0-6-40,-1 1-1,-1-1 1,-1 0 0,-8 21-1,11-34-84,1-1-1,-1 0 0,1 1 0,-1-1 0,0 0 0,-1 0 0,1-1 0,0 1 0,-1 0 0,1-1 0,-1 1 1,-3 1-1,4-3-55,0 0 1,1 0-1,-1-1 1,0 1-1,1 0 0,-1-1 1,0 1-1,0-1 1,1 0-1,-1 0 1,0 0-1,0 0 1,0 0-1,0 0 1,1 0-1,-1 0 1,0-1-1,0 1 0,1-1 1,-1 1-1,0-1 1,1 0-1,-1 0 1,0 0-1,-2-1 1,1-1-162,0 1-1,0-1 1,1 1 0,-1-1 0,0 0-1,1 0 1,-3-5 0,-14-31-1183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51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0 255 14499,'26'17'2375,"38"32"-1,-56-43-1978,-1 2-1,0-1 1,0 1 0,-1 0-1,0 1 1,0-1 0,-1 1-1,7 15 1,-8-11 778,-11-21-780,-13-23-232,5 5-100,1-1 1,1 0 0,-11-37 0,20 53-165,1 0 0,0-1-1,1 1 1,0-1 0,1 0-1,0 1 1,1-1 0,1 0-1,-1 0 1,2 0 0,3-16-1,-2 22-149,-1 0-1,1 0 1,0 0-1,0 1 0,0-1 1,1 1-1,4-5 1,-5 7-316,-1 0 0,1 0 0,0 0 0,0 1 1,0-1-1,0 1 0,0 0 0,0 0 1,1 0-1,-1 0 0,1 1 0,4-2 0,4 4-1829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51.6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0 567 12267,'4'0'430,"1"0"0,-1-1 0,0 0 0,1 0 0,-1 0 0,0 0 1,0-1-1,0 0 0,0 1 0,0-1 0,0-1 0,-1 1 0,1-1 0,-1 1 1,7-7-1,0-3 670,1 0 0,16-26 0,-22 30-821,4-4 213,-1-1 1,8-20-1,-13 28-433,-1 0 0,-1 0-1,1-1 1,-1 1 0,0-1 0,0 1 0,0-1 0,-1 1-1,0-1 1,0-6 0,0 11-68,0-1 0,-1 1 0,1-1 1,0 1-1,-1 0 0,1-1 0,-1 1 0,1 0 0,-1-1 1,0 1-1,1 0 0,-1 0 0,0-1 0,0 1 0,0 0 1,0 0-1,0 0 0,0 0 0,0 0 0,0 1 0,-2-2 0,1 1-10,1 1-1,0 0 0,0-1 0,-1 1 0,1 0 0,0 0 0,0 0 1,-1 0-1,1 0 0,0 0 0,0 1 0,-1-1 0,1 0 0,0 1 1,0-1-1,0 1 0,0-1 0,-1 1 0,1-1 0,0 1 0,0 0 1,0 0-1,0-1 0,0 1 0,-1 2 0,-7 8-65,1 0 0,0 0 0,0 1 0,2 0 0,-1 1 0,-7 22 0,9-24 122,1 0 0,0 0-1,1 1 1,1-1 0,0 1 0,0 0-1,0 23 1,2-31-11,1 0 0,-1 1 0,1-1 0,-1 0 0,1 0 0,1 1 0,-1-1 0,1 0 0,-1 0 0,1 0 0,0-1 0,0 1 0,1 0 0,-1-1-1,1 1 1,0-1 0,0 0 0,0 0 0,0 0 0,1 0 0,-1-1 0,1 1 0,-1-1 0,7 3 0,-5-3-56,1 1-1,-1-2 1,1 1-1,-1-1 1,1 0 0,0 0-1,0 0 1,0-1-1,-1 0 1,1 0-1,0 0 1,0-1-1,0 0 1,-1 0-1,1 0 1,5-3 0,0 0-605,0-1 1,0-1 0,0 0 0,-1 0 0,0-1-1,15-14 1,4-5-606</inkml:trace>
  <inkml:trace contextRef="#ctx0" brushRef="#br0" timeOffset="1">506 1 14691,'-4'0'332,"1"1"0,-1 0 0,1-1 0,0 2 0,-1-1-1,1 0 1,0 1 0,-1-1 0,1 1 0,0 0 0,0 0 0,1 0 0,-1 0-1,0 1 1,1-1 0,-1 1 0,1-1 0,-3 5 0,-4 6 288,0 1 0,-11 22 0,18-33-548,-7 13 228,1 1-1,1 0 1,-8 29-1,13-41-273,1-1 1,1 1-1,-1-1 0,1 1 1,-1 0-1,1-1 0,1 1 1,-1-1-1,1 1 0,0 0 1,0-1-1,0 0 0,0 1 1,1-1-1,-1 0 0,1 1 1,1-1-1,-1 0 0,0 0 1,4 3-1,1 0-12,0 0 1,1-1-1,0 0 0,0 0 1,0-1-1,1 0 0,14 6 1,-13-6 8,-1 0 1,1 0-1,-1 1 1,0 0-1,11 10 1,-19-15-3,1 1 0,-1-1-1,0 1 1,0-1 0,0 0 0,0 1-1,0 0 1,0-1 0,0 1 0,-1-1 0,1 1-1,-1 0 1,1 0 0,-1-1 0,1 1-1,-1 0 1,0 0 0,0 0 0,0 2 0,0-2-35,-1-1 1,1 0-1,-1 0 1,1 0 0,-1 0-1,0 0 1,1 0 0,-1 0-1,0 0 1,1 0 0,-1-1-1,0 1 1,0 0 0,0 0-1,0-1 1,0 1-1,0 0 1,0-1 0,0 1-1,0-1 1,0 1 0,0-1-1,-1 0 1,1 1 0,0-1-1,0 0 1,0 0-1,0 0 1,-1 0 0,1 0-1,-2 0 1,-2-1-317,1 1 0,-1-1 0,1 0 0,-1 0 0,1 0 0,-1 0 0,1-1 0,0 0 0,-1 0 0,1 0 0,0 0 0,0-1 0,1 1 0,-7-6 0,-1-9-992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52.4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1004 12603,'13'-9'1319,"-1"0"0,0-1 0,-1 0 1,0-1-1,14-19 0,-21 25-1102,0 0-1,-1-1 1,0 0-1,1 0 1,-2 0-1,1 0 1,-1 0-1,0 0 1,0-1-1,-1 1 1,0-1-1,0 0 1,0 1-1,-1-1 1,0-7-1,0 13-209,0-1 0,-1 1-1,1-1 1,0 1-1,-1-1 1,1 1 0,-1-1-1,1 1 1,-1-1-1,0 1 1,1 0 0,-1 0-1,0-1 1,0 1-1,0 0 1,0 0 0,0 0-1,0 0 1,0 0-1,0 0 1,-1 0 0,1 0-1,-2-1 1,1 2-3,0-1 1,0 1-1,0-1 1,0 1-1,0 0 1,0 0-1,0 0 1,0 0-1,0 0 0,0 0 1,-1 1-1,2-1 1,-1 1-1,0-1 1,0 1-1,0 0 1,-3 1-1,-1 2-1,1-1 0,-1 1 0,1 1 0,0-1 0,0 1 0,0-1 0,1 1 0,-1 1 0,-6 10 1,9-12 0,-1-1 0,1 1 0,0 0 0,1 0 0,-1 0 0,1 0 0,-1 0 0,1 0 0,1 0 0,-1 0 0,0 1 0,1-1 0,0 0 0,0 0 0,0 1 0,1-1 0,0 5 0,0-7 8,0 1 1,0-1-1,0 0 0,1 0 1,-1 0-1,1 0 0,-1 0 1,1 0-1,-1 0 1,1 0-1,0-1 0,0 1 1,0-1-1,0 1 0,0-1 1,0 0-1,1 0 0,-1 0 1,0 0-1,0 0 1,1 0-1,-1-1 0,1 1 1,-1-1-1,1 0 0,-1 1 1,0-1-1,4-1 0,4 1 31,-1-1 0,0 0 0,0 0 0,-1-1 0,1 0 0,12-6 0,27-12 200,-29 11-48,1 1-1,0 1 1,29-7-1,-46 14-143,0-1 0,0 1 0,0-1-1,0 1 1,0 0 0,0 0 0,0 0-1,0 1 1,0-1 0,0 1 0,0-1-1,0 1 1,0 0 0,-1 0 0,1 0 0,0 1-1,0-1 1,-1 1 0,1-1 0,3 4-1,-4-2 3,0 0 1,0 0-1,0 0 0,0 0 0,0 0 0,0 0 0,-1 0 0,0 1 0,0-1 0,0 0 0,0 1 0,0-1 0,-1 1 0,1 0 0,-1-1 1,0 5-1,0-6-35,0 0 0,0 1 0,1-1 0,-1 0 0,0 0 0,1 0 1,0 0-1,-1 0 0,3 4 0,-7-13 0,2 0 1,-1 0-1,0 0 1,1 0-1,1 0 1,-1 0-1,1 0 1,0 0-1,1-1 1,0-11-1,1 4-47,0 0-1,2 0 1,-1 0-1,7-18 1,-5 22-17,0 1-1,1 0 1,1 0 0,10-14-1,3-7-320,-19 30 360,0 1 0,0 0-1,1-1 1,-1 1 0,0-1-1,0 1 1,0-1 0,1 1-1,-1 0 1,0-1 0,1 1-1,-1 0 1,0-1 0,1 1 0,-1 0-1,0-1 1,1 1 0,-1 0-1,1 0 1,-1 0 0,0-1-1,1 1 1,-1 0 0,1 0-1,-1 0 1,1 0 0,-1 0-1,1 0 1,-1 0 0,0-1 0,1 1-1,-1 1 1,1-1 0,-1 0-1,1 0 1,-1 0 0,1 0-1,-1 0 1,1 0 0,-1 0-1,0 1 1,1-1 0,-1 0-1,1 0 1,-1 1 0,0-1 0,1 0-1,-1 1 1,0-1 0,1 0-1,-1 1 1,0-1 0,1 0-1,-1 1 1,0 0 0,4 4-105,-1 0 0,0 1 1,4 8-1,-2-4 48,-3-6 63,0-1-1,0 1 1,0-1-1,1 0 1,0 1-1,0-1 1,4 4-1,-5-6 2,-1 0-1,0-1 1,1 1-1,-1 0 1,1-1-1,-1 1 0,0 0 1,1-1-1,0 0 1,-1 1-1,1-1 1,-1 0-1,1 0 0,-1 0 1,1 0-1,0 0 1,-1 0-1,1 0 1,-1 0-1,1-1 0,-1 1 1,1-1-1,1 0 1,2-1-4,-1-1 1,1 0-1,-1 0 1,1 0-1,-1 0 1,0-1-1,5-5 1,24-32-83,-24 29 49,6-7-29,-1 0 0,-2-2 0,12-21 1,-19 30 58,0 1 1,-1-1-1,0 0 1,-1 0 0,-1 0-1,0-1 1,1-20-1,-3 8 5,-2 0 0,0 0 0,-2 0 0,-1 1 0,0-1 1,-2 1-1,-1 0 0,-17-35 0,-1 9 12,-2 1-1,-54-71 1,82 120-7,0-1 1,0 1-1,0 0 0,-1-1 0,1 1 0,0-1 0,0 1 0,-1 0 1,1-1-1,0 1 0,-1 0 0,1-1 0,0 1 0,-1 0 1,1 0-1,0-1 0,-1 1 0,1 0 0,-1 0 0,1 0 0,-1-1 1,1 1-1,0 0 0,-1 0 0,0 0 0,-1 6 10,4 7 54,0-1 0,1 1 0,8 18 1,-9-25-36,11 31 141,2-2-1,1 1 1,2-2-1,2-1 1,0 0-1,2-1 1,2-2-1,32 34 1,-39-49-483,1 0-1,1-1 1,0 0 0,0-2 0,1-1 0,24 11 0,-40-21-312,-4-1 558,0 0 1,1 0 0,-1 0 0,0 0 0,0 0 0,0 0 0,0 0 0,1 0 0,-1 0 0,0 0 0,0 0 0,0 0 0,1 0 0,-1 0 0,0 0-1,0 0 1,0 0 0,0 1 0,1-1 0,-1 0 0,0 0 0,0 0 0,0 0 0,0 0 0,0 0 0,1 1 0,-1-1 0,0 0 0,0 0-1,0 0 1,0 0 0,0 0 0,0 1 0,0-1 0,0 0 0,0 0 0,0 0 0,0 1 0,0-1 0,0 0 0,0 0 0,0 0 0,0 0-1,0 1 1,0-1 0,0 0 0,0 0 0,0 0 0,0 1 0,0-1 0,0 0 0,0 0 0,0 0 0,0 0 0,0 1 0,0-1 0,-1 0-1,1 0 1,0 0 0,-6 6-1652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52.8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0 266 15939,'11'-7'1369,"6"-6"1447,14-16-2104,5-8 49,8-9-217,4 0-48,-2 11-112,-4 8-336,-11 12-800,-5 6-809,-10 7-991,-3 4 1200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53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121 667 8938,'6'-4'8750,"-17"9"-4604,-3 7-3656,1 1-1,0 1 1,1 0-1,-19 27 1,14-17-353,14-20-157,1-3-3,1 1-1,0-1 1,0 1 0,0-1-1,0 1 1,0 0 0,0-1-1,0 1 1,0 0 0,1 0-1,-1 0 1,0 2 0,5-6-261,0-1 1,-1 0-1,0 0 0,1 0 1,4-8-1,57-75-1350,-62 83 1623,-1 0-1,1 0 0,0 0 0,0 1 0,0-1 1,0 1-1,0 0 0,0 0 0,0 0 1,1 0-1,-1 0 0,1 1 0,0 0 0,-1-1 1,1 1-1,0 1 0,0-1 0,-1 1 0,8-1 1,-3 1 86,-1 1 0,1 0-1,-1 0 1,0 0 0,1 1 0,-1 0 0,0 1 0,0-1 0,9 6 0,-13-7-1,1 2 66,1-1 0,-1 0 0,1 0 0,-1 0 0,6 0 0,-9-1-108,0-1-1,1 0 0,-1 0 1,0 0-1,1 0 0,-1 0 0,0 0 1,0-1-1,1 1 0,-1 0 0,0 0 1,0-1-1,1 1 0,-1-1 1,0 1-1,0-1 0,0 0 0,0 1 1,0-1-1,0 0 0,0 0 0,0 0 1,0 0-1,1-1 0,2-4 50,0 0 0,-1 0-1,0-1 1,0 1 0,0-1-1,-1 1 1,4-15 0,4-51 164,-9 61-210,2-14-27,-1-1 1,-2 0-1,0 1 0,-2-1 1,-1 0-1,-1 1 1,-1 0-1,-2 0 0,-13-36 1,-6 1-2,-4 2 0,-36-54 0,51 89 121,15 24-124,0-1 1,0 0-1,0 0 0,0 0 0,0 0 0,0 0 1,0 0-1,0 1 0,0-1 0,0 0 0,0 0 1,0 0-1,0 0 0,0 0 0,0 1 1,0-1-1,0 0 0,0 0 0,0 0 0,0 0 1,0 0-1,0 0 0,0 1 0,0-1 0,0 0 1,0 0-1,0 0 0,0 0 0,-1 0 0,1 0 1,0 0-1,0 1 0,0-1 0,0 0 1,0 0-1,0 0 0,0 0 0,-1 0 0,1 0 1,0 0-1,0 0 0,0 0 0,0 0 0,0 0 1,0 0-1,-1 0 0,1 0 0,0 0 0,0 0 1,0 0-1,0 0 0,0 0 0,-1 0 1,1 0-1,0 0 0,0 0 0,0 0 0,0 0 1,0 0-1,0 0 0,-1 0 0,1 0 0,0 0 1,0 0-1,0 0 0,0 0 0,0-1 0,1 16 126,10 29 279,2 1 0,33 75 0,-37-100-288,1 0 0,1-1-1,1 0 1,1-1 0,16 19-1,-18-24-154,0-2-1,2 1 0,-1-2 1,1 0-1,1 0 0,0-1 1,21 10-1,-25-13-3954,-21-10 1304,-21-10-1167,27 12 3319,1-1 0,0 0 1,-1 0-1,1-1 0,1 1 1,-1-1-1,0 0 0,1 0 0,0 0 1,-6-9-1,8 11 558,1 0 1,-1 0-1,0 0 0,0 0 0,1-1 0,-1 1 1,1 0-1,0 0 0,0-1 0,0 1 1,0-4-1,1 3 292,-1 1 0,1 0 0,0-1 0,0 1 0,0 0 0,0 0 0,0 0 0,0-1 0,0 1 1,1 0-1,-1 1 0,4-5 0,16-14 1250,1 0-1,41-27 1,-52 39-1239,0 2-1,1-1 1,0 2-1,0-1 1,0 2-1,0 0 1,1 0-1,18-3 1,-28 7-241,0 0-1,-1-1 1,1 1 0,0 0-1,0 0 1,-1 1 0,1-1-1,0 0 1,0 1-1,-1 0 1,1 0 0,-1 0-1,1 0 1,-1 0 0,1 0-1,-1 1 1,1-1 0,-1 1-1,0-1 1,0 1 0,0 0-1,0 0 1,0 0 0,0 0-1,-1 0 1,1 1-1,-1-1 1,1 0 0,-1 1-1,0-1 1,0 1 0,0-1-1,1 5 1,3 14 273,0 1-1,1 22 1,-2-15-329,-4-27-99,1 14-545,-1-15 532,0-1 1,0 0-1,0 0 0,0 1 1,0-1-1,0 0 1,0 0-1,0 0 0,0 1 1,0-1-1,0 0 1,-1 0-1,1 0 1,0 1-1,0-1 0,0 0 1,0 0-1,-1 0 1,1 0-1,0 1 0,0-1 1,0 0-1,-1 0 1,1 0-1,0 0 1,0 0-1,0 0 0,-1 0 1,1 0-1,0 0 1,0 1-1,-1-1 0,1 0 1,0 0-1,0 0 1,-1 0-1,1 0 1,0-1-1,0 1 0,-1 0 1,1 0-1,0 0 1,0 0-1,0 0 0,-1 0 1,1 0-1,0 0 1,0 0-1,0-1 1,-1 1-1,1 0 0,0 0 1,-6-4-1230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56.1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2 434 10058,'-1'-2'229,"1"0"0,0 1 0,0-1 0,0 1 0,0-1 1,0 1-1,0-1 0,0 1 0,0-1 0,1 0 0,-1 1 0,0-1 0,1 1 0,-1 0 0,1-1 0,0 1 0,0-1 0,-1 1 0,1 0 0,0-1 0,0 1 0,0 0 1,0 0-1,1 0 0,0-1 0,7-7 166,0 2 1,11-9-1,-20 16-378,21-14 332,1 1 1,1 0-1,-1 2 1,40-13-1,99-22 615,-101 32-341,119-11 0,-144 23-223,0 1 1,0 2-1,0 2 0,66 14 1,-57-6-5,-10-2 83,1-2 0,57 6 0,-81-12-361,0-1-1,0 0 1,0-1-1,0-1 1,0 1-1,0-2 1,0 1-1,0-2 1,-1 1-1,0-1 0,0-1 1,16-9-1,-6 0 210,-1-1-1,0-1 1,18-19 0,47-60 358,-58 63-1090,-25 31 157,0 0-1,0 0 1,0 0-1,0 0 0,1 0 1,-1 0-1,0 1 1,0-1-1,0 0 0,1 1 1,-1-1-1,0 0 1,1 1-1,2-1 1,7-3-1334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53.8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15515,'2'0'1937,"7"3"-1697,2-1-352,7 0-600,4 2-393,0 1 465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54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727 340 12883,'-4'1'847,"1"1"0,0-1 1,-1 1-1,1 0 0,0 0 1,0 0-1,0 0 0,-3 4 0,3-2-345,0-1-1,0 1 1,0 0-1,0 0 1,0 0-1,-2 6 0,4-8-420,0 1 0,-1 0 0,1-1 0,0 1-1,1 0 1,-1-1 0,0 1 0,1 0 0,0 0-1,0-1 1,0 1 0,0 0 0,0 0-1,0 0 1,1-1 0,-1 1 0,1 0 0,0 0-1,-1-1 1,1 1 0,1-1 0,-1 1 0,0-1-1,1 1 1,2 2 0,-3-3-65,1 0 0,0-1 0,0 1-1,0-1 1,0 0 0,0 1 0,0-1 0,0 0 0,0-1 0,1 1-1,-1 0 1,0 0 0,1-1 0,-1 1 0,0-1 0,1 0 0,-1 0 0,0 0-1,1 0 1,-1 0 0,1-1 0,-1 1 0,0 0 0,4-2 0,5-2 19,-1 0 1,1-1 0,17-10-1,-19 10 19,82-57 762,-24 14 194,-43 33-592,-5 4-262,-2 0 1,1-2-1,-1 0 1,-1 0-1,28-31 0,-43 43-219,0-1 0,0 1 0,0 0 0,0-1 0,-1 1 0,1 0 0,0-1 0,-1 1 0,1-1 0,-1 1 0,1-4 0,-1 5-28,0 0 0,0-1 0,0 1 0,0 0-1,0-1 1,0 1 0,0 0 0,0-1 0,0 1 0,-1 0 0,1-1 0,0 1-1,0 0 1,0-1 0,-1 1 0,1 0 0,0 0 0,0-1 0,-1 1 0,1 0 0,0 0-1,0-1 1,-1 1 0,1 0 0,0 0 0,-1 0 0,1 0 0,0-1 0,-1 1 0,0 0-1,-3 0-531,0-1-1,0 1 0,0 0 0,0 0 1,0 1-1,1-1 0,-6 2 0,-20 5-1327</inkml:trace>
  <inkml:trace contextRef="#ctx0" brushRef="#br0" timeOffset="1">17 432 19132,'-15'14'1728,"14"-6"1361,13-10-1449,31-28-791,10-15-361,13-29-584,2-8-240,-6-3-1097,4 3-1151,-17 29 1368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2:03:54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22765,'7'25'2688,"-1"1"2418,5-4-3778,-8-6-448,-4-8-880,-3-5-160,-11-8-1016,4-8-8578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57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42 369 12451,'27'43'3345,"-17"-29"-2330,-1 1 1,-1 0-1,12 27 1,13 50 1133,-33-82-1919,0-10-225,0 0-1,0 0 0,0 0 0,-1 0 0,1 0 1,0 1-1,0-1 0,-1 0 0,1 0 1,0 0-1,0 0 0,0 0 0,-1 0 0,1 0 1,0 0-1,0 0 0,-1 0 0,1 0 0,0 0 1,0 0-1,0-1 0,-1 1 0,1 0 0,0 0 1,0 0-1,0 0 0,-1 0 0,1 0 0,0 0 1,0-1-1,0 1 0,-1 0 0,1 0 0,0 0 1,0 0-1,0-1 0,0 1 0,0 0 1,0 0-1,-1 0 0,1-1 0,-4-5 1,0 0-1,0 0 1,1-1 0,0 1-1,0-1 1,0 0 0,-2-12-1,0 6-22,-21-64-207,-31-101-329,50 150 515,1 1 0,2-1 0,1 0 0,0-43 0,3 65 52,1 0 0,-1 0 0,1 0 1,0 1-1,1-1 0,-1 0 0,5-9 0,-5 13 6,0 0 1,0 0 0,0 1 0,0-1-1,1 1 1,-1-1 0,0 1 0,1-1-1,-1 1 1,1 0 0,-1-1-1,1 1 1,-1 0 0,1 0 0,0 0-1,0 1 1,0-1 0,-1 0 0,1 1-1,0-1 1,0 1 0,0-1 0,0 1-1,0 0 1,3 0 0,1 1 83,-1 0 0,0 0 0,1 0-1,-1 0 1,0 1 0,0 0 0,0 0 0,-1 1 0,7 3 0,40 31 934,-47-35-972,35 32 769,43 48 1,-52-49-730,2-2 0,51 39 0,-57-53-2329,-26-16 1836,-1 0-1,1 0 1,0 0 0,-1 0-1,1 0 1,-1 0 0,1 0 0,-1 0-1,0 0 1,1 0 0,-1 0 0,0 0-1,0 0 1,-1 1 0,-9 7-880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57.5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5 226 13139,'-5'-8'1336,"5"-5"905,0 0-201,5-2-416,8 0-367,-1 0-481,1 1-208,5 2-336,-2 3-96,4 2-192,-2 0-232,3-4-616,-3-4-553,0-4-759,-3-6 4849,1-3-2353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57.8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11466,'-1'0'165,"1"0"-1,-1 1 0,1-1 0,-1 1 1,1-1-1,-1 1 0,1-1 0,-1 1 0,1-1 1,0 1-1,-1 0 0,1-1 0,0 1 1,-1-1-1,1 1 0,0 0 0,0-1 1,0 1-1,-1 0 0,1 0 0,0-1 0,0 1 1,0 0-1,0-1 0,0 1 0,0 0 1,0-1-1,1 1 0,-1 0 0,0-1 0,0 1 1,1 0-1,-1-1 0,1 2 0,1 1 210,1 1-1,-1-1 0,1 0 1,0 0-1,4 3 1,2 3 409,125 121 3906,-124-118-4577,1 1 1,-2-1 0,1 2 0,-2-1-1,0 1 1,0 0 0,-2 1 0,0 0-1,0 0 1,6 28 0,-1 9-117,-14-71-351,-1-33 0,4 45 308,0-1 0,1 1 0,0-1 0,0 1 0,0-1-1,1 1 1,4-11 0,-5 16 47,1 0 0,-1 0 0,0 0 0,0 1 0,1-1 0,-1 0 0,0 1-1,1-1 1,0 1 0,-1 0 0,1 0 0,0-1 0,0 1 0,0 0 0,0 0 0,0 1 0,0-1 0,0 0 0,0 1 0,0-1 0,0 1-1,0 0 1,0-1 0,0 1 0,0 0 0,0 0 0,1 1 0,-1-1 0,0 0 0,3 2 0,-1-2 25,0 2 0,0-1 0,0 0 0,0 1 0,0-1 0,0 1 0,-1 0 0,1 0 0,-1 1 0,1-1 0,-1 1 0,0 0 0,0 0-1,0 0 1,2 3 0,-3-3 22,0 1 0,0-1 0,-1 1 0,1 0 0,-1-1 0,0 1 0,0 0 0,0 0 0,-1 0 0,1 0 0,-1 0 0,0 0 0,0-1 0,0 1 0,-1 0 0,0 0 0,1 0 0,-1 0 0,0 0 0,-1-1 0,1 1 0,-1 0 0,-3 6 0,-2 1-84,-1-1 0,0 1 0,0-1 1,-1-1-1,0 0 0,-11 9 0,20-18-23,0 1 1,-1-1-1,1 1 0,-1-1 1,1 1-1,-1-1 0,0 0 1,1 1-1,-1-1 1,1 0-1,-1 0 0,0 1 1,1-1-1,-1 0 0,1 0 1,-1 0-1,0 0 0,1 0 1,-1 0-1,-1 0 1,2 0-57,0 0 0,-1 0 0,1 0 0,0-1 0,-1 1 0,1 0 0,0-1 0,0 1 0,-1 0 0,1-1 0,0 1 0,0 0 0,-1-1 0,1 1 0,0 0 0,0-1 0,0 1 0,0-1 0,0 1 0,0 0 0,0-1 0,0 1 0,0-1 0,-1-3-911,1 1 0,0-1 1,1 1-1,-1-1 0,1 1 0,1-6 0,5-10-1537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58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0 214 13971,'15'-10'1168,"5"-4"681,1-4-89,5-5-320,-2 0-287,4 2-425,2-1-184,-1 4-288,-6 5-96,-3 2-104,-2 1-136,-7 4-400,-3-3-248,-8 3-985,-8 1-311,-10 0 1072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58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13299,'3'18'1368,"4"-2"1065,4-1-177,5 1-367,2 2-361,5 5-664,-1-2-240,0 2-432,-2-3-48,8-1-504,0-1-384,-1-2 1664,-4 2-1120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28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4 844 13459,'-3'-10'1040,"4"-3"136,22-11 105,12-4-1,25-20-8,20-10 56,28-19 41,8-11-153,2-2-392,-2 5-208,-15 14-392,-3 8-136,-7 14-744,-2 1-432,-6 1-1505,3 3 1329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59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62 789 10474,'6'-40'3741,"-3"14"-351,1-31 0,-5 51-1774,-3 11-978,-4 15-141,-13 43 152,-9 31-218,27-80-394,0 0 0,1 0-1,1 0 1,0 26-1,1-35-29,1-1-1,-1 1 0,1 0 0,0-1 0,1 0 0,2 9 1,-3-12-6,-1 0 0,0-1 0,1 1 0,-1 0 0,1 0 1,-1 0-1,1-1 0,0 1 0,-1 0 0,1-1 0,0 1 1,-1 0-1,1-1 0,0 1 0,0-1 0,-1 1 0,1-1 0,0 1 1,0-1-1,0 0 0,0 0 0,0 1 0,0-1 0,0 0 1,0 0-1,-1 0 0,1 0 0,0 0 0,0 0 0,0 0 0,0 0 1,0 0-1,0 0 0,0-1 0,0 1 0,0 0 0,0-1 1,-1 1-1,1-1 0,1 0 0,1-1-16,-1 0 0,1 0 0,0 0 0,-1 0 0,0-1 0,0 1-1,0-1 1,0 0 0,0 1 0,0-1 0,-1 0 0,1 0 0,-1 0 0,1-4 0,3-8-210,5-27-1,-7 28 75,22-95-825,-24 108 968,-1 0 1,0 0-1,0 0 1,1 0-1,-1 0 1,0 0 0,0 0-1,0 0 1,0 1-1,0-1 1,-1 0-1,1 0 1,0-1-1,0 2 7,0 0-1,-1 0 1,1 0-1,0-1 1,0 1-1,0 0 1,0 0-1,-1 0 1,1 0-1,0 0 1,0 0-1,0 0 1,0 0-1,-1 0 1,1 0-1,0 0 1,0 0-1,0 0 1,0 0-1,-1 0 1,1 0-1,0 0 0,0 0 1,0 0-1,0 0 1,-1 1-1,1-1 1,0 0-1,0 0 1,0 0-1,0 0 1,-1 0-1,1 0 1,0 0-1,0 1 1,0-1-1,0 0 1,-2 2 3,1-1 0,-1 1 0,0 0 0,1 0 0,0-1 1,0 1-1,-1 0 0,0 4 0,1-4 25,0 0 1,1 0-1,-1 0 1,1 0-1,-1 0 1,1 0-1,0 0 1,0 0-1,0 0 1,0 0-1,0 0 1,0 0-1,0 0 1,1 0-1,-1 0 1,1 0-1,-1 0 1,1 0-1,0 0 1,0 0-1,0 0 0,0 0 1,0-1-1,0 1 1,1-1-1,-1 1 1,1-1-1,-1 1 1,1-1-1,-1 1 1,1-1-1,0 0 1,3 2-1,-1-2 2,-1 1 0,1-1 1,0 0-1,0 0 0,0 0 0,0-1 0,-1 1 0,1-1 0,0 0 0,0 0 0,0 0 0,0-1 0,0 0 0,0 1 0,0-1 0,0 0 1,3-2-1,-1 0-20,0 0 1,0-1 0,-1 1-1,0-1 1,0 0 0,0 0-1,0-1 1,5-5-1,3-6 9,13-22 0,-16 22 15,1 1-1,13-14 1,-22 27-6,0 0-1,1 0 1,-1 0 0,1 0 0,0 0 0,-1 0 0,1 1 0,0-1-1,0 1 1,6-2 0,-8 2-8,1 1-1,0 0 0,0 0 1,0-1-1,-1 1 1,1 1-1,0-1 0,0 0 1,0 0-1,-1 1 1,1-1-1,0 0 0,0 1 1,-1 0-1,1-1 0,0 1 1,-1 0-1,1 0 1,-1 0-1,1 0 0,1 2 1,1 2 28,0 0-1,0-1 1,-1 1 0,0 1-1,0-1 1,0 0 0,0 1 0,-1-1-1,3 12 1,3 5 69,-10-30-47,-2-9-141,-3-22 0,6-50-542,1 78 463,1 0 0,1 0 0,0 0 0,0 0 1,8-20-1,-9 30 145,-1-1 0,1 1 1,-1 0-1,1-1 0,0 1 1,-1 0-1,1 0 0,0-1 1,0 1-1,0 0 0,0 0 0,0 0 1,0 0-1,0 0 0,0 0 1,1 1-1,-1-1 0,0 0 0,0 1 1,1-1-1,-1 0 0,1 1 1,-1 0-1,0-1 0,1 1 0,-1 0 1,1 0-1,-1-1 0,0 1 1,1 0-1,-1 1 0,1-1 0,-1 0 1,1 0-1,-1 1 0,3 0 1,3 2 4,0 0 1,0 1 0,0 0 0,-1 1 0,10 7 0,-5-4-13,-4-3 24,0 0 0,0-1 0,0 0 0,1 0 0,0-1 0,0 1 0,0-2 0,10 3 0,-15-4-3,0-1 1,0 1 0,0-1-1,0 0 1,0 0 0,0 0-1,-1-1 1,1 1 0,0 0-1,0-1 1,0 0-1,0 0 1,-1 0 0,1 0-1,0 0 1,-1 0 0,1-1-1,-1 1 1,0-1 0,1 0-1,-1 0 1,0 0 0,0 0-1,0 0 1,0 0 0,0 0-1,1-4 1,1 0-2,-1-1 0,0-1-1,0 1 1,-1 0 0,0-1 0,0 1 0,-1-1 0,1-14-1,-1 4 2,-2 0-1,-4-31 0,-2 13-34,-2 1 0,-2 1 0,-1 0 0,-1 1 0,-2 0 1,-1 1-1,-34-49 0,46 74 22,-1 1-1,0-1 1,1 1 0,-2 0-1,1 1 1,-1 0 0,-8-7-1,14 12 9,0 0-1,-1 0 0,1-1 0,-1 1 1,1 0-1,0 0 0,-1-1 1,1 1-1,-1 0 0,1 0 0,-1 0 1,1 0-1,-1 0 0,1-1 1,-1 1-1,1 0 0,-1 0 0,1 0 1,-1 1-1,1-1 0,-1 0 1,1 0-1,-1 0 0,1 0 0,-1 0 1,1 1-1,-1-1 0,0 0 1,1 1 4,-1 0 0,1 0 1,-1 0-1,1-1 1,0 1-1,-1 0 0,1 0 1,0 0-1,-1 0 1,1 0-1,0 0 0,0 0 1,0 0-1,0 2 1,0 9 66,1 0 0,1 0 1,0 0-1,0 0 0,1 0 1,1 0-1,5 13 0,42 78 390,-40-83-353,1-1-1,1 0 0,22 24 1,-30-37-156,0-1 1,0 1-1,0-2 1,1 1-1,0 0 1,0-1 0,0 0-1,0-1 1,1 0-1,0 0 1,-1 0-1,1 0 1,0-1 0,12 2-1,-18-4-90,1 0-1,-1 0 0,0 0 1,1 0-1,-1 0 1,0 0-1,1 0 0,-1 0 1,0-1-1,1 1 1,-1-1-1,0 1 1,0-1-1,1 1 0,-1-1 1,0 0-1,0 1 1,0-1-1,0 0 0,0 0 1,1-1-1,-1 1-149,0-1-1,0 0 0,0 1 0,0-1 0,0 0 1,-1 1-1,1-1 0,-1 0 0,1 0 0,-1 1 1,0-1-1,0 0 0,0 0 0,0-3 1,-2-15-1058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00.2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1 164 8770,'3'-2'1033,"0"0"0,1 0 0,-1 1 0,0-1 0,6 0 1,21-3 1644,-21 4-2112,0 1 0,0 1 0,0-1-1,12 4 1,-16-3-327,1 1 0,-1 0 1,0 0-1,1 0 0,-1 1 0,0 0 0,0 0 0,-1 0 0,1 1 0,-1 0 0,8 7 0,-1 2-147,-1 0-1,15 25 1,-18-28-2292,-8-19-3225,-3-9 3281</inkml:trace>
  <inkml:trace contextRef="#ctx0" brushRef="#br0" timeOffset="1">43 0 13243,'-3'3'696,"1"1"168,9-3-632,4-1-464,4-1-856,1-3 568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01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153 309 12243,'1'0'154,"-1"0"0,1 0 0,-1 0 0,1-1 0,-1 1-1,1 0 1,-1 0 0,1-1 0,-1 1 0,1 0 0,-1-1 0,0 1 0,1 0 0,-1-1 0,1 1 0,-1-1 0,0 1 0,1-2 0,-1 2-44,0 0 0,0 0-1,0-1 1,0 1 0,0 0 0,0-1-1,0 1 1,-1 0 0,1 0-1,0-1 1,0 1 0,0 0 0,0 0-1,0 0 1,-1-1 0,1 1 0,0 0-1,0 0 1,0 0 0,-1-1-1,1 1 1,0 0 0,0 0 0,-1 0-1,1 0 1,0-1 0,-2 1 139,0-1-1,0 0 1,0 1 0,0-1 0,0 1-1,0-1 1,1 1 0,-1 0 0,0 0-1,-3 0 1,-1 1-50,0 1-1,0 0 1,0 0 0,0 0-1,0 0 1,0 1-1,1 0 1,-1 0-1,1 1 1,0 0 0,0 0-1,0 0 1,-8 9-1,7-7-151,1 1-1,0-1 0,1 1 0,-1 0 0,1 0 0,1 1 0,-1-1 0,1 1 0,0 0 0,-1 9 0,4-16-46,-1 0 0,1 1 0,0-1-1,0 0 1,0 0 0,0 1 0,0-1 0,0 0-1,0 0 1,1 1 0,-1-1 0,0 0-1,1 0 1,-1 0 0,1 1 0,-1-1-1,1 0 1,-1 0 0,1 0 0,0 0-1,0 0 1,0 0 0,-1 0 0,1 0-1,0-1 1,0 1 0,0 0 0,0 0-1,0-1 1,1 1 0,-1-1 0,0 1-1,0-1 1,0 1 0,0-1 0,3 1-1,1 0-9,-1 0 0,1-1 0,0 1 1,0-1-1,0 0 0,0 0 0,0-1 0,5 0 0,33-11-78,-28 8 75,-1 0-1,1 1 1,24-3-1,-34 6 18,-1 0 0,1 0 0,0 1 0,-1-1-1,1 1 1,-1 0 0,1 0 0,-1 1-1,1-1 1,-1 1 0,0 0 0,0 0-1,0 0 1,0 1 0,0 0 0,4 3-1,0 2 81,0 1-1,0 0 0,-1 0 1,-1 0-1,8 14 0,23 52 528,-31-60-509,-1-1 0,0 1 0,0-1 0,-2 1 0,4 31 0,-6-38-90,-1 1 1,0 0-1,-1 0 0,0-1 1,0 1-1,-1 0 1,0-1-1,0 1 0,-1-1 1,0 0-1,-9 16 1,11-21-23,-1 0 0,0 0 0,0 0 0,0-1 1,-1 1-1,1 0 0,-1-1 0,1 0 1,-1 0-1,0 1 0,0-1 0,0-1 1,0 1-1,0 0 0,0-1 0,0 0 1,-1 0-1,1 0 0,0 0 0,-1 0 1,1 0-1,-1-1 0,1 0 0,-1 0 1,1 0-1,-1 0 0,1 0 0,-1-1 0,1 0 1,-1 1-1,1-1 0,0-1 0,-1 1 1,1 0-1,0-1 0,0 1 0,0-1 1,0 0-1,0 0 0,0-1 0,1 1 1,-1 0-1,-2-4 0,1 0-35,0 0 0,0-1 0,1 1 0,0-1 0,0 0 0,1 0 0,0 0 0,0 0 0,0 0 0,1 0 0,0-1 0,0 1 0,1 0 0,0-1 0,2-11 0,2-11-147,2 1 0,14-45-1,-7 31-25,-6 17 167,24-100-27,-25 95 176,-1-1 0,0-34 0,-5 57-41,0 0 0,-2-16 0,1 22-46,1 1 1,-1-1-1,0 1 0,1-1 0,-1 1 0,0-1 0,-1 1 0,1-1 1,0 1-1,-1 0 0,1 0 0,-1-1 0,-2-2 0,3 5-1,0-1-1,0 1 1,1-1-1,-1 1 0,0-1 1,0 1-1,0 0 1,0-1-1,1 1 1,-1 0-1,0 0 1,0-1-1,0 1 1,0 0-1,0 0 0,0 0 1,0 0-1,0 0 1,0 0-1,0 1 1,1-1-1,-1 0 1,0 0-1,0 1 1,0-1-1,0 0 0,0 1 1,1-1-1,-1 1 1,0-1-1,0 1 1,1-1-1,-2 2 1,0 0 17,1-1 0,-1 1 0,1-1 0,0 1 0,0 0 0,0 0 0,0 0 0,0 0 0,0 0 0,0 0 0,0 0 0,1 0 0,-1 3 0,1 0 16,0 0 0,1 0 0,-1 0 0,1-1 0,1 1 0,-1 0 0,1-1 0,-1 1 0,1-1 0,0 0 0,1 1 0,-1-1 0,1 0 0,0 0 0,0-1 0,0 1 0,0-1 0,1 1 0,0-1 0,5 4 0,-5-4-8,1 1 1,0-1-1,0 0 1,-1 0-1,2-1 1,-1 1-1,0-1 1,0-1-1,1 1 1,-1-1-1,1 1 1,-1-2-1,1 1 1,0-1-1,-1 1 1,1-2 0,7 0-1,-10 0-9,1 0 0,-1 0 0,1-1 0,-1 1 0,1-1 0,-1 0 0,0 0 0,1 0 0,-1-1 0,-1 1 0,1-1 1,4-4-1,2-4-1,-1 0 1,8-16 0,-10 17-24,0 0 0,1 1 0,10-13 0,-16 21-1,1 0 0,-1 0-1,0 0 1,1-1 0,-1 2-1,1-1 1,-1 0 0,1 0 0,0 0-1,-1 1 1,1-1 0,-1 1-1,1-1 1,0 1 0,0 0 0,-1-1-1,1 1 1,0 0 0,2 0-1,-1 1 1,0-1 0,0 1 0,0 0-1,-1 0 1,1 0 0,0 1-1,0-1 1,0 1 0,-1-1-1,3 3 1,3 2 8,-1 0 0,0 1 0,-1 0 0,0 0 0,0 1 0,5 8 0,-10-15-7,-1 0 0,1 0-1,-1-1 1,1 1 0,0 0-1,-1 0 1,1-1-1,0 1 1,-1-1 0,1 1-1,0 0 1,0-1 0,0 1-1,0-1 1,-1 0-1,1 1 1,0-1 0,0 0-1,0 1 1,0-1 0,0 0-1,2 0 1,-1 0 0,0 0 1,0-1-1,0 1 1,0-1-1,-1 1 1,1-1-1,0 0 1,0 1-1,0-1 1,2-2-1,2-1 4,0 0 1,0-1-1,-1 0 0,9-10 0,-4 4-168,-2-1-1,1 0 0,-2-1 1,0 0-1,0 0 0,-1 0 1,5-19-1,-7 20-766,-2 1 1,1-1-1,-1 0 0,-1 0 1,0-20-1,-5-7-710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01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 21197,'5'9'1600,"3"-4"576,0-5-711,-2-10-2650,11-18 881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5:50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1 620 11602,'3'-1'1121,"7"-1"367,11-8 176,12-5-71,17-11-137,12-8-24,25-22-103,8-7-49,12-14-248,-2-3-160,-12 6-440,-18 6-64,-21 17-968,-5 10-1240,-16 20 1136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53.9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434 1 10098,'1'2'630,"-1"0"0,1 1-1,0-1 1,-1 1 0,0-1-1,1 0 1,-1 1 0,0-1 0,0 1-1,0-1 1,-1 1 0,1-1 0,-2 5-1,-13 34 1121,7-20-1101,-10 26-72,-33 61 1,30-67-244,-29 80 0,32-64-118,-26 98 222,15-29-95,-55 153 0,72-243-285,2 1 1,1-1-1,-6 51 0,-3 27 371,2-15 57,13-78-242,1-8-19,0 0 0,1 0 0,0-1 0,1 1 0,1 0 0,2 17 0,-4-21-301,1-9 61,0 0-1,-1 1 1,1-1 0,0 0-1,0 0 1,0 0 0,0 0 0,0 0-1,0 0 1,0 0 0,-1 0-1,1 0 1,0 0 0,0 1-1,0-1 1,0 0 0,0 0-1,-1 0 1,1 0 0,0 0-1,0 0 1,0 0 0,0 0-1,0 0 1,-1 0 0,1 0-1,0 0 1,0 0 0,0 0-1,0 0 1,0-1 0,0 1-1,-1 0 1,1 0 0,0 0 0,0 0-1,0 0 1,0 0 0,0 0-1,0 0 1,-1 0 0,1 0-1,0-1 1,0 1 0,0 0-1,0 0 1,0 0 0,0 0-1,0-22-5259,-4-4 1116,4 13 2892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54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8 8842,'0'-7'7056,"0"7"-6909,0 0-14,-1 0 0,1 1 1,0-1-1,-1 0 0,1 1 0,0-1 0,0 0 0,0 1 1,-1-1-1,1 0 0,0 1 0,0-1 0,0 1 0,0-1 1,-1 0-1,1 1 0,0-1 0,0 1 0,0-1 0,0 0 0,0 1 1,0-1-1,0 1 0,0-1 0,1 0 0,-1 1 0,0 0 1,5 20 2076,-3-17-2000,-1 0 1,0 1-1,0-1 0,0 0 1,0 7-1,5 95 1007,-6-105-1190,0 0 1,1 0 0,-1 0 0,0 0 0,1 0 0,-1 0 0,0 0 0,1 0 0,-1 0-1,1 0 1,-1 0 0,1 0 0,0-1 0,-1 1 0,1 0 0,0 0 0,0-1 0,-1 1 0,1-1-1,0 1 1,0 0 0,0-1 0,1 1 0,1 0 5,-1-1-1,0 1 1,1-1 0,-1 1 0,0-1-1,1 0 1,-1 0 0,1 0-1,-1 0 1,3-1 0,-1 0-20,-1 1 0,0-1 0,0 0 1,0 0-1,1 0 0,-1 0 0,0-1 0,0 1 1,-1-1-1,1 0 0,0 0 0,-1 0 0,1 0 0,-1 0 1,5-5-1,-4 2 65,0 0 1,-1 0-1,0-1 0,1 1 1,-2-1-1,1 1 0,0-1 1,-1 0-1,0 0 0,-1 1 1,1-11-1,-2 15-50,1 0-1,0-1 1,-1 1 0,1 0-1,-1 0 1,1 0 0,-1 0 0,1 1-1,-1-1 1,0 0 0,1 0-1,-1 0 1,0 0 0,0 1-1,0-1 1,1 0 0,-1 1-1,0-1 1,0 0 0,0 1-1,0-1 1,0 1 0,0 0-1,0-1 1,-1 1 0,1 0 0,0 0-1,0 0 1,0-1 0,0 1-1,0 0 1,0 1 0,0-1-1,-2 0 1,-4 1 36,0 0 1,0 0-1,-13 4 1,-7 4-440,22-8-739,9-8-803,13-11 570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57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239 981 10786,'3'-44'3042,"-2"34"-2078,0 0 0,0 0 0,-1 0 0,0-1 0,-4-19 0,4 30-896,0-1-1,0 0 1,0 0-1,-1 1 1,1-1-1,0 0 0,0 0 1,-1 1-1,1-1 1,-1 0-1,1 1 1,0-1-1,-1 1 1,1-1-1,-1 0 1,0 1-1,1-1 1,-1 1-1,1-1 1,-1 1-1,0 0 1,1-1-1,-1 1 0,0-1 1,0 1-1,1 0 1,-1 0-1,0 0 1,0-1-1,1 1 1,-1 0-1,0 0 1,0 0-1,1 0 1,-1 0-1,0 0 1,0 0-1,0 1 0,1-1 1,-1 0-1,-1 1 1,-1 0 80,0 0 0,0 1 0,-1 0 0,1-1 0,1 1 0,-1 1 0,-5 4 0,-6 7 189,1 1 0,1 1-1,0 0 1,-13 25-1,-32 74 288,52-105-585,-5 10 15,2 0-1,0 0 0,1 1 1,-8 35-1,15-53-50,-1 0-1,1-1 1,0 1 0,0 0 0,0 0-1,1-1 1,-1 1 0,0 0-1,1-1 1,0 1 0,1 5 0,-1-7-4,0 0 0,0 0 0,0 1 0,0-1 1,0 0-1,0 0 0,0 0 0,0 0 1,0 0-1,0 0 0,1 0 0,-1 0 0,0-1 1,1 1-1,-1 0 0,1-1 0,-1 1 1,1-1-1,-1 0 0,1 1 0,-1-1 0,3 0 1,1 0-11,0 0 0,0-1 0,1 1 0,-1-1 0,0-1 0,0 1 0,0-1 0,0 0 0,0 0 0,0 0 0,-1 0 0,1-1 0,-1 0 0,0 0 0,1 0 1,-1-1-1,4-4 0,2-3-39,0 0 0,0 0 0,-1-1 0,-1 0 0,7-14 1,-7 11 37,-2 1 0,1-1 0,-2-1 1,0 1-1,-1-1 0,-1 0 1,0 0-1,-1 0 0,-1 0 1,-1-1-1,0 1 0,-3-23 0,-2 26 28,5 13-13,0 0 0,0 0 0,0-1 0,-1 1 0,1 0 1,0 0-1,0 0 0,0 0 0,-1 0 0,1-1 0,0 1 0,0 0 1,-1 0-1,1 0 0,0 0 0,0 0 0,-1 0 0,1 0 1,0 0-1,0 0 0,-1 0 0,1 0 0,0 0 0,0 0 1,-1 0-1,1 0 0,-1 0 0,0 1 11,0-1 1,0 1-1,0 0 0,1 0 0,-1 0 0,0 0 0,0 0 1,0 0-1,0 0 0,1 0 0,-1 0 0,1 0 1,-1 0-1,1 0 0,-2 3 0,-3 11 235,-6 25 0,10-36-218,0-1-1,1 0 0,-1 1 1,1-1-1,0 0 0,0 1 1,0-1-1,1 1 1,-1-1-1,1 0 0,-1 1 1,1-1-1,0 0 0,3 5 1,-3-6-28,0-1 1,0 0 0,0 0 0,0 0-1,0 0 1,0 0 0,1 0 0,-1 0-1,0 0 1,1 0 0,-1 0 0,1-1-1,-1 1 1,1-1 0,-1 1-1,1-1 1,-1 0 0,1 1 0,-1-1-1,1 0 1,-1 0 0,1 0 0,0 0-1,-1 0 1,3-1 0,0 0-6,1 0 0,-1 0-1,0 0 1,1-1 0,-1 0 0,0 0 0,7-4 0,-1-1-4,0-1 1,-1 0-1,-1 0 0,1-1 1,-1 0-1,12-17 1,32-65-11,-35 59 20,-14 27 13,-1 0 0,1 1 0,0 0 0,0 0 0,1 0 0,-1 0 0,1 0 0,0 1 0,0-1 0,4-2 0,-6 5 3,-1 1 0,1-1 0,-1 0 0,1 1 1,-1-1-1,1 1 0,0-1 0,-1 1 0,1 0 1,0 0-1,-1 0 0,1 0 0,0 0 0,-1 0 1,1 0-1,0 0 0,-1 1 0,1-1 0,0 1 1,-1-1-1,1 1 0,-1-1 0,1 1 0,-1 0 1,1 0-1,-1 0 0,0 0 0,1 0 0,-1 0 1,0 0-1,0 1 0,0-1 0,0 0 0,1 2 1,0 0 3,0 0-1,0 1 1,0-1 0,-1 0 0,0 1 0,0-1 0,0 1 0,0-1 0,0 1 0,0 0 0,-1 6 0,1-5-11,-1 0 1,1 0 0,0 0 0,0 0-1,2 4 1,-2-8-13,-1 0-1,1 0 1,-1 0-1,1 0 1,-1 0-1,1 0 1,-1 0-1,1 0 1,0 0-1,-1-1 1,1 1-1,0 0 1,0 0-1,0-1 1,0 1-1,0-1 1,-1 1-1,3 0 1,-2-1-2,-1 0 0,1 0 0,0 0 0,0 0 0,0 0 0,0 0-1,-1 0 1,1 0 0,0 0 0,0 0 0,0-1 0,0 1 0,-1 0 0,1-1 0,0 1 0,0 0 0,-1-1 0,2 0 0,1-1-2,-1-1 0,1 1 0,0-1 1,-1 0-1,0 0 0,0 0 1,0 0-1,3-6 0,11-29-56,17-68 0,3-9-308,-36 115 365,0 0 0,0-1 0,0 1 0,0 0 0,0 0 0,0-1-1,0 1 1,0 0 0,0 0 0,0-1 0,1 1 0,-1 0 0,0 0 0,0 0 0,0 0 0,0-1 0,1 1 0,-1 0 0,0 0 0,0 0 0,0 0-1,1 0 1,-1-1 0,0 1 0,0 0 0,0 0 0,1 0 0,-1 0 0,0 0 0,0 0 0,1 0 0,-1 0 0,0 0 0,0 0 0,1 0 0,-1 0 0,0 0-1,0 0 1,1 0 0,-1 0 0,0 0 0,0 0 0,1 0 0,-1 0 0,0 1 0,0-1 0,0 0 0,1 0 0,-1 0 0,10 12-18,-5-7 4,-2-2 11,1 0 0,0 0-1,1 0 1,-1-1 0,0 1 0,1-1-1,-1 0 1,1 0 0,0-1 0,0 0-1,-1 1 1,1-2 0,0 1-1,0 0 1,0-1 0,8-1 0,-5 1-7,-1-1 1,0 0 0,0 0 0,1-1-1,-1 0 1,0 0 0,-1 0 0,1-1-1,0-1 1,11-6 0,-9 3 9,-1-1 1,0 1 0,-1-1-1,0-1 1,0 1-1,-1-1 1,0 0-1,-1 0 1,0-1 0,0 0-1,-1 0 1,0 0-1,-1 0 1,0-1-1,2-13 1,-1-3 4,-1 0 1,-1 1-1,-2-1 0,0 0 1,-5-30-1,1 31 1,-1 0 0,-1 0 0,-14-37 0,14 49 3,0-1-1,-1 1 1,-1 0-1,0 0 1,-1 1-1,-20-24 1,27 35-1,0 0 0,0 0 1,0 1-1,0-1 0,0 1 1,0-1-1,-4-1 1,6 3 0,-1 0 1,0-1-1,0 1 0,0 0 1,1 0-1,-1 0 1,0-1-1,0 1 1,0 0-1,0 0 1,1 0-1,-1 1 0,0-1 1,0 0-1,0 0 1,1 0-1,-2 1 1,0 0 7,1 0 0,0 0 1,0 1-1,-1-1 0,1 0 1,0 1-1,0-1 0,0 1 1,1-1-1,-1 1 0,0-1 1,0 1-1,1 0 1,-1-1-1,1 1 0,0 0 1,-1 0-1,1-1 0,0 1 1,0 0-1,0 2 0,0 13 69,1 0 0,1 0 0,0-1 0,1 1 0,8 25-1,2-3 71,20 43 0,-25-66-277,1 0 0,0 0 0,1-1-1,1 0 1,0-1 0,1 0 0,0-1 0,1 0 0,1-1-1,0 0 1,1-1 0,0-1 0,32 16 0,-46-25-98,0-1 1,0 1 0,0-1-1,0 1 1,0-1-1,0 0 1,0 1 0,0-1-1,0 0 1,0 0-1,0 0 1,0 0 0,0 0-1,2 0 1,-3 0 17,1 0 0,-1-1-1,0 1 1,1 0 0,-1-1 0,0 1 0,1 0 0,-1-1 0,0 1-1,1 0 1,-1-1 0,0 1 0,0-1 0,1 1 0,-1-1 0,0 1-1,0 0 1,0-1 0,0 1 0,0-1 0,0 1 0,0-1 0,1 1-1,-1-1 1,-1 1 0,1-1 0,0 0 0,0-9-1285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58.3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0 281 12067,'12'-10'722,"0"0"0,1 1 1,0 1-1,24-13 1,-29 17-174,1 1 1,0-1-1,-1 1 1,1 1-1,0 0 1,0 0-1,1 1 1,-1 0-1,11 1 1,-15 0-222,0 1 0,0-1 0,-1 1 0,1 1 0,-1-1 0,1 1 0,-1-1 1,0 1-1,1 1 0,7 4 0,-2 1 311,0 1 0,13 15 0,-14-15-1179,0 0-1,1 0 1,11 8 0,-21-17 514,0 0 1,0 0 0,0 0-1,0 0 1,0 0 0,0 0-1,0 0 1,0 0 0,0 0-1,1 0 1,-1 0 0,0 0-1,0 0 1,0 0 0,0 0 0,0 0-1,0 0 1,0 0 0,0 0-1,0 0 1,0 0 0,0 0-1,0 0 1,0 0 0,1 0-1,-1 0 1,0 0 0,0 0-1,0 0 1,0 0 0,0 0-1,0 0 1,0 0 0,0 0 0,0 0-1,0 0 1,0 0 0,0 0-1,0 0 1,0 0 0,0-1-1,0 1 1,0 0 0,1 0-1,-1 0 1,0 0 0,0 0-1,0 0 1,0 0 0,0 0-1,0 0 1,0 0 0,0 0 0,0 0-1,0 0 1,0-6 733,0 4-635,0-12-66</inkml:trace>
  <inkml:trace contextRef="#ctx0" brushRef="#br0" timeOffset="1">196 0 13979,'-10'7'1744,"2"-2"1353,7-2-1377,5-2-647,5-1-681,4-1-912,1-2-361,3-2-911,1 0-496,5 6 1255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59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113 313 11963,'1'-4'230,"5"-12"3136,-6 16-3278,0 0 0,0-1 0,0 1 0,1 0 0,-1 0 0,0-1 0,0 1 1,0 0-1,0-1 0,0 1 0,0 0 0,-1 0 0,1-1 0,0 1 0,0 0 0,0-1 0,0 1 0,0 0 1,0 0-1,0-1 0,0 1 0,-1 0 0,1 0 0,0-1 0,0 1 0,0 0 0,-1 0 0,1 0 0,0-1 0,0 1 1,-1 0-1,1 0 0,0 0 0,0 0 0,-1 0 0,1 0 0,0-1 0,0 1 0,-1 0 0,1 0 0,0 0 1,-1 0-1,1 0 0,0 0 0,-1 0 0,0 1 48,0-1 1,0 0-1,0 1 1,0-1-1,0 1 0,0-1 1,0 1-1,0-1 1,0 1-1,0 0 1,0-1-1,1 1 0,-1 0 1,0 0-1,0 0 1,1 0-1,-1 0 1,0 1-1,-2 3 261,-11 12 100,1 1 1,1 1 0,1 0 0,0 1 0,2 0-1,-10 29 1,18-44-488,0 0 0,1 0 0,-1 0 0,1 0 0,0 0 0,0 0 0,1 0 0,0 7 0,0-11-17,-1 0-1,0 0 1,0 0-1,0 0 1,0 0 0,1 0-1,-1 0 1,0 0-1,1 0 1,-1-1-1,1 1 1,-1 0 0,1 0-1,-1 0 1,1-1-1,0 1 1,-1 0-1,1-1 1,0 1 0,-1 0-1,1-1 1,0 1-1,0-1 1,0 1-1,0-1 1,-1 0 0,1 1-1,0-1 1,0 0-1,0 0 1,0 1 0,0-1-1,0 0 1,0 0-1,0 0 1,0 0-1,0 0 1,0-1 0,0 1-1,0 0 1,-1 0-1,1 0 1,0-1-1,0 1 1,0-1 0,0 1-1,0 0 1,-1-1-1,2 0 1,7-6-63,0 0 0,0 0 0,-1-1 1,0 0-1,0-1 0,-1 1 0,-1-1 0,1-1 0,-1 1 1,5-12-1,-11 20 70,1 0 0,0 0 0,-1 0 0,1 1 0,0-1 0,0 0 0,-1 0 0,1 1 1,0-1-1,0 0 0,0 1 0,0-1 0,0 1 0,0 0 0,0-1 0,0 1 0,0 0 1,0-1-1,0 1 0,0 0 0,1 0 0,-1 0 0,0 0 0,0 0 0,0 0 0,0 0 0,0 1 1,0-1-1,0 0 0,0 0 0,0 1 0,1 0 0,4 1 5,0 0-1,0 1 1,0 0 0,7 4-1,1 4 80,0 0-1,0 0 1,-1 1-1,-1 1 1,21 26 0,-8-4 307,26 49 1,-34-54-236,-2 1 0,-1 1 0,16 54 0,-24-64-123,-2 1-1,0-1 1,-1 1-1,-1 0 1,-1 0-1,-4 35 1,2-48-32,-1-1 1,0 1 0,0-1-1,-1 1 1,-1-1 0,0 0-1,0 0 1,0 0 0,-8 11-1,10-18-11,0 1 0,0 0 0,0 0-1,-1-1 1,1 0 0,0 1 0,-1-1 0,0 0-1,1 0 1,-1 0 0,0 0 0,0-1 0,0 1-1,0-1 1,-1 0 0,1 0 0,0 0 0,0 0-1,-1-1 1,1 1 0,0-1 0,-1 0-1,1 0 1,-1 0 0,1 0 0,0 0 0,-1-1-1,1 0 1,0 1 0,-6-3 0,5 1-10,-1 0 1,1-1 0,0 1-1,0-1 1,0 0 0,0 0-1,0 0 1,0 0-1,1-1 1,0 1 0,-1-1-1,-2-5 1,2 2-45,0 0 0,0-1 0,1 1 0,0-1 0,0 0 1,-2-14-1,2-1-60,1 0 1,0 0-1,2 0 1,3-29-1,6-13 124,22-87 0,-12 72 12,-7 27 35,-2 10 156,-1 0 0,3-63 1,-12 102-164,0-1 0,0 1 0,-1-1-1,1 1 1,-1 0 0,0-1 0,-1 1 0,1 0 0,-4-6 0,5 9-30,-1-1-1,1 1 1,-1 0-1,0 0 1,1 0-1,-1 0 1,0 0-1,0 0 1,0 1-1,0-1 1,0 0-1,0 0 1,0 1-1,0-1 1,0 0-1,0 1 1,-1-1-1,1 1 0,0-1 1,0 1-1,0 0 1,-1 0-1,1-1 1,0 1-1,-1 0 1,1 0-1,0 0 1,0 0-1,-1 1 1,1-1-1,0 0 1,0 0-1,-1 1 1,1-1-1,0 1 1,0-1-1,-2 2 1,1-1-4,0 0 0,0 0 1,0 0-1,0 1 0,0-1 0,1 0 0,-1 1 1,1-1-1,-1 1 0,1 0 0,-1-1 1,1 1-1,0 0 0,0 0 0,0 0 1,0 0-1,-1 4 0,1-4-6,1-1 0,0 1 0,0 0-1,0 0 1,0 0 0,0 0 0,0-1 0,0 1-1,1 0 1,-1 0 0,1-1 0,-1 1 0,1 0-1,0 0 1,-1-1 0,1 1 0,0-1 0,0 1-1,0-1 1,0 1 0,2 1 0,0 0 0,-1-1-1,0 0 1,1 1 0,0-1 0,-1 0 0,1 0-1,0 0 1,0-1 0,0 1 0,0-1 0,0 0-1,0 0 1,1 0 0,-1 0 0,0 0 0,1-1-1,-1 1 1,0-1 0,1 0 0,-1 0 0,0 0-1,1 0 1,-1-1 0,0 1 0,1-1 0,4-2-1,8-1 112,-2-2-1,1 1 0,0-2 0,-1 0 0,-1 0 0,17-12 0,-21 12-12,1 1 0,16-7 1,-19 10-81,1 0 0,-1-1 0,0-1-1,0 1 1,0-1 0,9-10 0,-3 3 74,0 1-1,0 0 0,1 1 0,0 0 1,1 1-1,0 1 0,0 0 0,1 1 1,0 1-1,0 0 0,33-6 0,-46 11-53,1-1-1,-1 1 0,1-1 1,-1 0-1,1 0 1,-1 0-1,0 0 0,0-1 1,0 1-1,0-1 1,0 0-1,-1 0 0,1 0 1,-1 0-1,0 0 1,0-1-1,0 1 0,2-8 1,-1 5-17,-1 0 0,1-1 0,-1 1 0,-1-1 0,0 1 0,0-1 1,0 0-1,0 0 0,-2-12 0,1 17-146,0 1 0,0 0 0,-1 0 1,1 0-1,0-1 0,-1 1 0,1 0 0,-1 0 0,1 0 1,-1 0-1,0 0 0,1 0 0,-1 0 0,0 0 1,0 0-1,0 0 0,0 0 0,0 1 0,0-1 1,0 0-1,-1 0 0,-4-3-2258,5-4 885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28.8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11530,'3'-1'2594,"-3"1"-2529,0 0 0,0 0-1,0 0 1,0 0 0,0 0 0,0 0 0,0 0 0,0-1-1,11 12 856,0-1-249,155 118 3024,13-11-1938,-8-4-761,-105-67-737,-3 2 0,-2 4 0,-2 2 0,90 107 0,-103-108-226,22 31-1019,-64-74 83,-8-6-611,-15-3-810,17-1 2297,-27-3-1153</inkml:trace>
  <inkml:trace contextRef="#ctx0" brushRef="#br0" timeOffset="1">56 849 16540,'3'-17'928,"17"-14"224,16-10 104,40-22-216,24-9-55,27-10-57,11 2-96,-4 2-344,-12 2-176,-6 6-256,-8 5-448,-13 9-1216,-2 6-609,0 7 929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16.3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11498,'-1'3'355,"0"1"0,0-1-1,0 0 1,0 0-1,1 1 1,-1-1-1,1 1 1,0-1-1,0 0 1,0 1 0,1-1-1,-1 0 1,1 1-1,-1-1 1,1 0-1,0 1 1,3 4 0,2 6 602,1-1 0,15 21 1,-11-18-369,-6-7-345,7 10 155,0-1 0,1 0 0,16 17 0,-24-30-376,1 0 0,-1-1 0,1 1 0,0-1 0,0 0 0,0-1 0,0 1 0,1-1 0,-1-1 0,1 1 0,0-1 0,0 0 0,11 1 0,0-1-74,0-1 1,1-1 0,-1-1 0,0-1-1,0 0 1,0-2 0,21-5 0,-14 1-1049,29-13 0,19-17-4576,-49 20 3561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16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1 234 13371,'108'35'7366,"-95"-32"-7016,0 0-1,0-1 0,1 0 0,0-1 0,-1-1 0,17-1 0,-28 0-335,1 1 0,-1 0 0,0-1 0,1 1 1,-1-1-1,0 0 0,0 0 0,1 0 0,-1 0 0,0 0 0,0 0 1,0-1-1,0 1 0,0-1 0,-1 1 0,1-1 0,0 0 0,1-2 1,-1 1-7,0 0 0,-1 0 0,0 0 0,1 0 0,-1-1 0,0 1 0,-1 0 0,1-1 0,-1 1 0,1 0 0,-1-7 0,-1 1-4,0-1-1,-1 1 1,1-1 0,-2 1 0,1 0-1,-2 0 1,1 0 0,-7-12 0,1 6-238,-1 0 0,-15-18 1,-9-5-3302,28 31 1725,4-1 559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17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22 149 11923,'19'16'1528,"1"2"1184,4 2-247,2 1-433,1 0-535,-3-3-729,-1-1-224,-3-4-344,-4 0-72,-5-2-376,-4-3-328,-1-4-2905,-7-16 2473,-2-4 16</inkml:trace>
  <inkml:trace contextRef="#ctx0" brushRef="#br0" timeOffset="1">0 62 10842,'0'-6'720,"0"-2"233,9-1-569,2 1-208,4-2-784,1-1-1809,5 1 1457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17.5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1 239 11066,'19'12'1793,"27"13"-1,-31-19-844,-1 2 0,0 0-1,-1 0 1,19 16-1,-15-12 42,-16-12-972,-1 0-1,0 0 1,0 0-1,0 0 0,0 0 1,1 0-1,-1 0 1,0 0-1,0 0 0,0 0 1,1 0-1,-1 0 1,0 0-1,0 0 0,0 0 1,1 0-1,-1 0 1,0 0-1,0 0 0,0 0 1,1 0-1,-1 0 0,0 0 1,0-1-1,0 1 1,0 0-1,1 0 0,-1 0 1,0-1-1,1-9 209,-9-31-122,2 0-1,3 0 0,1-55 1,2 89-273,1 1 1,1 0-1,-1-1 1,1 1 0,0 0-1,1 0 1,-1 0 0,1 1-1,0-1 1,1 1 0,-1-1-1,1 1 1,0 0-1,0 0 1,7-5 0,7-3-686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17.9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0 453 13923,'1'5'576,"-1"0"0,1 0 0,0-1 0,0 1 0,1 0 0,-1-1 0,1 1 0,0-1 0,0 0 0,5 8 0,-3-6-234,0-1 0,1 1 1,0-1-1,-1 0 0,2 0 0,8 7 0,-13-11-325,1 0-1,-1 0 1,0-1-1,0 1 1,1 0-1,-1-1 1,1 0-1,-1 1 1,0-1 0,1 0-1,-1 1 1,1-1-1,-1 0 1,1 0-1,-1 0 1,1 0-1,-1-1 1,3 1-1,-1-1-7,-1 0 0,1 0 0,-1-1 0,1 1 0,-1 0 0,0-1 0,0 0 0,1 1 0,1-4 0,2 0-8,-1-1 1,-1 0-1,1 0 0,-1-1 0,0 1 0,3-10 0,-2 3-23,-1-1 0,0 0-1,-1 0 1,-1 0 0,0 0-1,-1 0 1,-1-23 0,-2-1-116,-11-58 0,12 94 162,1-1 62,0 4 2,8 19 307,-4-15-311,0 0 1,1-1-1,0 0 1,-1 0-1,1 0 1,1 0-1,-1-1 0,1 0 1,-1 0-1,1-1 1,7 3-1,-5-2-63,0-1-1,0 0 1,0 0-1,0-1 1,0 0-1,1 0 1,-1-1-1,9-1 1,-13 1-43,0-1 0,0 1 0,-1-1 1,1 0-1,0 0 0,-1-1 1,1 1-1,-1-1 0,0 0 1,1 1-1,-1-1 0,0-1 0,0 1 1,0 0-1,-1-1 0,1 0 1,0 1-1,2-6 0,-2 3-66,0 0-1,0-1 1,-1 1 0,0-1-1,0 0 1,-1 0 0,1 0-1,-1 1 1,0-1 0,-1-11-1,0-6-69,-1 0-1,-1 1 0,-1-1 0,-7-27 1,9 48 171,0 0 0,1 0 0,-1 0 0,0 0 0,0 0-1,-1 0 1,1 0 0,0 0 0,-1 1 0,1-1 0,-1 0 0,1 1 0,-4-3 0,0 0 1053,12 6-706,8 4-95,-1-3-183,0-1 0,1-1 0,-1 0 1,0-1-1,1 0 0,-1-1 0,0-1 0,24-5 0,-38 7-81,88-16 550,-78 14-404,0 2 1,0-1-1,0 1 0,0 1 0,0 0 1,17 4-1,-25-5-114,-1 0 0,1 1 0,0 0 0,0-1 0,0 1 0,-1 0 0,1 0 0,-1 0 0,1 0 0,0 0 0,-1 0 0,0 0 0,1 1 0,-1-1 0,0 0-1,0 1 1,1-1 0,-1 1 0,0 0 0,-1-1 0,2 3 0,-1-1-3,-1 0 0,1-1-1,-1 1 1,0 0 0,0 0-1,0-1 1,0 1-1,0 0 1,-1 0 0,0-1-1,1 1 1,-1 0 0,-1 2-1,-3 5 18,0 1-1,0-1 0,-2 0 0,1-1 0,-14 16 1,12-17-70,0 0 1,0 0 0,-1-1 0,0 0 0,0 0 0,-10 5 0,13-9-224,0-1 1,0 1 0,0-1 0,0 0-1,0 0 1,0 0 0,0-1 0,-1 0-1,1-1 1,-1 1 0,-12-2 0,-6-5-841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18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16371,'26'23'2630,"45"50"0,17 35-33,-23-26-1502,-51-64-937,16 27 0,-3-2-91,-26-41-67,1 0 0,-1-1 0,1 1 0,-1 0 0,1 0 1,0-1-1,0 1 0,-1-1 0,1 0 0,0 1 0,0-1 1,1 0-1,-1 0 0,2 0 0,-2 0-7,-1-1 1,0 0-1,1 0 0,-1 0 1,1 0-1,-1 0 0,1 0 1,-1 0-1,1-1 0,-1 1 1,1-1-1,-1 1 0,0-1 1,1 1-1,-1-1 0,0 0 1,1 1-1,-1-1 0,0 0 1,0 0-1,0 0 0,2-2 1,1-1-46,-1 0-1,0 0 1,0-1 0,0 1 0,-1-1 0,1 0-1,-1 0 1,0 0 0,0 0 0,1-6 0,1-10-194,2-28 0,1-2 17,-5 40 210,1 0-1,0 1 1,1 0 0,0-1 0,0 1-1,7-10 1,-9 18 22,-1 0 0,0-1 0,1 1 0,0 0 0,-1 0 0,1 0 0,0 1 0,0-1 0,0 0 0,0 1 0,0-1 0,0 1 0,0 0 0,1-1 0,-1 1 0,1 0 0,-1 0-1,0 1 1,1-1 0,0 1 0,-1-1 0,1 1 0,-1 0 0,1 0 0,-1 0 0,1 0 0,0 0 0,-1 0 0,1 1 0,-1-1 0,4 2 0,-2 0 19,-1-1 1,0 0 0,0 1-1,-1 0 1,1-1 0,0 1-1,0 0 1,-1 0 0,1 1-1,-1-1 1,0 1-1,0-1 1,0 1 0,2 2-1,-2 0 36,1 0 0,-1-1 0,0 1 0,-1 0-1,1 0 1,-1 0 0,0 0 0,0 7 0,0 0 50,-1-1 1,-1 0-1,0 1 0,0-1 1,-1 0-1,0 0 0,-7 18 1,4-17-153,0-1 1,-1 0-1,0 0 1,0-1-1,-1 1 1,-1-2-1,0 1 1,0-1-1,-1 0 1,-12 10-1,18-17-223,0 0 0,0-1 0,0 1 0,-1 0-1,-5 1 1,8-3 178,1 0 0,0 1 0,-1-1-1,1 0 1,-1 0 0,1 0-1,0 0 1,-1 1 0,1-1 0,-1 0-1,1 0 1,0 0 0,-1 0 0,1 0-1,-1 0 1,1 0 0,-1 0 0,1 0-1,-1-1 1,1 1 0,0 0 0,-1 0-1,1 0 1,-1 0 0,1-1-1,0 1 1,-1 0 0,1 0 0,0-1-1,-1 1 1,1 0 0,0 0 0,-1-1-1,1 1 1,0 0 0,0-1 0,-1 1-1,1-1 1,0 1 0,0 0-1,0-1 1,0 1 0,-1-1 0,1 1-1,0 0 1,0-1 0,0 1 0,0-1-1,0 1 1,0-1 0,0 1 0,0 0-1,0-1 1,0 1 0,0-1 0,1 1-1,-1-1 1,5-14-1243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19.2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72 11290,'6'-10'981,"-3"7"-493,-1 0-1,0 0 1,0 0 0,-1-1-1,1 1 1,0 0 0,-1-1-1,0 1 1,0-1 0,0 1-1,0-1 1,0-7 0,-1 11-424,0 0 0,0-1 0,0 1 0,0 0 0,-1-1 1,1 1-1,0 0 0,0-1 0,0 1 0,0 0 0,0-1 1,0 1-1,-1 0 0,1-1 0,0 1 0,0 0 0,0-1 1,-1 1-1,1 0 0,0 0 0,-1-1 0,1 1 0,0 0 1,0 0-1,-1 0 0,1-1 0,0 1 0,-1 0 0,1 0 1,0 0-1,-1 0 0,1 0 0,0 0 0,-1 0 0,1 0 0,-1 0 1,1 0-1,0 0 0,-1 0 0,1 0 0,0 0 0,-1 0 1,1 0-1,0 0 0,-1 0 0,1 0 0,0 0 0,-1 1 1,1-1-1,0 0 0,-1 0 0,1 0 0,-1 1 0,-1 0 144,-1 1-1,0 0 1,1-1-1,-1 1 0,-3 4 1,0 1-76,-1 0 1,1 0-1,1 1 1,-1 0 0,1 0-1,1 0 1,0 0-1,0 1 1,0 0-1,1 0 1,0 0 0,1 0-1,0 0 1,0 0-1,1 1 1,0 13-1,1-21-128,1 1-1,-1-1 0,0 0 0,1 0 1,-1 0-1,1 0 0,0 0 0,0 0 0,-1 0 1,2 0-1,-1 0 0,0 0 0,0 0 0,0-1 1,1 1-1,-1 0 0,1-1 0,-1 1 1,1-1-1,0 0 0,0 1 0,2 0 0,-3-1-9,1-1-1,-1 1 0,1-1 0,-1 0 0,1 0 1,-1 0-1,1 0 0,-1 0 0,0 0 0,1 0 1,-1 0-1,1 0 0,-1 0 0,1-1 0,-1 1 1,0-1-1,1 1 0,-1-1 0,0 0 0,1 1 1,-1-1-1,0 0 0,0 0 0,0 0 0,0 0 0,0 0 1,0 0-1,0 0 0,0 0 0,0 0 0,0-1 1,0 1-1,0-3 0,3-4-69,0-1-1,-1 0 1,0 0 0,-1 0-1,0-1 1,0 1 0,-1 0-1,0-17 1,0 13-75,0 0-1,1 0 1,5-22 0,-6 34 111,-1 0 0,0 0 0,1 0 0,-1 0 1,1 1-1,-1-1 0,1 0 0,-1 0 0,1 1 0,-1-1 0,1 0 1,0 1-1,-1-1 0,1 1 0,0-1 0,-1 1 0,1-1 0,0 1 1,0-1-1,0 1 0,-1 0 0,2-1 0,20 0-2266,-2 0-4,-4-3 169,-2-2 798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19.7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40 439 12651,'-3'2'348,"0"1"0,0 0 1,0 0-1,0 0 0,0 0 0,0 0 1,1 1-1,0-1 0,0 1 1,0-1-1,0 1 0,0 0 0,1 0 1,-1 0-1,1 0 0,0 0 1,1 0-1,-1 0 0,1 0 0,-1 0 1,1 1-1,1 6 0,0-6-215,-1 0 0,1 1 1,0-1-1,1 0 0,-1 0 0,1 0 0,0-1 0,0 1 0,1 0 0,-1-1 0,1 1 0,0-1 0,0 0 1,1 0-1,-1 0 0,1-1 0,7 7 0,-7-7-119,1 0 1,-1-1-1,1 1 0,0-1 1,-1 0-1,1-1 1,0 1-1,0-1 0,0 0 1,0 0-1,1 0 0,-1-1 1,0 0-1,0 0 1,0 0-1,0-1 0,1 1 1,-1-1-1,0 0 1,0-1-1,0 1 0,-1-1 1,1 0-1,0-1 0,-1 1 1,1-1-1,-1 1 1,0-1-1,0-1 0,0 1 1,0-1-1,0 1 0,-1-1 1,0 0-1,1 0 1,4-9-1,-3 2-26,0 0 1,0 0-1,-1-1 0,0 0 0,-1 1 0,-1-1 1,0 0-1,0 0 0,-1-1 0,-1 1 1,0 0-1,0 0 0,-5-22 0,-2-1-81,-2 0 0,-2 0 0,-20-45 0,20 52 20,-2 0 1,0 1 0,-2 1-1,-35-48 1,32 56 204,11 15 369,6 8-27,7 11 215,-6-14-639,17 41 433,3-1 0,1 0 0,1-2 0,3 0-1,1-2 1,2-1 0,2-1 0,52 50 0,-72-77-960,0 0 0,1-1 0,0 0-1,15 7 1,-46-25-6535,-1-7 5492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20.0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0 149 13627,'0'0'1288,"5"-5"569,8-1-481,12-7-688,2-5-400,3-5-192,-1 0-72,-1 2-784,-4 1-392,1 0 552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20.5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8 622 14531,'1'0'125,"-1"0"0,0 0 0,1 1 0,-1-1 1,1 0-1,-1 1 0,0-1 0,1 0 0,-1 0 0,1 0 0,-1 0 0,1 1 0,-1-1 0,1 0 1,-1 0-1,1 0 0,-1 0 0,1 0 0,-1 0 0,0 0 0,1 0 0,-1 0 0,1-1 0,-1 1 0,1 0 1,-1 0-1,1 0 0,-1 0 0,1-1 0,-1 1 0,0 0 0,1 0 0,-1-1 0,0 1 0,1 0 0,-1-1 1,0 1-1,1 0 0,-1-1 0,0 1 0,1-1 0,-1 0 0,11-20 1138,-6 7-967,-1 0 1,0 0 0,-1-1 0,-1 0 0,1-22 0,-3 14-122,0-1 0,-7-40-1,5 56-150,1 0 0,-1 0 0,0 0 0,-1 0 0,1 0-1,-2 1 1,-5-11 0,9 17-21,0 1 0,-1-1 0,1 1 0,0-1 0,-1 1 0,1-1 0,0 1-1,-1 0 1,1-1 0,-1 1 0,1-1 0,-1 1 0,1 0 0,-1 0 0,1-1 0,-1 1 0,1 0 0,-1 0 0,1-1 0,-1 1 0,1 0 0,-1 0-1,0 0 1,0 0 0,1 0 2,-1 1 0,1-1 0,-1 0 0,1 0 0,-1 1 0,1-1 0,-1 1 0,1-1 0,-1 0 0,1 1 0,0-1 0,-1 1 0,1-1 0,0 1 0,-1-1 0,1 1 0,0-1 0,-1 2 0,0 2 29,0 0-1,0 0 1,0 0-1,0 0 1,1 6-1,0 0 62,0 0 0,1-1-1,0 1 1,1-1 0,0 1 0,0-1-1,6 12 1,-7-18-67,0 0 0,1 0 0,-1 0 0,1 0 0,0-1 1,0 1-1,0 0 0,0-1 0,1 1 0,-1-1 0,0 0 0,1 0 0,0 0 1,0 0-1,-1 0 0,1-1 0,0 1 0,0-1 0,1 0 0,-1 0 0,0 0 0,0 0 1,0-1-1,5 1 0,-2-1-12,0 0 1,-1-1-1,1 1 1,0-2-1,-1 1 0,1 0 1,-1-1-1,1 0 1,-1-1-1,0 1 1,0-1-1,0 0 0,0 0 1,0 0-1,-1-1 1,1 0-1,-1 0 1,0 0-1,4-5 1,-1 1 0,-1 0 0,0-1 0,0 0 0,-1 0 0,0-1 0,-1 1 0,0-1 1,0 0-1,3-16 0,-4 14-18,0 0 1,6-15-1,-8 24 1,1-1-1,-1 1 0,1 0 1,0-1-1,0 1 0,0 0 1,0 0-1,1 0 0,-1 0 1,1 1-1,4-4 1,-6 5-1,1 0 1,-1 1 0,0-1 0,1 1 0,-1 0 0,1-1 0,-1 1 0,0 0 0,1 0 0,-1 0 0,1 0 0,-1 0 0,0 0 0,1 0 0,-1 1-1,3 0 1,25 10-2,-4-1-1,-24-10 4,1 1-1,0-1 1,0 0 0,-1 0 0,1 0-1,0 0 1,0 0 0,-1-1 0,1 1-1,0 0 1,0-1 0,-1 1 0,1-1-1,0 0 1,-1 0 0,4-1 0,-3 0 11,1-1 0,0 1 0,0-1 0,-1 1 0,1-1 0,-1 0 1,4-6-1,-2 1 56,1-1 0,-1 0 0,-1 0-1,1-1 1,2-13 0,-5 13 37,0 1 0,-1-18-1,2-11 162,-2 37-261,1 1-1,-1 0 0,0-1 0,0 1 0,0 0 1,0-1-1,1 1 0,-1 0 0,0 0 0,0-1 1,1 1-1,-1 0 0,0 0 0,0-1 0,1 1 1,-1 0-1,0 0 0,1 0 0,-1-1 0,0 1 1,1 0-1,-1 0 0,0 0 0,1 0 0,-1 0 1,0 0-1,1 0 0,-1 0 0,1 0 0,-1 0 1,0 0-1,1 0 0,-1 0 0,0 0 0,1 0 1,-1 0-1,0 0 0,1 1 0,-1-1 0,0 0 1,1 0-1,-1 0 0,1 1 0,20 10 124,-12-6-79,-3-3-25,0 0 0,0 0 0,1 0 0,-1-1 1,0 0-1,1 0 0,-1 0 0,9-1 0,-13 0-171,0 0 0,-1-1 1,1 1-1,0 0 0,0-1 0,0 1 0,0-1 0,0 1 0,0-1 0,0 0 1,-1 0-1,1 0 0,0 0 0,-1 0 0,1 0 0,-1 0 0,1-1 1,-1 1-1,1 0 0,-1-1 0,0 0 0,0 1 0,0-1 0,0 1 0,0-1 1,0 0-1,0 0 0,0 0 0,-1 0 0,1-3 0,2-14-2171,-2-3 662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29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463 114 9514,'-14'-12'660,"-21"-22"1632,32 31-1956,0 0 0,0-1 1,0 0-1,1 0 0,-1 0 1,1 0-1,-3-7 1,5 10-267,-1 1 0,1-1 0,0 0 0,-1 0 0,1 0 0,0 0 1,0 1-1,0-1 0,-1 0 0,1 0 0,0 0 0,0 0 0,0 0 1,1 0-1,-1 1 0,0-1 0,0 0 0,0 0 0,1 0 1,-1 0-1,0 0 0,1 1 0,-1-1 0,1 0 0,-1 0 0,1 1 1,-1-1-1,1 0 0,-1 1 0,1-1 0,0 1 0,-1-1 0,1 0 1,0 1-1,-1 0 0,1-1 0,0 1 0,0-1 0,0 1 0,-1 0 1,1-1-1,0 1 0,0 0 0,0 0 0,0 0 0,1 0 0,1 0 78,1 0 0,0 0 0,-1 0-1,1 0 1,-1 1 0,1 0-1,-1 0 1,1 0 0,-1 0-1,0 0 1,5 3 0,18 13 406,-1 2 0,-1 0 0,39 41 0,-53-50-431,268 300 2127,-186-201-1938,-71-85-271,75 93 70,-74-88-134,-1 1 1,18 37 0,-35-60-91,-1-1 1,0 1-1,-1 0 1,1 0-1,-1 0 1,0 0-1,-1 0 1,1 8-1,-2-13-37,0 1 0,0-1 0,-1 0 0,1 1 0,0-1-1,-1 0 1,0 1 0,1-1 0,-1 0 0,0 0 0,0 0 0,-1 0 0,1 0-1,0 0 1,-1 0 0,1 0 0,-1 0 0,1 0 0,-1-1 0,0 1 0,0-1-1,0 1 1,0-1 0,0 0 0,0 0 0,0 0 0,0 0 0,-3 1 0,-24 5-592,-6-3 10</inkml:trace>
  <inkml:trace contextRef="#ctx0" brushRef="#br0" timeOffset="1">49 1088 15283,'-3'-1'220,"-1"0"0,1-1-1,-1 1 1,1-1 0,0 0 0,0 0-1,0 0 1,0 0 0,0-1 0,-4-4-1,5 6-111,1-1 0,0 0 0,0 0 0,1 1 0,-1-1 0,0 0 0,1 0 0,-1 0 0,1 0 0,-1 0 0,1 0 0,0 0 0,0 0 0,0 0 0,0 0-1,0 0 1,0 0 0,1 0 0,-1 0 0,1 0 0,-1 0 0,1 0 0,1-3 0,4-8 115,1 0 0,1 1-1,-1 0 1,2 0 0,0 0 0,13-13 0,6-2 116,39-30 0,228-145 1429,-193 138-1142,123-88 736,151-93 242,-78 98-3329,-283 143-813,-13 7 315,-7 4-569,-21 15-120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20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0 116 14483,'2'-1'888,"6"-9"104,3-2-183,2-4-521,2-2-480,1 0-697,1-3 2442,6 1-1457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4:21.3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89 180 10042,'0'-1'271,"1"1"-1,-1-1 1,0 0 0,0 1-1,0-1 1,0 0 0,0 1-1,0-1 1,-1 0 0,1 1-1,0-1 1,0 0 0,0 1-1,-1-1 1,1 1 0,0-1-1,0 0 1,-1 1 0,1-1-1,-1 1 1,1-1 0,0 1-1,-2-1 1,2 1-114,-1 0 1,0 0-1,1 0 0,-1 0 0,1 0 1,-1 0-1,0 0 0,1 0 0,-1 0 1,1 0-1,-1 1 0,1-1 0,-1 0 1,1 0-1,-1 1 0,1-1 1,-1 0-1,1 1 0,-1-1 0,0 1 1,-4 4 439,0 0 0,0 0 1,-3 6-1,7-11-542,-5 8 302,0 0 0,1 1 0,0 0 0,0-1 1,1 1-1,0 1 0,1-1 0,-4 16 0,6-23-334,1 2 0,-1-1 0,1 0-1,0 0 1,0 0 0,0 0 0,0 0 0,0 0 0,1 0-1,-1 0 1,1 0 0,0 0 0,0 0 0,0 0 0,0-1-1,1 1 1,-1 0 0,1-1 0,-1 1 0,1-1 0,0 1-1,0-1 1,0 0 0,1 0 0,-1 0 0,0 0-1,1 0 1,-1 0 0,1-1 0,0 1 0,5 1 0,-6-2-23,1 0 1,-1 0 0,1-1 0,0 1 0,-1-1 0,1 0 0,0 0 0,-1 0 0,1 0-1,0-1 1,0 1 0,-1-1 0,1 1 0,-1-1 0,1 0 0,-1 0 0,5-2 0,1-2 1,0 1 0,0-2 0,13-10 0,-18 12-7,1 0 0,-1 0 1,0 0-1,0 0 1,0 0-1,-1-1 1,3-6-1,-3 6-1,1 0-1,0 0 1,0 1-1,0-1 1,0 1 0,6-7-1,12-10-7,-12 12 42,-1 1 0,1 0 0,1 0 0,-1 1 0,17-9 0,-24 14-294,1 1 0,-1-1 0,0 1 1,0-1-1,0 0 0,0 0 1,-1 0-1,1 0 0,0 0 0,-1 0 1,2-4-1,11-13-3036,4 5 1943</inkml:trace>
  <inkml:trace contextRef="#ctx0" brushRef="#br0" timeOffset="1">705 0 23773,'5'2'2025,"-5"1"647,-6 4-1080,-6-4-1288,6 3-1536,2-1 784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03.5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1519 10290,'0'0'94,"0"0"0,0 0 0,0-1 0,-1 1 0,1 0 0,0 0 0,0-1-1,0 1 1,0 0 0,0-1 0,0 1 0,0 0 0,0 0 0,0-1 0,0 1 0,0 0 0,0 0-1,0-1 1,0 1 0,0 0 0,1 0 0,-1-1 0,0 1 0,0 0 0,0 0 0,0 0 0,0-1-1,1 1 1,-1 0 0,0 0 0,0 0 0,0-1 0,1 1 0,-1 0 0,0 0 0,0 0 0,12-16 306,-7 10-6,6-10 10,1 1 0,1 0-1,1 1 1,0 1 0,1 0 0,0 0-1,19-10 1,-1 2-46,103-68 520,-101 64-669,57-53 1,-29 9 92,67-93 0,-51 61-26,-7 13-30,65-84 193,-15-9-106,-15-12 29,-16 24 117,-88 164-469,-3 4-10,1 0 1,-1 0 0,1 0 0,-1 0 0,1 0 0,0 0 0,-1 0 0,1 1 0,0-1 0,0 0-1,0 0 1,0 0 0,0 1 0,1-2 0,-2 2-4,0 0-1,0 1 1,-1-1-1,1 0 1,0 0-1,0 0 1,0 0-1,0 0 0,0 0 1,0 0-1,0 0 1,0 0-1,0 0 1,0 0-1,0 1 1,-1-1-1,1 0 1,0 0-1,0 0 1,0 0-1,0 0 1,0 0-1,0 0 1,0 0-1,0 1 1,0-1-1,0 0 1,0 0-1,0 0 1,0 0-1,0 0 1,0 0-1,0 0 1,0 1-1,0-1 1,0 0-1,0 0 1,1 0-1,-1 0 1,0 0-1,0 0 1,0 0-1,0 0 1,0 1-1,0-1 1,0 0-1,0 0 1,0 0-1,0 0 1,0 0-1,1 0 1,-1 0-1,0 0 1,0 0-1,0 0 1,0 0-1,0 0 1,0 0-1,0 0 1,0 0-1,1 0 0,-1 0 1,0 0-1,0 0 1,0 0-1,0 0 1,0 0-1,0 0 1,1 0-1,-6 9-407,-33 46-4001,24-29 3086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04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190 1 9050,'-1'0'302,"-1"0"0,1 0 0,0 1 0,0-1 0,-1 1 0,1-1 0,0 1 0,0-1 0,0 1-1,0-1 1,0 1 0,0 0 0,0 0 0,0-1 0,-1 3 0,-15 16 791,8-7-517,3-3-354,0 0 1,0 1-1,1-1 0,0 1 1,0 1-1,-3 12 0,-12 23 161,-60 100 1088,80-145-1454,0-1 0,-1 0 0,1 1 0,0-1 0,-1 1 0,1-1 0,0 1 0,0-1 0,-1 1 0,1-1 0,0 1 0,0-1 0,0 1 0,0-1 0,0 1 0,0-1 0,0 1 0,0 0 0,0-1 0,0 1 0,0-1 0,0 1 0,0-1 0,0 1 0,0-1 0,1 1 1,-1-1-1,0 1 0,0-1 0,1 1 0,-1-1 0,0 1 0,1-1 0,-1 1 0,0-1 0,1 0 0,-1 1 0,1-1 0,-1 0 0,0 1 0,1-1 0,-1 0 0,1 0 0,-1 1 0,1-1 0,-1 0 0,1 0 0,0 1 0,3-1 61,0 1 0,0-1-1,0 0 1,0 0 0,6-1 0,-9 1-67,10-2 130,0 0-1,1-1 1,-1 0-1,0-1 0,13-6 1,51-29 515,-69 35-589,47-28 580,-3-3 1,62-54-1,-95 72-1197,-14 14-119,0-1 0,1 1 0,-1 0 0,1-1 0,4-1 0,4-2-895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05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1900 7042,'-1'-1'307,"0"0"0,0 0 1,0 0-1,0 0 1,0 0-1,0 0 1,0 0-1,0 0 1,-1 0-1,1 0 1,0 1-1,0-1 1,-1 0-1,1 1 1,-1-1-1,1 1 1,0 0-1,-1-1 1,1 1-1,-1 0 1,1 0-1,-1 0 1,1 0-1,-3 1 371,15-17 1035,54-119 104,39-102-1712,-45 93 13,45-75 120,-16 35 35,-13 34-139,-61 126-128,1 2-1,1 0 0,1 0 1,23-22-1,159-170 75,-57 29 337,12-15 1495,-146 192-1735,-1 0 64,-1 1-1,1-1 1,9-17 0,-16 24-252,0 1 0,0-1 0,1 0 0,-1 0 0,1 1 0,-1-1 0,1 0 0,-1 1 0,1-1 0,-1 1 0,1-1 0,0 1 0,-1-1 0,1 1 0,0-1 0,-1 1-1,1-1 1,1 1 0,-1 3-966,-6 8-642,-5 6-201,4 8 537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06.5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 7610,'0'0'5195,"2"8"-3469,-1-5-1446,0 0 1,0 0-1,0 0 0,-1 1 0,1-1 0,-1 0 1,0 1-1,0 4 0,0 6 37,2 46 258,-2-41-437,0 1 0,5 25 0,-5-45-121,-1 0 0,1 1 0,0-1 0,0 0 0,0 1 0,1-1 0,-1 1 0,0-1 0,0 0 0,0 1 0,0-1 0,0 0 0,0 1 0,0-1 0,1 0 0,-1 1 0,0-1 0,0 0 0,0 1 0,1-1 0,-1 0 0,0 0 0,0 1 0,1-1 0,-1 0 0,0 0 0,1 1 0,-1-1 0,0 0 0,1 0 0,-1 0 0,0 0 0,1 0 0,-1 1 0,0-1 0,1 0 0,-1 0 0,1 0 0,-1 0 0,0 0 0,1 0 0,-1 0 0,0 0 0,1 0 0,-1 0 0,1-1 0,-1 1 0,0 0 0,1 0 0,-1 0 0,0 0 0,1 0 0,-1-1 0,0 1 0,1 0 0,-1 0 0,0-1 0,0 1 0,1 0 1,-1-1-2,22-23 718,-13 13-522,19-17 207,60-70 523,-76 83-742,-9 12-62,0 0-1,0 0 1,-1 0-1,1 0 1,-1-1-1,0 1 1,0-1-1,0 0 1,2-6-1,-4 2 558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08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1 998 11723,'0'-4'629,"1"1"1,0-1 0,0 0 0,0 0 0,0 0-1,0 1 1,4-6 0,0-4 194,7-21 420,-1 0 1,7-45-1,-14 57-1162,-2 0 0,0 0 1,-1 0-1,-2 0 0,-2-21 0,3 42-82,-1-3 1,1 0-1,-1 0 0,1 0 0,-1-1 0,0 1 1,-1 0-1,1 0 0,-1 1 0,1-1 0,-1 0 1,0 0-1,-4-4 0,6 8-1,0 0-1,0 0 1,0 0-1,0 0 1,0 0-1,-1 0 1,1-1-1,0 1 1,0 0-1,0 0 1,0 0-1,0 0 1,-1 0-1,1 0 1,0 0-1,0 0 1,0 0-1,0 0 1,0 0-1,-1 0 1,1 0-1,0 0 1,0 0-1,0 0 1,0 0-1,-1 0 1,1 0-1,0 0 1,0 0-1,0 0 1,0 0-1,-1 0 1,1 0 0,0 0-1,0 0 1,0 0-1,0 0 1,0 0-1,-1 1 1,1-1-1,-3 8-47,3 11-10,3 2 43,1 0-1,1-1 1,1 1 0,15 33 0,-13-33 26,9 19 36,1-1-1,1-1 1,3-1-1,27 36 1,15 14 17,-58-81-31,-4-11 12,-8-15 22,-3 3-69,-1-1-1,0 1 0,-2 1 0,-19-23 0,-21-32-117,35 42 65,2 0 0,1 0 0,1-2 0,2 0-1,1 0 1,1-1 0,-8-58 0,16 76 49,0 1 1,1-1 0,2-18-1,-2 26 7,1 0 0,0 1 0,1-1 0,0 1 0,-1-1 0,2 1 0,-1-1-1,1 1 1,-1 0 0,5-5 0,-6 8 3,0 1 0,0 0 0,0 0 0,1 0 0,-1 0 0,0 0 0,0 0 0,1 0-1,-1 0 1,0 1 0,1-1 0,-1 0 0,0 1 0,1-1 0,-1 1 0,1 0 0,-1-1 0,3 1 0,-1 0 14,0 0 0,-1 1 0,1-1 1,-1 0-1,1 1 0,0 0 1,-1 0-1,0 0 0,1 0 0,2 1 1,1 2 32,0 0 1,-1 0-1,1 0 1,-1 1-1,0 0 1,0 0-1,5 6 1,-6-4-38,1 1-1,-1-1 1,0 1 0,-1-1 0,0 1 0,0 0 0,-1 1 0,0-1 0,0 0-1,-1 1 1,0-1 0,-1 0 0,0 1 0,0-1 0,-2 15 0,1-15-10,-1-1 1,1 1 0,-1-1 0,-1 1-1,1-1 1,-1 0 0,0 0 0,-1 0-1,0-1 1,0 1 0,0-1 0,-1 0-1,0 0 1,0-1 0,-1 1 0,1-1-1,-10 7 1,13-11-16,-1 0 0,1 0-1,0 0 1,-1-1 0,1 1-1,-1 0 1,1-1 0,-1 0 0,1 0-1,-1 1 1,1-1 0,-1-1 0,1 1-1,-1 0 1,1-1 0,-1 1 0,1-1-1,-1 0 1,1 0 0,0 0-1,-1 0 1,1 0 0,0 0 0,0 0-1,0-1 1,0 1 0,0-1 0,0 0-1,0 0 1,1 0 0,-4-3 0,3 3-1,1 0 1,-1 0 0,1 0 0,-1 0 0,1 0 0,0-1-1,-1 1 1,1 0 0,0-1 0,1 1 0,-1-1 0,0 1 0,1-1-1,-1 1 1,1-1 0,0 1 0,0-1 0,0 1 0,0-1-1,0 1 1,1-1 0,-1 1 0,1-1 0,-1 1 0,1-1 0,0 1-1,0-1 1,0 1 0,1 0 0,-1 0 0,2-3 0,-1 4 10,-1-1 0,1 1 0,0 0 0,0-1 0,0 1 0,0 0 0,0 0 1,0 1-1,0-1 0,0 0 0,0 1 0,0-1 0,4 0 0,31 1-11,-22 0 13,1 0 30,-1-1 1,1 0 0,-1-1 0,0 0 0,1-2 0,-1 0 0,21-8-1,-29 8 7,1 0-1,-1 0 0,0 0 0,0 0 1,0-1-1,-1-1 0,0 1 0,0-1 1,0 0-1,-1 0 0,0-1 0,0 1 1,0-1-1,-1 0 0,6-14 0,-5 9 9,-1 0-1,0 0 0,4-25 0,-7 34-38,0-1-1,-1 0 1,0 1-1,0-1 1,0 0-1,0 1 1,0-1-1,-1 0 1,0 1-1,1-1 1,-1 0-1,-1 1 1,1-1-1,0 1 1,-1 0-1,0-1 1,0 1-1,-2-3 1,4 6-7,-1-1 0,1 0 0,-1 1 0,0-1 0,1 1 1,-1-1-1,1 1 0,-1 0 0,0-1 0,1 1 0,-1 0 0,0-1 0,0 1 0,1 0 1,-1 0-1,0-1 0,0 1 0,1 0 0,-1 0 0,0 0 0,0 0 0,0 0 0,1 0 1,-3 1-1,2-1-6,-1 1 0,1 0 0,-1 0 0,1 0 0,-1-1 0,1 1 0,0 1 0,-1-1 0,1 0 0,-2 3 0,-1 0-7,1 0 0,0 1 0,0 0 0,1 0 0,-1 0 1,-1 5-1,4-9 13,-1 0 1,1 0 0,0 0-1,-1-1 1,1 1 0,0 0 0,0 0-1,0 0 1,0 0 0,0 0-1,0 0 1,0 0 0,0 0-1,0 0 1,0 0 0,0 0-1,1-1 1,-1 1 0,0 0-1,1 0 1,-1 0 0,1 0-1,-1 0 1,1-1 0,-1 1-1,1 0 1,-1-1 0,1 1-1,0 0 1,-1-1 0,1 1-1,0 0 1,0-1 0,-1 1-1,1-1 1,0 0 0,0 1-1,0-1 1,0 0 0,0 1-1,-1-1 1,3 0 0,2 1-1,-1-1-1,1 1 1,-1-1 0,1 0 0,-1-1-1,1 1 1,7-3 0,0-1 1,0 0 1,-1-1-1,1 0 0,-1-1 1,0 0-1,0-1 1,-1 0-1,14-12 0,-7 3 2,0 0-1,-1-2 1,22-29-1,-29 33 5,-1-1 0,0 1 0,-1-1-1,-1 0 1,0-1 0,-1 1 0,6-30 0,-8 36 12,0 9-24,1 14-30,5 20 126,2 0 1,1-1 0,2 0 0,1-1-1,1-1 1,2 0 0,33 44-1,-7-14 58,-51-78-141,-2 1 0,-16-27-1,1 2-99,2-1 9,3 0 1,1-1 0,2-1-1,-15-66 1,30 104 79,-6-41-13,6 44 17,1-1-1,0 1 1,0-1 0,1 1 0,-1-1 0,1 1 0,0 0-1,0-1 1,0 1 0,2-6 0,-2 8 0,-1 0 0,1 0 1,-1 0-1,1 0 0,0 0 0,-1 0 0,1 1 1,0-1-1,0 0 0,0 0 0,0 1 1,-1-1-1,1 0 0,0 1 0,0-1 0,0 1 1,0-1-1,0 1 0,0 0 0,0-1 0,1 1 1,-1 0-1,0 0 0,0 0 0,0 0 1,0 0-1,0 0 0,0 0 0,0 0 0,0 0 1,0 0-1,1 1 0,-1-1 0,0 0 1,0 1-1,0-1 0,0 1 0,0-1 0,0 1 1,0 0-1,4 2 7,-2 0 1,1 0-1,0 0 1,-1 0-1,1 1 1,-1-1-1,0 1 0,3 5 1,-1-1 49,-1 0 1,0 1 0,-1 0-1,1-1 1,-1 1 0,-1 0-1,0 1 1,0-1-1,-1 0 1,0 12 0,-1-16-51,0-1 1,0 1 0,0 0-1,-1-1 1,0 1-1,1-1 1,-2 0 0,1 1-1,-1-1 1,1 0-1,-1 0 1,0 1 0,0-1-1,-1-1 1,1 1-1,-1 0 1,0-1-1,0 1 1,0-1 0,-1 0-1,1 0 1,-1 0-1,-4 3 1,6-5-95,0 0-1,1 0 1,-1 0-1,0-1 1,0 1-1,0 0 1,1-1-1,-1 1 1,0-1-1,0 1 1,0-1-1,0 0 1,0 0-1,0 0 1,0 0-1,0 0 1,0-1-1,0 1 1,1 0-1,-1-1 1,0 1-1,0-1 1,0 0-1,0 0 1,1 0-1,-1 0 1,0 0 0,1 0-1,-1 0 1,1 0-1,-1-1 1,1 1-1,0 0 1,-2-3-1,0 0-135,1 0 1,0 0-1,1 0 0,-1 0 1,0 0-1,1 0 0,0 0 0,0 0 1,0 0-1,1-1 0,0 1 1,-1 0-1,1-1 0,1 1 0,0-6 1,8-27-94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08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12283,'5'0'944,"2"2"632,4 6-112,2 10-231,2 6-41,1 9-240,4 0-120,1 3-312,4-5-135,-4 1-209,-3 0-56,-5-5-80,-2-1-32,1-1-376,-2-2-297,-7-5-991,-2-3-392,-5-9 1063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09.0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1 237 10666,'11'-10'871,"2"0"0,-1 0 0,1 2 0,18-10 0,-22 13-531,-1 2 0,1-1 0,-1 1 0,1 1 0,0-1-1,0 1 1,0 1 0,15-1 0,-21 2-264,0 0 0,1 1 0,-1-1 0,0 1 0,0 0-1,0 0 1,0 0 0,0 1 0,0-1 0,0 1 0,0-1 0,0 1 0,0 0 0,-1 0 0,1 0 0,-1 1 0,0-1 0,1 0 0,-1 1 0,0 0 0,0-1-1,-1 1 1,1 0 0,-1 0 0,1 0 0,1 5 0,0 1-66,-1-1 0,1 1 0,-1 0 0,-1 0 0,0 0 0,0 0 0,-1 0 0,-1 15 0,-6-2-598,11-19 872</inkml:trace>
  <inkml:trace contextRef="#ctx0" brushRef="#br0" timeOffset="1">84 0 12043,'-5'3'888,"2"1"544,11 1-1048,7-1-296,6-2-952,7-5 568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09.5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95 392 11090,'-15'20'1068,"2"-1"-1,1 2 1,-14 29-1,21-38-705,0 0 0,1 1 1,0 0-1,1 0 0,0 0 0,1 0 0,-1 19 0,3-31-329,0 1-1,0-1 0,0 1 1,0 0-1,1-1 0,-1 1 1,0-1-1,1 1 0,-1-1 1,1 1-1,-1-1 0,1 1 0,0-1 1,0 1-1,1 1 0,-2-3-21,1 1 0,0-1 0,-1 1 0,1-1 0,0 1 0,0-1 0,-1 0 0,1 1 0,0-1 0,0 0 0,-1 0 0,1 1 0,0-1 0,0 0 0,0 0 0,0 0 0,-1 0 0,1 0 0,0 0 0,0 0 0,1-1 0,1 0-3,1 0 0,0 0 0,-1-1 0,1 0 0,-1 0 0,0 0 0,1 0 0,-1 0 0,0-1 0,5-4 0,0-3-1,-1 0 1,1-1-1,-2 1 0,1-1 1,-2-1-1,1 1 0,-1-1 1,-1 0-1,0 0 0,-1 0 1,2-14-1,1-18 30,2-80 1,-8 119-37,0-114 29,-1 97-17,-2-1 0,0 0 1,-8-26-1,9 42-9,0 0 0,-1 0 0,0 0 0,0 0 0,-5-6 0,7 12 3,0-1 1,1 1-1,-1-1 0,0 1 1,0 0-1,-1 0 0,1-1 1,0 1-1,0 0 0,-1 0 1,1 0-1,0 0 1,-1 1-1,1-1 0,-1 0 1,1 0-1,-1 1 0,1-1 1,-1 1-1,0 0 0,1-1 1,-1 1-1,1 0 0,-1 0 1,0 0-1,1 0 0,-1 0 1,-3 1-1,4 0 32,-1 0-1,0 0 0,0 0 1,0 0-1,1 0 0,-1 1 1,1-1-1,-1 0 0,1 1 1,-1 0-1,1-1 0,0 1 1,0 0-1,0-1 0,0 1 1,0 0-1,0 0 0,0 0 1,1 0-1,-1 0 1,1 0-1,-1 4 0,-1 5 221,1 1 0,0 20 0,1-30-233,0 12 83,1-1 1,1 1 0,0-1-1,0 1 1,2-1 0,0 0-1,6 16 1,-5-20-61,-1 1 1,2-1 0,-1 0-1,1 0 1,0 0 0,1-1-1,0 0 1,0 0 0,16 12-1,-19-17-38,0 0 0,0-1 1,0 0-1,0 0 0,1 0 0,-1 0 0,1-1 0,-1 1 0,1-1 0,-1 0 0,1 0 1,0-1-1,-1 0 0,6 0 0,-3 0 0,0-1 0,0-1 0,0 1 0,-1-1 0,1 0 0,0-1 0,-1 1 0,11-7 0,-4 0 29,0 0 1,-1 0 0,-1-1-1,1 0 1,-2-1-1,1 0 1,-2-1-1,11-15 1,-17 21 21,1-1 1,-1 1-1,0 0 1,-1-1-1,1 0 1,-1 1-1,-1-1 0,2-8 1,-3 13-53,1 0 0,-1 1 0,0-1 0,0 0 0,0 0 0,0 0 0,0 0 1,0 1-1,-1-1 0,1 0 0,-1 0 0,1 1 0,-1-1 0,1 0 0,-1 0 0,0 1 0,0-1 0,0 1 0,0-1 0,0 1 1,0-1-1,-1 1 0,1 0 0,0 0 0,-1-1 0,1 1 0,-1 0 0,1 0 0,-1 0 0,1 0 0,-1 1 0,0-1 0,1 0 1,-1 1-1,0-1 0,-2 1 0,2-1-13,0 1 1,0 0-1,0 0 0,0-1 1,0 2-1,0-1 0,0 0 1,0 0-1,0 1 1,0-1-1,0 1 0,0-1 1,0 1-1,0 0 0,1 0 1,-1 0-1,0 0 0,1 0 1,-4 2-1,3 0 3,-1 0 0,1-1-1,0 1 1,0 1 0,0-1-1,0 0 1,0 0 0,1 1 0,0-1-1,-2 4 1,1 4-82,-1-1-1,2 1 1,-1-1 0,2 1-1,-1 0 1,3 16 0,-1-20-163,0 1 0,1-1 0,0 0 0,0 0 0,1 0 0,0 0 0,0 0 1,0 0-1,1-1 0,7 10 0,22 22-925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38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302 1056 10362,'33'-5'3238,"65"-1"0,3 1-1039,-45-3-1363,480-45 2040,-435 54-2794,126 17 0,-126-8 14,118-2 1,-166-12 88,57-12-1,-8 1-37,28-5-13,170-50 0,-223 46 154,86-40-1,-161 63-286,10-4-3,0 0 1,-1 0-1,0-1 0,20-15 1,-29 19 0,0 1 1,0-1 0,0 0-1,0 0 1,0 0-1,-1-1 1,1 1 0,-1 0-1,1-1 1,-1 1 0,0-1-1,0 1 1,0-1-1,0 1 1,-1-1 0,1 0-1,-1 0 1,1 1-1,-1-1 1,0 0 0,0 0-1,0 1 1,-1-1-1,1 0 1,0 0 0,-1 1-1,0-1 1,-1-3 0,-9-20 8,-2 1 0,0 1 0,-20-27 1,-22-42-50,49 80 33,-1-1 1,0 2 0,-1-1 0,0 1 0,-1 0 0,0 1 0,-1 0 0,0 0 0,-14-10 0,1 4 30,0 2 0,-2 1 0,0 1 0,-44-17 0,-113-26 220,82 27-142,-53-21-16,-21-7 31,-5 15-129,133 36 5,-76 0 0,-46 12-30,51-1 37,49-1-3,1 2-1,-1 3 1,2 4-1,-1 2 1,-78 29-1,105-30 21,-73 38-1,50-19-22,18-10 0,-56 39 1,64-35 21,0 2 0,-52 54 0,66-55 12,2 2 0,0 1 0,-27 57-1,43-80-15,-5 12 80,1 0 1,0 0 0,-10 41 0,17-52-27,0 0 0,1 0-1,0 0 1,0 1 0,1-1 0,0 0 0,1 1 0,0-1 0,0 0 0,1 0-1,5 16 1,-4-18-8,0-1 0,1 0 0,0 0 0,0 0-1,0-1 1,1 1 0,-1-1 0,1 0 0,1-1-1,-1 1 1,1-1 0,7 5 0,4 1 94,-1-1 1,1-1-1,26 8 1,-12-6-5,0-1 1,1-2 0,0-1 0,56 3 0,-62-8-401,-1-2-1,1 0 1,-1-2 0,1-1 0,-1-1-1,39-12 1,-22 1-1194,-1 2 456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10.1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3 12963,'-2'0'206,"0"-1"0,0 0 0,0 1 0,0 0-1,-1-1 1,1 1 0,0 0 0,0 0 0,0 0 0,0 0 0,-1 1 0,1-1 0,0 1 0,0-1 0,-4 2 0,5 0-64,-1-1-1,0 0 1,1 1 0,-1-1 0,1 1-1,-1 0 1,1 0 0,0-1 0,0 1 0,-1 0-1,1 0 1,1 0 0,-1 0 0,0 0-1,0 1 1,0 2 0,-1 7 77,0-1 0,1 1 0,0-1 0,1 1 1,0 0-1,1-1 0,0 1 0,1 0 0,0-1 0,1 0 0,0 1 0,8 16 0,3 4 22,2-1 0,39 57 0,81 103-283,-133-186-229,0 0-1,-1 0 1,4 9 0,-5-13 58,-1-1 0,0 1 0,1 0 0,-1 0-1,0 0 1,1-1 0,-1 1 0,0 0 0,0 0 0,0 0-1,0 0 1,0 0 0,0 0 0,0-1 0,0 1 0,0 0 0,0 0-1,0 0 1,-1 0 0,1 0 0,0-1 0,-1 1 0,1 0 0,0 0-1,-1 0 1,1-1 0,-1 1 0,1 0 0,-1-1 0,0 2-1,-6-1-2039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10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1 553 14771,'0'-3'238,"1"1"0,-1-1-1,1 1 1,0-1 0,0 1 0,0 0 0,0-1-1,0 1 1,0 0 0,1 0 0,-1 0 0,1 0-1,-1 0 1,4-3 0,2-3 163,149-200 2586,-150 199-2921,4-7 30,1 1-1,0 1 1,19-19-1,-27 30-68,0 0-1,0 0 1,0 1-1,0-1 1,1 1-1,-1 0 1,1 0 0,-1 0-1,1 1 1,0-1-1,0 1 1,0 0-1,-1 0 1,1 0-1,0 0 1,0 1-1,0 0 1,0 0 0,0 0-1,0 0 1,8 2-1,-3 1 70,0 0 0,0 1-1,0 0 1,0 0 0,-1 1-1,0 0 1,12 10 0,-15-11-48,-1 0 0,0 0 1,0 0-1,0 0 1,0 1-1,-1-1 0,0 1 1,0 0-1,0 0 1,0 0-1,-1 0 0,0 1 1,3 10-1,-4-14-40,-1-1 0,0 1 0,0 0-1,0-1 1,0 1 0,0-1 0,-1 1 0,1 0-1,0-1 1,-1 1 0,1-1 0,-1 1 0,-1 1-1,2-2-4,0-1 0,0 0-1,0 0 1,0 0-1,0 1 1,-1-1-1,1 0 1,0 0 0,0 0-1,0 0 1,-1 1-1,1-1 1,0 0 0,0 0-1,-1 0 1,1 0-1,0 0 1,0 0-1,-1 0 1,1 0 0,0 0-1,-1 0 1,1 1-1,0-1 1,0-1-1,-1 1 1,1 0 0,0 0-1,-1 0 1,0 0 2,1-1 0,-1 1 0,0-1 0,0 1 0,0-1 0,1 0 0,-1 1 0,0-1 0,1 0 0,-1 0 0,1 1 0,-1-1 1,0-1-1,-4-7 2,1 0 0,0 0 0,1 0 0,0-1 0,0 1 0,1-1 0,1 0 0,-1 1 0,1-1 0,1 0 0,0 0 0,2-15 0,-1 12-201,1 0 0,1 0-1,0 1 1,1-1 0,0 1 0,1 0-1,0 0 1,1 1 0,9-15-1,-13 22-271,1 0-1,1 0 1,-1 0-1,0 0 0,1 1 1,0-1-1,0 1 0,0 0 1,5-3-1,3 1-758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10.9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40 11186,'0'0'1403,"-2"5"2181,2 4-2790,-1 1 0,-1-1 0,-3 12 0,3-14-602,0 0 1,1 0-1,-1 1 1,2-1-1,-1 0 0,1 15 1,1-20-182,-1 0-1,1 1 1,0-1 0,0 0 0,0 0-1,0 0 1,0 0 0,0 0 0,1 0-1,-1 0 1,1 0 0,-1 0-1,1 0 1,0-1 0,-1 1 0,1-1-1,0 1 1,0-1 0,0 0 0,0 0-1,1 0 1,-1 0 0,0 0 0,0 0-1,1-1 1,2 2 0,-1-1-10,1-1 1,-1 1-1,0 0 1,0-1 0,1 0-1,-1 0 1,0 0-1,1-1 1,-1 0-1,0 1 1,0-1 0,0-1-1,0 1 1,0-1-1,6-2 1,-7 3 0,-1-1 1,-1 1 0,1 0-1,0-1 1,0 0 0,0 1-1,-1-1 1,1 0-1,-1 0 1,1 1 0,-1-1-1,0-1 1,0 1 0,0 0-1,0 0 1,0 0 0,0 0-1,-1-1 1,1 1-1,-1 0 1,1-1 0,-1 1-1,0 0 1,0-1 0,0 1-1,0 0 1,0-1 0,-1 1-1,0-5 1,-2 1-55,1-1-1,-1 1 1,0 0 0,0 0-1,0 0 1,-1 0 0,0 1-1,0 0 1,-1 0 0,-5-5-1,-3-3-1441,-2 1-1,-21-14 0,22 17 308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11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1 185 11626,'3'-1'392,"1"0"-1,0 1 0,-1-1 1,1 1-1,0 0 0,-1 0 0,1 0 1,0 1-1,-1-1 0,1 1 0,0 0 1,-1 0-1,1 0 0,-1 1 0,0-1 1,1 1-1,-1 0 0,0 0 0,0 0 1,3 3-1,-2-2-214,-1 0 1,0 0-1,0 1 1,0-1-1,-1 1 1,1 0-1,-1 0 1,0 0-1,0 0 0,0 0 1,0 0-1,-1 1 1,0-1-1,0 0 1,0 1-1,0 4 1,-2 4-42,1-13-133,0 1 0,0-1 1,0 0-1,0 0 0,0 0 0,0 0 0,0 1 1,0-1-1,0 0 0,-1 0 0,1 0 0,0 0 1,0 0-1,0 1 0,0-1 0,0 0 0,0 0 1,-1 0-1,1 0 0,0 0 0,0 0 0,0 0 1,0 0-1,-1 0 0,1 0 0,0 1 0,0-1 1,0 0-1,0 0 0,-1 0 0,1 0 0,0 0 1,-1-1 1,0 0 1,0 1-1,0-1 1,0 0 0,1 1-1,-1-1 1,0 0-1,0 0 1,1 0 0,-1 0-1,1 0 1,-1 0-1,1 0 1,-1 0-1,1 0 1,-1 0 0,1-2-1,-2-2 0,0 0-1,1-1 1,0 1-1,0-1 1,0 1-1,1-1 1,0-8 0,0 12-5,0 0 1,1 0 0,-1-1 0,1 1-1,-1 0 1,1 0 0,0 0-1,0 0 1,0 1 0,0-1 0,0 0-1,0 0 1,1 1 0,-1-1 0,0 0-1,1 1 1,0-1 0,-1 1 0,1 0-1,0-1 1,-1 1 0,5-2 0,-1 1-23,0 0 70,-1 0 0,1 0 0,-1 0 0,1 1 0,5-2 0,-9 3-37,0 0 0,0 0 0,0 0 1,0 0-1,0 0 0,0 0 0,1 0 1,-1 0-1,0 1 0,0-1 1,0 0-1,0 1 0,0-1 0,0 0 1,0 1-1,-1-1 0,1 1 0,0 0 1,0-1-1,0 1 0,0 0 1,-1-1-1,1 1 0,0 0 0,-1 0 1,1 0-1,0 0 0,-1 0 1,1 1-1,7 9 8,-7-11-18,-1 0 0,0 0-1,0 0 1,0 0 0,0 0 0,1 0 0,-1 0 0,0 0 0,0 0 0,0 0-1,1-1 1,-1 1 0,0 0 0,0 0 0,0 0 0,0 0 0,1 0 0,-1 0 0,0 0-1,0 0 1,0-1 0,0 1 0,0 0 0,0 0 0,1 0 0,-1 0 0,0 0 0,0-1-1,0 1 1,0 0 0,0 0 0,0 0 0,0 0 0,0-1 0,0 1 0,0 0-1,5-28 69,-4 18-55,0 0-3,1 0 0,1 0 0,0 0 0,0 1 0,1-1-1,0 1 1,1 0 0,0 0 0,0 0 0,11-12 0,-14 18-34,1 0 0,-1 1 0,1-1 0,-1 1-1,1 0 1,0 0 0,0 0 0,0 0 0,0 0 0,0 0 0,0 1 0,0 0 0,1 0 0,-1 0 0,1 0 0,-1 0 0,1 0 0,-1 1 0,1 0 0,-1 0 0,1 0 0,-1 0 0,1 0 0,-1 1 0,1-1 0,-1 1 0,0 0 0,1 0-1,-1 1 1,0-1 0,1 1 0,-1-1 0,5 5 0,-7-6 18,6 5-271,0 0 0,0 0-1,0 0 1,12 13-1,-5-1 355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11.9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0 167 12971,'2'1'1155,"12"14"1704,22 31 0,29 57-519,-64-101-2286,57 109 981,-48-90-935,-2 1-1,0 0 1,6 30 0,-13-46-89,0-1 0,-1 1 1,1-1-1,-1 1 0,0 7 0,0-12-9,0 0 0,0-1 0,-1 1 0,1 0 0,0 0 0,0 0 0,-1 0 0,1-1 0,0 1 0,-1 0 0,1 0 0,-1-1 0,1 1 0,-1 0 0,1 0 0,-1-1 0,1 1 0,-1-1 0,0 1 0,1 0 0,-1-1 0,0 0 0,0 1 0,1-1 0,-1 1 0,0-1 0,0 0 0,0 1 0,1-1 0,-1 0 0,0 0 0,0 0 0,0 0 0,0 0 0,0 0 0,1 0 0,-1 0 0,0 0 0,0 0 0,-2-1 0,-1 0-4,-1 0-1,1-1 0,0 0 1,0 0-1,-1 0 1,1-1-1,0 1 1,1-1-1,-1 0 0,0 0 1,1-1-1,0 1 1,0-1-1,-4-4 1,-5-9-92,-18-34-1,15 23-5,1-1-1,2-1 0,1 0 0,-8-36 1,15 48 49,0-1 1,2 0 0,0 0 0,1 0-1,0 0 1,2 0 0,1 0-1,4-25 1,-3 34 45,0 1 0,0-1 0,1 1 0,0 0 0,1 0 1,0 1-1,0-1 0,1 1 0,9-11 0,-12 16 12,1 0 0,-1 0 1,1 0-1,-1 0 0,1 1 1,0 0-1,0-1 0,0 1 1,0 0-1,5-1 0,-6 2 7,0 1 0,0-1 0,1 1 0,-1 0 0,0 0 0,0 0-1,0 0 1,1 0 0,-1 1 0,0-1 0,0 1 0,0 0 0,0 0 0,0 0 0,5 3 0,-6-3 7,1 0 1,-1 1-1,1-1 1,-1 1-1,0 0 1,0 0 0,0 0-1,0 0 1,0 0-1,0 0 1,0 0-1,-1 1 1,1-1-1,-1 1 1,0-1 0,0 1-1,0-1 1,1 4-1,-1-1 8,0 0-1,-1-1 1,0 1-1,0 0 1,0-1-1,0 1 0,-1 0 1,0-1-1,0 1 1,-2 5-1,-2 5-28,-2 1-1,0-1 0,-1 0 1,-1 0-1,-10 13 0,16-24-145,-17 22-429,19-25 362,0 0 0,0 0 0,0 0 0,0 0-1,0 0 1,0 0 0,0 0 0,0-1 0,0 1 0,0 0-1,-1-1 1,1 1 0,0-1 0,0 1 0,-1-1-1,1 1 1,-3-1 0,0-2-1793,5-5 779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12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46 421 11747,'6'-7'725,"-4"5"-410,-1 0-1,0 1 1,1 0-1,-1-1 1,0 1-1,1 0 0,0 0 1,-1-1-1,1 1 1,3-1-1,-5 2-251,1 0 0,-1 0 0,0 1 0,1-1 0,-1 0 0,0 0 0,0 1 0,1-1 0,-1 0 0,0 1 0,0-1 0,1 0 0,-1 1 0,0-1 0,0 0 0,0 1 0,0-1-1,0 0 1,0 1 0,1-1 0,-1 0 0,0 1 0,0-1 0,0 0 0,0 1 0,0-1 0,0 1 0,0-1 0,0 0 0,-1 1 0,1-1 0,0 0 0,0 1 0,0 0 0,-4 17 803,0-5-89,-10 22 0,-2 3 67,-9 39-2,24-74-833,0 0 0,0 0 0,0 0 0,-1 0 0,0 0-1,-3 5 1,9-17-101,0 0-1,-1 0 0,0-1 0,0 1 0,1-13 0,5-14-404,8-18-610,-16 54 1099,-1 0 0,0 0 0,0-1 1,0 1-1,0 0 0,1-1 1,-1 1-1,0 0 0,0 0 0,1-1 1,-1 1-1,0 0 0,0 0 1,1 0-1,-1 0 0,0-1 0,1 1 1,-1 0-1,0 0 0,0 0 1,1 0-1,-1 0 0,0 0 0,1 0 1,-1 0-1,0 0 0,1 0 1,-1 0-1,0 0 0,1 0 0,-1 0 1,0 0-1,1 0 0,-1 0 0,0 0 1,1 0-1,13 8 4,-10-5-10,-1-1 14,0 0 0,1-1 1,-1 1-1,0-1 0,1 0 1,-1 0-1,0 0 0,1 0 1,-1 0-1,1-1 1,0 0-1,-1 0 0,1 0 1,-1 0-1,1 0 0,6-2 1,-6 0 0,0 1-1,0-1 1,0 0 0,0 0 0,-1-1-1,1 1 1,0-1 0,-1 0 0,0 1-1,0-2 1,6-5 0,-1-2 2,-1 0-1,-1-1 1,1 0-1,-2 0 1,0 0-1,0 0 1,-1-1 0,3-13-1,-5 10 47,1-1 0,-2 0 0,0 0 0,-1 0-1,-1 0 1,-1 1 0,0-1 0,-1 0 0,0 1-1,-2 0 1,0-1 0,-1 2 0,0-1 0,-1 1 0,-1 0-1,-1 0 1,-10-14 0,18 27 25,-1 1 0,1-1 0,0 0 1,-1 1-1,1 0 0,0-1 0,-1 1 0,0 0 0,-2-2 0,4 3-49,0 0 0,0 0 0,-1 0-1,1 0 1,0 1 0,0-1 0,0 0 0,-1 0-1,1 0 1,0 0 0,0 0 0,0 0 0,0 1-1,-1-1 1,1 0 0,0 0 0,0 0-1,0 0 1,0 1 0,0-1 0,0 0 0,0 0-1,0 1 1,-1-1 0,1 0 0,0 0 0,0 0-1,0 1 1,0-1 0,0 0 0,0 0 0,0 0-1,0 1 1,0-1 0,0 0 0,0 0-1,1 1 1,-1-1 0,0 0 0,0 0 0,0 0-1,0 1 1,0-1 0,2 9 359,1 0 0,4 13 1,84 191 1542,-27-68-1965,-61-139-307,5 15-287,-7-20 469,-1 0-1,0 0 1,1-1-1,-1 1 1,0 0-1,0 0 1,0-1-1,0 1 1,0 0-1,0 0 1,0 0-1,0-1 1,0 1-1,0 0 1,0 0-1,0-1 1,-1 1-1,1 0 1,0 0-1,-1-1 1,1 2-1,-1-2 92,1 0 0,0 0 1,0 0-1,0 0 0,0 0 0,0 0 0,0 1 0,0-1 0,-1 0 1,1 0-1,0 0 0,0 0 0,0 0 0,0 0 0,0 0 0,-1 0 1,1 0-1,0 0 0,0 0 0,0 0 0,0 0 0,-1 0 0,1 0 1,0 0-1,0 0 0,0 0 0,0 0 0,0 0 0,-1 0 0,1 0 1,0 0-1,0 0 0,0-1 0,-3-7-1392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13.3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0 468 11554,'16'-16'678,"-2"-1"-1,0-1 0,-1 0 0,-1 0 0,-1-2 1,0 1-1,-2-1 0,12-35 0,-18 44-544,-1-1 1,0 1-1,-1 0 1,-1-1-1,0 1 0,0-1 1,-1 1-1,-5-22 0,1-9 347,30 101 2394,28 106-537,-11-30-1237,-37-125-1010,-4-10-88,-1 0-1,0 0 0,0 0 1,0 0-1,0 0 0,0 0 1,1 0-1,-1 0 0,0 0 1,0 0-1,0 0 0,0-1 1,0 1-1,0 0 0,1 0 1,-1 0-1,0 0 0,0 0 1,0 0-1,0 0 0,0 0 1,0-1-1,0 1 1,0 0-1,0 0 0,0 0 1,0 0-1,0 0 0,1-1 1,-1 1-1,0 0 0,0 0 1,0 0-1,0 0 0,0 0 1,0-1-1,0 1 0,1-23 32,-1 21-31,0 0-2,1-31-219,1-1-1,1 0 0,14-57 0,-16 89 203,0-1 0,-1 1 0,1 0 0,0-1 0,0 1 0,1 0 0,-1 0 0,0 0-1,1 0 1,-1 0 0,3-2 0,-4 4 10,1-1-1,0 1 0,0-1 1,0 1-1,0-1 1,0 1-1,0 0 1,0-1-1,0 1 0,0 0 1,0 0-1,0 0 1,0 0-1,1 0 1,-1 0-1,0 0 1,0 0-1,0 0 0,0 0 1,0 1-1,0-1 1,0 0-1,0 1 1,0-1-1,0 0 0,1 2 1,6 3-18,0 0 0,-1 1-1,9 8 1,18 13 41,-31-25-4,0-1-1,0 1 1,0 0 0,0-1-1,0 0 1,1 0 0,-1 0-1,0 0 1,7 1 0,-8-2-6,0-1 1,0 1-1,-1 0 1,1 0-1,0-1 1,0 1-1,0-1 0,-1 0 1,1 1-1,0-1 1,-1 0-1,1 0 1,-1 0-1,1 0 1,-1 0-1,1-1 1,-1 1-1,0 0 0,1-1 1,-1 1-1,1-2 1,3-5 2,0 1 1,-1-1 0,4-9 0,-5 11-4,3-8-55,0 0 1,-1 0 0,-1 0-1,0-1 1,-1 0 0,0 1-1,-2-1 1,0 0 0,0-1-1,-1 1 1,-3-19-1,-4 57-264,7-20 311,0 1-1,-1-1 1,1 1-1,0-1 1,1 0-1,-1 1 1,0-1-1,1 0 1,0 1-1,0-1 1,0 0-1,2 5 1,-2-6 6,0-1 0,0 1-1,0-1 1,0 0 0,0 0 0,0 1 0,1-1 0,-1 0-1,0 0 1,1 0 0,-1 0 0,0-1 0,1 1-1,-1 0 1,1 0 0,0-1 0,-1 1 0,1-1-1,-1 0 1,1 1 0,0-1 0,-1 0 0,1 0 0,0 0-1,-1 0 1,1 0 0,2-1 0,-1 1 14,0-1 1,0 0 0,0 0 0,0-1-1,0 1 1,0 0 0,-1-1 0,1 0-1,-1 1 1,1-1 0,-1 0 0,0 0-1,0-1 1,1 1 0,-2 0-1,1-1 1,3-4 0,-2 2 12,-1 0 0,1 0 1,-1 0-1,0 0 0,0 0 0,-1 0 1,0-1-1,0 1 0,1-7 0,-2 11-25,0 0 0,0 0 1,0-1-1,0 1 0,0 0 0,0 0 0,0 0 0,0 0 0,-1 0 0,1 0 0,0 0 0,-1 0 0,1 0 0,-1 0 1,1 0-1,-1 0 0,1 0 0,-2-1 0,1 1-6,0 1-1,0-1 1,1 1 0,-1-1-1,0 1 1,0 0 0,0-1-1,0 1 1,0 0 0,0 0-1,0 0 1,0-1 0,1 1-1,-1 0 1,0 0 0,0 0-1,-2 1 1,-4 0-176,0 1 0,0 1 0,0-1 0,-11 7 1,3-2-728,7-4 26,-15 5-1112,7-4-3149,9-4 2760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14.1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56 315 14267,'0'0'134,"0"-1"-1,0 1 1,-1 0 0,1-1-1,0 1 1,-1-1 0,1 1-1,0-1 1,-1 1 0,1 0 0,-1-1-1,1 1 1,-1 0 0,1 0-1,0-1 1,-1 1 0,1 0-1,-1 0 1,1 0 0,-1-1-1,0 1 1,1 0 0,-1 0-1,1 0 1,-1 0 0,1 0-1,-1 0 1,0 1-2,0-1 0,0 0 0,0 1 0,0-1 0,0 1 0,0 0 0,0-1-1,0 1 1,1 0 0,-1-1 0,0 1 0,1 0 0,-2 1 0,-2 4 139,0 0 1,1 1-1,-4 8 0,6-13-142,-1 3-40,0-1 0,1 0 0,-1 1 0,1-1 0,0 1-1,0 0 1,0-1 0,1 1 0,-1 8 0,2-11-77,-1 0 0,1 0 1,-1 0-1,1 0 0,0 0 0,0 0 1,0-1-1,-1 1 0,2 0 0,-1-1 1,0 1-1,0 0 0,1-1 0,-1 0 0,0 1 1,1-1-1,0 0 0,-1 0 0,1 0 1,0 0-1,-1 0 0,1 0 0,0 0 1,0 0-1,3 0 0,13 4 147,23 4 0,-25-7 166,30 10-1,-41-10-246,1 1 0,-1-1-1,1 1 1,-1 0 0,0 0 0,0 1 0,0-1-1,8 9 1,-6-4 1,0 1-1,-1-1 1,0 2-1,0-1 1,-1 0-1,0 1 1,0 0-1,-1 0 1,-1 1-1,1-1 1,-2 1-1,3 19 1,-4-21-69,0 0 1,-1 0 0,0 0-1,-1 0 1,0-1 0,0 1-1,-1 0 1,0 0-1,0-1 1,-1 0 0,0 1-1,-1-1 1,0 0 0,0 0-1,-1-1 1,-6 9 0,10-14-20,0-1 0,0 1 0,0-1 0,-1 0 0,1 0 0,0 1 0,-1-1 0,1 0 0,-1 0 0,1 0 0,-1-1 0,1 1 0,-1 0 0,1 0 0,-1-1 0,0 1 0,1-1 0,-1 0 0,0 1 0,0-1 0,1 0 1,-1 0-1,0 0 0,0 0 0,1 0 0,-1-1 0,0 1 0,0 0 0,1-1 0,-1 0 0,0 1 0,1-1 0,-1 0 0,1 1 0,-1-1 0,1 0 0,-1 0 0,1-1 0,0 1 0,-1 0 0,1 0 0,-2-3 0,-2-2-58,1 0 0,0-1 0,0 1-1,1-1 1,-1 1 0,2-1 0,-1 0-1,1 0 1,0 0 0,0-1 0,1 1-1,0 0 1,0-1 0,1 1 0,0-1-1,1-12 1,3-10-207,2 1 1,18-55-1,-9 34 283,-8 23-2,14-60-21,-19 79 39,-1 0 0,-1 0 0,1 0 1,-1 0-1,-1 0 0,0 0 0,0-1 0,-3-10 0,-4 4 161,8 14-175,0 1 1,0 0 0,-1 0 0,1-1 0,0 1 0,-1 0 0,1 0 0,0-1 0,-1 1 0,1 0 0,0 0 0,-1 0 0,1 0 0,0-1 0,-1 1 0,1 0 0,-1 0 0,1 0 0,0 0 0,-1 0 0,1 0-1,-1 0 1,0 1 4,0-1-1,0 1 0,1 0 0,-1-1 0,0 1 0,1 0 1,-1-1-1,0 1 0,1 0 0,-1 0 0,1 0 0,-1 0 1,1-1-1,-1 1 0,1 0 0,0 0 0,0 0 0,-1 0 1,1 0-1,0 0 0,0 0 0,0 0 0,0 0 0,0 0 1,0 1-1,1 6 86,0 0 0,0 0 1,1 0-1,0 0 0,0 0 0,1-1 0,0 1 1,0-1-1,1 0 0,0 0 0,8 12 1,-11-18-65,0 1 1,-1-1-1,1 0 1,0 1-1,0-1 1,1 0-1,-1 0 1,0 0-1,0 0 1,0 0-1,1 0 1,-1 0 0,0-1-1,1 1 1,-1 0-1,1-1 1,-1 1-1,1-1 1,-1 1-1,1-1 1,-1 0-1,1 0 1,0 1-1,-1-1 1,1 0-1,-1-1 1,1 1-1,0 0 1,-1 0-1,1-1 1,-1 1-1,1-1 1,1 0 0,1-1 26,-1 0 1,1-1 0,-1 1-1,1-1 1,-1 0-1,0 0 1,0 0 0,0 0-1,0-1 1,4-7 0,11-14 106,1 0 0,1 1 0,35-32 0,-42 42-23,-11 13-110,0-1 1,0 0-1,0 1 1,0 0-1,0-1 1,1 1-1,-1 0 1,0 0-1,1 0 1,-1 0-1,0 1 1,1-1-1,-1 1 1,1-1-1,-1 1 1,5 0-1,19-4 568,-24 2-585,0 1 0,0-1-1,0 1 1,-1-1 0,1 0 0,0 0-1,-1 1 1,1-1 0,-1 0 0,0-1-1,1 1 1,-1 0 0,0 0 0,0 0-1,-1-1 1,2-2 0,2-5 5,-2 6-132,-1 1-1,0-1 1,1 0-1,-1 0 1,-1 0 0,1 0-1,-1 0 1,1 1 0,-1-1-1,0 0 1,0 0 0,-1 0-1,-1-8 1,-2 0-1132,0 0 0,-1 0 0,-6-12 1,7 17 567,-11-24-793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6:14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20844,'3'0'5234,"0"-4"-3602,2 3-864,-5-6-1888,5 2-1201,-7 2 1129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7:57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33 9762,'0'-6'4748,"3"-17"-2220,-3 23-2492,0 0 0,0 0 0,0 0-1,0-1 1,0 1 0,0 0 0,0 0 0,0 0-1,0 0 1,0-1 0,0 1 0,0 0 0,0 0-1,0 0 1,-1 0 0,1 0 0,0-1 0,0 1-1,0 0 1,0 0 0,0 0 0,0 0-1,0 0 1,-1 0 0,1 0 0,0 0 0,0-1-1,0 1 1,0 0 0,-1 0 0,1 0 0,0 0-1,0 0 1,0 0 0,0 0 0,0 0 0,-1 0-1,1 0 1,0 0 0,0 0 0,0 0-1,0 0 1,-1 0 0,1 0 0,0 0 0,0 0-1,0 0 1,0 0 0,-1 1 0,1-1 0,0 0-1,0 0 1,0 0 0,0 0 0,-2 9 152,2 0-1,-1 0 1,1 0 0,0 0 0,1 0-1,0 0 1,1 0 0,0-1 0,0 1 0,1-1-1,0 1 1,0-1 0,1 0 0,0 0-1,1 0 1,-1 0 0,1-1 0,1 0 0,0 0-1,0 0 1,0-1 0,0 0 0,1 0 0,0-1-1,14 8 1,-21-12-221,1-1-1,0 0 0,-1 0 1,1 1-1,0-1 1,-1 0-1,1 1 0,-1-1 1,1 0-1,-1 1 1,1-1-1,-1 1 0,1-1 1,-1 1-1,1-1 1,-1 1-1,0-1 0,1 1 1,-1 0-1,0-1 1,1 1-1,-1-1 0,0 1 1,0 0-1,0-1 1,0 1-1,1 0 0,-1-1 1,0 1-1,0 1 1,-1-2-162,1 0 0,-1 1 0,1-1 0,0 0 0,-1 0 0,1 0 0,-1 0 0,1 0 0,-1 1 0,1-1 0,0 0 0,-1 0 0,1 0 0,-1 0 0,1 0 0,-1 0 0,1 0 0,-1-1 0,1 1 0,-1 0 0,1 0 0,0 0 0,-1 0 0,0-1 0,-5-3-1158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2:51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11 6745,'2'8'-248,"3"2"-96,3-4-344,-2-3 48,-2-3 432,-3-3 128,-6-3 368,-3-1 248,-5-1 208,-3 3 8,3 0-399,0 2-666,8 3 137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43.1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7 8826,'-11'-6'2448,"11"6"-2353,-1 0 1,1 0-1,0 0 0,-1 0 0,1 0 0,0 0 0,-1 0 0,1 0 1,0 0-1,-1 0 0,1 0 0,0 0 0,0 0 0,-1 1 0,1-1 1,0 0-1,-1 0 0,1 0 0,0 1 0,0-1 0,-1 0 0,1 1 0,-1 1 284,-1 0 0,1 1 0,0-1 0,0 1-1,0-1 1,0 5 0,-1 2-264,-4 12 542,2 0 1,0 1-1,2 0 1,0-1-1,2 1 1,1 23-1,24 131 741,-14-108-933,-6-40-317,34 172 1206,-33-175-1173,2-1-1,1 0 1,1-1 0,1 0-1,27 43 1,-24-46-76,76 101 99,-83-113-202,1 0 0,0-1 0,0 1 0,1-1 0,0-1-1,0 0 1,1 0 0,-1-1 0,1 0 0,11 3-1,-14-5-2,0-1 0,0 0 0,1 0 0,-1-1 0,1 0-1,-1 0 1,0-1 0,1 0 0,-1 0 0,1-1 0,-1 0-1,1 0 1,-1-1 0,0 0 0,13-5 0,-9 2 4,0-2 0,0 1 1,0-2-1,-1 1 0,0-2 1,-1 1-1,0-1 0,0-1 1,-1 1-1,0-1 0,0-1 1,-1 0-1,-1 0 0,0 0 1,0-1-1,-1 1 0,-1-1 1,0 0-1,-1-1 0,0 1 1,2-18-1,-1-1-13,-1 13 0,-1 0 0,-1 0 0,-1-22-1,-5-4 14,-17-67 0,5 32-1,-23-78 10,34 138-9,-1 0-1,-1 0 0,-1 1 1,-1 0-1,0 1 0,-1 0 0,-1 0 1,-1 1-1,0 1 0,-1 0 0,0 1 1,-27-19-1,27 22-4,-1 2 0,-1 0 0,1 1 0,-1 1 0,-1 0 0,1 1 0,-18-4 0,9 4 3,0 2-1,0 0 1,0 2-1,-34 0 0,51 3-9,-1-1 0,1 1 0,0 1-1,0 0 1,-14 4 0,19-5-163,0 0-1,1 1 1,-1-1 0,0 1-1,0-1 1,0 1-1,1 0 1,-1 0 0,1 0-1,0 0 1,-1 1 0,1-1-1,0 1 1,0-1 0,1 1-1,-1 0 1,-1 3-1,2-5 38,1 0-1,0 0 0,0 0 0,-1 0 0,1 0 0,0 0 0,0 0 0,0 1 1,0-1-1,0 0 0,0 0 0,0 0 0,1 0 0,-1 0 0,0 0 1,1 1-1,15 23-1394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7:57.9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16 244 11034,'-15'5'7618,"22"-9"-5307,3-2-1841,-1-1 0,0 0 1,0 0-1,-1-1 0,0 0 0,0-1 0,6-9 0,4-3-35,6-7-83,54-56-774,-72 79-451,-1 0-1,1 1 0,0 0 0,0 0 0,0 0 0,0 1 0,13-5 1,2 4-510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7:58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48 11018,'-1'-3'509,"0"0"-1,1 1 1,-1-1 0,1 0-1,0 0 1,-1 0-1,2-3 1,-1 5-306,-1 0 1,2 0-1,-1 0 1,0 0-1,0 0 1,0 0-1,0 0 1,1 0-1,-1 1 1,0-1-1,1 0 0,-1 0 1,1 0-1,-1 0 1,1 0-1,-1 1 1,1-1-1,-1 0 1,1 1-1,0-1 1,0 0-1,-1 1 1,1-1-1,1 0 1,-1 1-170,0 0 0,-1 0 0,1 1 0,0-1 1,-1 0-1,1 1 0,-1-1 0,1 0 0,-1 1 0,1-1 1,-1 1-1,1-1 0,-1 1 0,0-1 0,1 1 0,-1-1 1,0 1-1,1-1 0,-1 1 0,0 0 0,1 0 0,6 15 11,7 39-887,-4-13-3496,-10-36 2863,-1-2 563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7:58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0 152 11202,'5'-8'1305,"0"-2"951,8-4-255,-2-3-313,2 1-320,0-2-504,-1 2-223,-2 3-425,0 0-104,-4 4-72,2 4-80,-4 4-921,-11-11-6200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7:59.0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9986,'2'0'1216,"1"0"889,2 5-169,1 7-175,2 2-177,6 9-232,-1 2-135,3 4-225,2 1-176,-3-1-280,1-1-144,-6-2-232,1-5-304,-3-8-1016,2-1-841,-5-22 953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05.5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181 884 10698,'47'-11'2662,"78"-9"-1,52 8-1281,-134 10-1325,-1-1 1,0-3-1,-1-1 1,1-2-1,66-25 1,-87 26-37,1-1 0,-2-2 0,1 0 0,-2-1 0,0 0 0,0-2 1,-1-1-1,-1 0 0,0-1 0,-1 0 0,-1-2 0,14-20 1,-23 29-4,-2 0 0,0 0 1,0-1-1,0 1 1,-1-1-1,-1 0 0,1 0 1,-2 0-1,0 0 1,0-1-1,0 1 0,-1 0 1,-3-17-1,-1-7 15,-3 1 0,-17-58 0,21 81-31,0 0 0,-1 0-1,0 0 1,-1 0 0,0 1 0,-1-1-1,0 1 1,0 1 0,0-1-1,-1 1 1,-1 0 0,1 1 0,-1-1-1,-1 2 1,1-1 0,-1 1-1,0 0 1,-15-6 0,-11-3 28,-66-19 0,-42 0 67,95 24-3,-1 3 0,-81-3 1,95 10 33,0 2 0,1 1 0,-1 2 1,-52 14-1,66-13-14,1 1-1,1 1 1,-26 14 0,34-16-63,1 1 1,0-1-1,0 2 1,1-1-1,0 2 1,0-1-1,-9 13 1,14-14-6,-1 0 0,1 1 0,0 0 1,1 0-1,0 0 0,0 0 1,1 1-1,0-1 0,-2 17 0,2-4 78,2 1-1,2 38 0,1-37 4,1 0-1,1 0 0,1 0 0,1 0 0,1-1 0,1 0 0,1-1 0,1 0 0,1-1 0,1 0 0,0-1 0,1 0 0,20 19 0,-19-22-35,0-2 0,1 0-1,0 0 1,1-2 0,1 0 0,0-1-1,1-1 1,0 0 0,0-2-1,1 0 1,0-1 0,0-1-1,1-1 1,39 4 0,-48-8-141,0-1 1,0 0 0,0 0-1,0-2 1,1 1 0,-2-2-1,1 1 1,0-2 0,0 1-1,-1-2 1,0 1 0,0-2-1,19-11 1,-27 14-20,0 1 0,0-1 0,-1 0 0,6-6 0,-1 1 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0.3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4 413 10426,'0'-1'170,"0"1"1,-1 0-1,1-1 0,0 1 0,-1 0 0,1-1 1,0 1-1,0 0 0,-1-1 0,1 1 0,0-1 0,0 1 1,0-1-1,0 1 0,-1 0 0,1-1 0,0 1 1,0-1-1,0 1 0,0-1 0,0 1 0,0-1 1,0 1-1,0-1 0,0 1 0,0-1 0,1 1 0,-1 0 1,0-1-1,0 1 0,0-1 0,1 0 0,8-18 1208,-5 13-718,2-8 76,34-78 914,-39 90-1646,0 0 0,0 0 0,0 0 0,0 0 0,0 0 1,1 0-1,-1 0 0,0 0 0,1 0 0,0 0 0,-1 1 1,1-1-1,0 1 0,3-3 0,1 2 50,-1-1 1,1 1-1,0 0 0,6-2 0,-4 2 171,-1 0-1,15-7 1,-1-2 174,0-1 0,20-16 1,-36 24-371,0 0 0,1 0 1,-2-1-1,1 0 0,0 0 0,-1-1 1,0 1-1,-1-1 0,1 0 1,-1 1-1,0-2 0,3-6 1,-6 12-40,0 0 1,0 0-1,0 0 1,0 0-1,0 0 1,0 0-1,0 0 1,-1 0-1,1 0 1,0 0-1,0 0 1,-1 0-1,1 0 1,-1 0-1,1 0 1,-1 0-1,1 1 1,-1-1-1,0-1 1,-18-17-1410,4 3-1363,7 2 730,5-1 766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0.7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12131,'17'5'1496,"1"5"1417,0 3-673,4 8-64,3 4-447,-4 6-561,2 1-200,-5 1-432,-2 0-168,2-4-223,0-3-65,-3-4-88,-7-4-152,-1-7-625,-6-3-263,4-21-4281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1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 11947,'1'17'2003,"0"0"0,7 33 0,-4-33-1403,1 0 1,0-1 0,1 0-1,1 0 1,12 21-1,-15-31-465,0 0-1,0-1 1,0 1-1,1-1 1,0 0 0,0 0-1,0 0 1,0-1-1,9 6 1,-11-9-100,0 1 1,0-1-1,0 0 1,0 0-1,0 0 1,0 0-1,0 0 1,0-1-1,0 1 1,0-1-1,1 0 1,-1 0-1,0 0 1,0-1-1,0 1 1,0-1-1,0 1 1,0-1-1,0 0 1,0 0-1,0 0 1,5-4-1,-3 3 3,-1-1-1,0 0 1,1 0-1,-2-1 1,1 1 0,0-1-1,-1 0 1,1 0-1,-1 0 1,0 0-1,-1-1 1,1 1 0,-1-1-1,0 0 1,0 0-1,2-5 1,-3 6-19,-1 0 0,1 0 0,0 0 1,-1 0-1,0 0 0,0 0 0,0 0 0,-1-1 0,1 1 1,-1 0-1,0 0 0,0 0 0,-1 1 0,1-1 1,-1 0-1,1 0 0,-1 1 0,-1-1 0,1 1 0,-5-7 1,2 6-21,1-1 1,-1 1 0,0-1 0,0 2 0,-1-1-1,1 0 1,-1 1 0,1 0 0,-13-4 0,1 2-448,0 0 1,-22-1 0,-16-5-2377,51 10 2286,0 0 0,0 0 1,-1-1-1,1 0 0,0 0 0,1 0 1,-7-4-1,0-4-1032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1.4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 12123,'3'-8'1544,"3"3"656,1 2-455,4 5-137,1 6-528,-1 2-55,4 6-185,-2 5-120,-2 2-312,-1 2-160,-3-2-176,-2-2-24,-4-5-304,3-1-224,-3-7-552,4-23-3953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1.7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11242,'8'-6'1265,"4"4"1071,1 7-535,1 13-225,3 5-232,1 8-328,-2 3-111,-4 2-457,-3 0-160,-2-3-352,-4-5-432,2-7-1353,3-6 1137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48.1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362 1107 5577,'0'-2'428,"1"-2"243,-1 1-1,1-1 1,0 0-1,0 1 1,0-1 0,1 1-1,-1-1 1,1 1-1,2-4 1,-3 7-606,-1-1 1,0 1 0,0 0 0,1 0 0,-1 0-1,0 0 1,0 0 0,1 0 0,-1-1-1,0 1 1,1 0 0,-1 0 0,0 0 0,0 0-1,1 0 1,-1 0 0,0 0 0,1 0-1,-1 0 1,0 0 0,0 0 0,1 1 0,-1-1-1,0 0 1,1 0 0,-1 0 0,0 0-1,0 0 1,1 1 0,-1-1 0,0 0 0,0 0-1,1 1 1,8 8 686,-6-6-516,3 3 4,1-1 0,0 1 0,0-2 0,1 1-1,-1-1 1,1 0 0,0-1 0,0 1-1,0-2 1,0 1 0,1-1 0,-1 0 0,1-1-1,16 1 1,298 31 2071,-276-24-2115,128 19 276,-129-23-355,87-1 0,139-28 311,-220 15-386,-1-2 0,0-2 0,59-24 0,155-93-8,-168 77-17,133-87 27,-224 136 6,0 0 1,-1-1-1,1 0 1,-1 0-1,0 0 1,0 0-1,-1-1 0,0 1 1,6-10-1,-8 11-12,0-1 0,-1 1 0,1-1 0,-1 0 0,0 1 0,0-1 0,0 0 0,0 0 0,-1 0 1,0 0-1,0 0 0,-1 0 0,1 0 0,-2-5 0,-2-9 17,0 1 0,-2 0 0,0 0 0,0 0 0,-2 1 0,0 0 0,-1 1 0,-1 0 0,0 0 1,-2 1-1,1 0 0,-2 1 0,0 0 0,0 1 0,-16-11 0,-42-24 122,-149-75-1,174 100-144,-61-29 573,-126-40-1,200 81-549,0 2 0,-65-8 1,-70 4-38,159 12-16,-466 1-8,462 0 6,10 0 0,-153 10-29,134-7 22,-1 1 0,1 0 1,0 2-1,-40 17 0,41-14 4,1 2 0,-1 0 1,2 1-1,0 1 0,0 1 0,1 1 0,1 0 1,-29 34-1,5 7 1,2 1 1,3 2 0,-44 98-1,66-126 53,2 1 0,1 1 0,1 0-1,2 1 1,-7 62 0,13-73-15,1 0 0,1 0-1,1 0 1,1 0 0,1-1 0,1 1 0,1-1 0,1 0-1,15 37 1,-16-48-13,0-1 0,2 1 1,-1-1-1,1-1 0,0 1 0,1-1 0,0 0 0,1-1 0,0 0 0,0 0 0,1-1 0,0 0 0,0-1 0,0 0 1,19 8-1,-8-7-12,1 0 0,1-1 1,-1-1-1,1-1 0,0-1 1,-1-1-1,30-2 0,5-3-1173,0-3 0,82-19 0,-39 6-1978,-3 3 1287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2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155 284 11290,'-3'-1'160,"0"1"0,0-1 1,0 1-1,0-1 0,0 1 0,0 0 0,0 0 0,-1 0 0,1 1 0,0-1 0,0 1 0,0-1 0,0 1 0,0 0 0,0 0 0,0 1 0,0-1 0,1 0 0,-1 1 0,0 0 0,1 0 0,-1 0 0,1 0 0,0 0 0,0 0 0,-4 5 0,-3 5 98,0-1 0,1 2 0,0-1 0,1 1 0,0 0 1,1 1-1,-5 15 0,9-22-164,0 0 1,0 1-1,1-1 1,0 0-1,0 0 1,1 1-1,-1-1 1,2 1-1,-1-1 1,1 0 0,0 1-1,1-1 1,0 0-1,0 0 1,0 0-1,5 8 1,-7-13-86,1-1 0,0 1 1,0-1-1,0 1 0,0-1 1,0 1-1,0-1 0,0 0 0,0 0 1,0 0-1,1 1 0,-1-1 1,0 0-1,1-1 0,-1 1 1,1 0-1,-1 0 0,1-1 0,-1 1 1,1 0-1,-1-1 0,1 0 1,0 1-1,-1-1 0,1 0 0,0 0 1,-1 0-1,1 0 0,0 0 1,-1 0-1,1 0 0,0-1 1,-1 1-1,1-1 0,2 0 0,-1-1-2,1 0 0,0 0 0,0-1 0,-1 1 0,1-1 0,-1 0 0,0 0 0,1 0 0,-2-1 0,1 1 0,0-1 0,3-5 0,-1-1 3,0-1 0,0 0-1,-1 1 1,-1-1 0,0-1 0,3-20-1,-4 13 2,-1 1-1,-1-1 1,-3-30-1,-6-1 6,-1 0 1,-20-52-1,24 83 72,0 1 0,-2 0 0,0 0 0,-16-25 0,23 41-38,0 1-1,0 0 0,0-1 1,0 1-1,0 0 1,0 0-1,0 0 1,0 0-1,-1 0 1,1 0-1,0 0 1,-1 0-1,1 0 1,-1 1-1,-2-2 1,4 2-24,-1 0 0,1 0 0,0 0 0,-1 0 0,1 0 0,-1 0 0,1 0 0,0 0 0,-1 0 0,1 0 0,-1 1-1,1-1 1,0 0 0,-1 0 0,1 0 0,-1 1 0,1-1 0,0 0 0,-1 0 0,1 1 0,0-1 0,-1 1 0,1-1 12,-1 1-1,0 0 1,1 0 0,0 0 0,-1 1-1,1-1 1,-1 0 0,1 0 0,0 0-1,0 0 1,-1 2 0,1 6 80,0 0 1,1-1 0,0 1-1,0 0 1,1-1 0,0 1-1,0-1 1,1 1-1,0-1 1,7 13 0,5 6 325,30 41 0,-39-59-345,1 1 1,0 0 0,1-1-1,0 0 1,1 0 0,0-1-1,17 13 1,-24-19-92,1-1 0,-1 1 0,1-1 1,-1 0-1,1 0 0,-1 0 0,1 0 0,0 0 0,0 0 0,-1-1 1,1 1-1,0-1 0,0 0 0,0 1 0,-1-1 0,1-1 0,0 1 1,0 0-1,0-1 0,-1 0 0,1 1 0,0-1 0,0 0 1,-1 0-1,1-1 0,-1 1 0,1 0 0,-1-1 0,0 0 0,1 1 1,-1-1-1,0 0 0,0 0 0,2-3 0,0 0 2,0-1 0,0 1 1,-1-1-1,0 0 0,0 0 0,0 0 1,0 0-1,-1-1 0,0 1 0,1-11 0,0-4 13,0-43 0,-1 6-58,-2 58 31,0-1 1,0 1-1,0 0 1,0 0-1,0-1 0,0 1 1,0 0-1,0-1 1,0 1-1,0 0 1,0-1-1,0 1 0,1 0 1,-1 0-1,0-1 1,0 1-1,0 0 1,0-1-1,0 1 0,1 0 1,-1 0-1,0 0 1,0-1-1,1 1 1,-1 0-1,0 0 0,0 0 1,1-1-1,-1 1 1,0 0-1,1 0 1,7 5-55,6 16 19,-13-20 34,1 3 12,1 0 0,0-1 0,0 1-1,0-1 1,0 1 0,1-1 0,-1 0 0,1 0 0,0-1 0,6 5 0,-7-6-63,0 0-1,-1 0 1,1 0 0,0 0 0,0 0-1,-1-1 1,1 1 0,0-1-1,0 0 1,0 0 0,0 0-1,0 0 1,0 0 0,-1-1-1,1 1 1,0-1 0,0 0 0,3-1-1,-5 2-154,0-1-1,0 0 0,0 0 1,0 1-1,0-1 0,0 0 1,0 0-1,-1 0 1,1 0-1,0 0 0,0 0 1,-1 0-1,1 0 0,-1 0 1,1 0-1,-1 0 1,1-1-1,-1 1 0,0 0 1,1-2-1,1-3-697,1-3-223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2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14 156 14291,'-7'0'1496,"0"0"417,7-7-713,2-6-448,6-1-912,4-6-496,2-6-696,6-4 4600,9-15-2775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3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 11666,'-2'0'241,"0"1"0,1-1-1,-1 1 1,0 0-1,1 0 1,-1 0-1,0 0 1,1 0-1,-1 0 1,1 0-1,0 0 1,-1 1-1,1-1 1,0 0-1,0 1 1,0-1-1,0 1 1,0-1-1,0 1 1,0 0-1,0 0 1,1-1-1,-1 1 1,1 0-1,-1 0 1,1-1-1,0 1 1,-1 0 0,1 2-1,0 6 145,0 0-1,0 1 0,0-1 1,3 11-1,1-4-71,0 0 0,1 0 0,1 0 0,0 0-1,9 15 1,48 79 570,-45-82-726,-2-3-268,1 0-1,1-1 1,34 36 0,-50-59-93,10 10-678,-12-11 766,0-1 0,1 0-1,-1 1 1,0-1-1,0 0 1,1 0-1,-1 1 1,0-1 0,0 1-1,0-1 1,1 0-1,-1 1 1,0-1-1,0 0 1,0 1 0,0-1-1,0 1 1,0-1-1,0 0 1,0 1 0,0-1-1,0 1 1,0-1-1,0 0 1,0 1-1,0-1 1,0 1 0,0-1-1,-1 0 1,1 1-1,-6 3-1124</inkml:trace>
  <inkml:trace contextRef="#ctx0" brushRef="#br0" timeOffset="1">4 502 12331,'2'0'976,"6"-6"552,9-4-416,6-10-367,3-3-233,0-8-272,2-1-64,-4-6-576,-3-1-376,5-2 431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3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0 12675,'-7'0'1520,"3"5"616,0 10-239,4 4-153,4 8-543,0 4-153,10 5-384,2-2-200,5-3-256,2-3-72,2-5-144,-4-1-184,3-2-440,-6 0-336,-6-6-1073,-3-2-287,5-6 1200</inkml:trace>
  <inkml:trace contextRef="#ctx0" brushRef="#br0" timeOffset="1">49 240 12939,'25'-18'568,"4"-1"-96,6-1-48,0 4-320,3 1-328,5 12 160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4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6 9786,'-2'0'1176,"0"-5"2721,9 5-2280,1 5-177,5 6-240,2 7-144,3 3-440,-5 1-191,2-1-249,-4-5-72,-1-1-104,0-2-184,-9-2-633,-1-2-511,-5-6-536,2 0 799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4.3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0 401 12011,'7'-5'1280,"4"-5"1328,7-8-687,10-13 39,3-7-151,4-7-369,0-3-224,-2 4-512,-3 3-296,-4 5-360,-2 5-152,-6 8-592,-1 5-408,-6 10-1369,4 3 1305</inkml:trace>
  <inkml:trace contextRef="#ctx0" brushRef="#br0" timeOffset="1">594 172 15947,'1'-8'1161,"4"-2"247,0-2-352,3 1-688,0-2-416,4-2-1024,-2-1-440,-4 3 656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5.4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77 835 12347,'-5'3'576,"0"2"1,0-1 0,1 0 0,-1 1-1,1 0 1,0 0 0,1 1 0,-1-1-1,-5 11 1,3-2 398,0 0-1,-7 30 1,12-39-866,0 0-1,1-1 1,-1 1 0,1 0-1,0 0 1,0-1 0,1 1 0,-1 0-1,1 0 1,0-1 0,1 1-1,-1-1 1,4 8 0,-4-10-98,0 0 0,0 0 0,0 0 1,1 0-1,-1 0 0,1 0 0,-1-1 1,1 1-1,0-1 0,-1 1 0,1-1 0,0 1 1,0-1-1,0 0 0,0 0 0,0 0 1,0 0-1,0-1 0,1 1 0,-1 0 0,0-1 1,0 1-1,1-1 0,-1 0 0,0 0 0,0 0 1,1 0-1,-1 0 0,0-1 0,5 0 1,-2-1-90,1 0-1,-1-1 1,0 1 0,0-1 0,-1 0 0,1-1 0,0 1 0,-1-1 0,0 0 0,0 0 0,0 0 0,0 0 0,-1-1 0,5-7 0,3-5-312,-1-1 1,13-34-1,-11 19 396,-1 0 0,-2-1-1,-1 0 1,6-62-1,-7 48 1200,-7 48-1196,0-1 1,0 1 0,0 0 0,0 0 0,0 0-1,0 0 1,0 0 0,0 0 0,0 0 0,0 0-1,0 0 1,0 0 0,0-1 0,0 1 0,0 0-1,0 0 1,0 0 0,0 0 0,0 0 0,0 0-1,0 0 1,0 0 0,0 0 0,0 0 0,0-1-1,0 1 1,0 0 0,0 0 0,0 0-1,0 0 1,0 0 0,-1 0 0,1 0 0,0 0-1,0 0 1,0 0 0,0 0 0,0 0 0,0 0-1,0-1 1,0 1 0,0 0 0,0 0 0,0 0-1,-1 0 1,1 0 0,0 0 0,0 0 0,0 0-1,0 0 1,0 0 0,0 0 0,0 0 0,0 0-1,0 0 1,-1 0 0,-4 6 394,-4 11 9,7-11-366,1 1 1,-1-1-1,1 1 1,0 0-1,1-1 1,0 1-1,0 0 1,0-1-1,1 1 1,0 0-1,0-1 1,0 1-1,1-1 1,0 1-1,1-1 0,-1 0 1,7 11-1,-8-15-43,0-1-1,1 1 0,-1 0 0,0-1 0,1 1 0,0-1 0,-1 0 0,1 1 1,0-1-1,-1 0 0,1 0 0,0 0 0,0 0 0,0 0 0,0-1 1,0 1-1,0 0 0,0-1 0,0 0 0,0 1 0,1-1 0,-1 0 0,0 0 1,0 0-1,0-1 0,0 1 0,0 0 0,0-1 0,0 1 0,0-1 0,0 0 1,0 0-1,0 0 0,2-1 0,2-1 3,-1 0 0,0 0 0,0-1 0,-1 1 0,1-1 1,-1 0-1,1-1 0,-1 1 0,-1-1 0,1 0 0,3-5 0,-3 2 2,-1-1 1,0 1-1,0 0 0,-1-1 0,3-15 0,2-46 22,-6 48-22,0 3-6,5-106 26,-6 104-23,-1 0 0,-1 0-1,-8-37 1,10 58-4,-1-1-1,1 0 1,0 1-1,0-1 1,0 0-1,-1 1 1,1-1-1,0 0 1,0 1-1,-1-1 1,1 0-1,-1 1 1,1-1-1,-1 1 1,1-1-1,-1 1 1,1-1-1,-1 1 1,0-1-1,0 0 1,1 1 0,-1 0 1,1 1-1,-1-1 0,1 0 0,0 0 0,-1 0 1,1 0-1,-1 0 0,1 0 0,0 0 0,-1 1 1,1-1-1,-1 0 0,1 0 0,0 0 0,-1 1 0,1-1 1,0 0-1,-1 1 0,1-1 0,0 0 0,-1 1 1,-1 2 12,0 1 1,0-1 0,0 0 0,0 1 0,0 0 0,-1 4 0,1 1 54,0 0 0,1 1 0,0-1 0,0 1 0,1 0 0,0-1 0,3 19 0,0-9 54,1 1 0,13 35 0,-14-48-108,0 0 0,0-1 0,0 1 0,1-1 0,-1 0 0,10 11 0,-11-15-13,0 0 0,1 0-1,-1 0 1,0 0 0,1 0-1,-1-1 1,1 1-1,-1-1 1,1 0 0,0 0-1,-1 0 1,1 0-1,0 0 1,0-1 0,0 1-1,0-1 1,-1 1 0,1-1-1,6-1 1,-4 1 3,1-1-1,-1 0 1,0-1 0,1 1 0,-1-1 0,0 0 0,0 0-1,0-1 1,-1 1 0,1-1 0,-1 0 0,5-4 0,-2 1 2,-2 0 1,1 0 0,-1-1 0,0 1 0,0-1 0,-1 0 0,5-10 0,0-3 7,-1-1 1,-2 0-1,0 0 0,-1-1 0,3-24 0,-4 13 14,-2 0 0,-1 0 0,-4-44 0,1 57-24,-1 0-1,0 0 1,-2 0 0,-1 1 0,0 0 0,-15-30 0,20 46-6,-1 0 1,0 0 0,0 0 0,0 0-1,-1 0 1,1 0 0,-4-3 0,5 6 2,1 0 1,-1-1-1,1 1 1,-1 0-1,1-1 0,-1 1 1,1 0-1,-1-1 1,1 1-1,-1 0 1,1 0-1,-1 0 0,1 0 1,-1-1-1,0 1 1,1 0-1,-1 0 1,1 0-1,-1 0 1,0 0-1,1 1 0,-1-1 1,1 0-1,-1 0 1,0 0-1,1 0 1,-1 1-1,1-1 0,-1 0 1,1 1-1,-1-1 1,1 0-1,-1 1 1,1-1-1,-1 0 0,1 1 1,0-1-1,-1 1 1,1-1-1,0 1 1,-1-1-1,1 1 0,0-1 1,0 1-1,-1-1 1,1 1-1,0-1 1,0 1-1,0 1 1,-2 3 42,0 1 0,1-1 0,0 1 0,0 0 0,1-1 0,-1 1 0,1 0 0,0 0 1,2 9-1,0-3 50,1 0 0,0 0-1,7 18 1,-4-15-33,1 0-1,0 0 0,1-1 0,1 0 0,0 0 1,1-1-1,0 0 0,22 20 0,-30-32-58,0 1 0,1 0-1,-1-1 1,1 1 0,-1-1-1,1 0 1,-1 0 0,1 0-1,0 0 1,-1 0 0,1-1-1,0 1 1,0-1 0,-1 1-1,1-1 1,0 0 0,0 0-1,0-1 1,-1 1 0,4-1-1,-3 0 5,1 0-1,-1 0 1,0-1 0,0 0-1,0 1 1,0-1-1,0 0 1,0 0-1,-1 0 1,1-1 0,-1 1-1,1-1 1,-1 1-1,0-1 1,3-4 0,3-7 18,-3 6-20,0-1 1,1 1-1,0-1 1,10-9-1,-15 16-3,1 1 0,0-1-1,-1 1 1,1 0 0,0 0 0,0-1-1,0 1 1,0 0 0,0 0-1,0 1 1,0-1 0,0 0 0,0 1-1,0-1 1,0 1 0,1 0-1,-1 0 1,0 0 0,0 0 0,0 0-1,1 0 1,-1 0 0,0 1-1,0-1 1,4 2 0,-5-1 2,1-1-1,-1 1 1,0 0 0,0-1-1,0 1 1,0 0 0,0-1-1,0 1 1,-1 0 0,1 0 0,0 0-1,0 0 1,-1 0 0,1 0-1,0 0 1,-1 0 0,1 0-1,-1 0 1,1 1 0,-1-1-1,0 0 1,1 0 0,-1 0 0,0 1-1,0-1 1,0 0 0,0 0-1,0 0 1,0 1 0,0-1-1,-1 0 1,1 2 0,-2 5 14,-1-1 1,1 0 0,-1 1 0,-4 6-1,3-5 14,-4 8 59,-1 0 0,-18 25 1,25-37-235,-2-1 0,1 0 0,0 0 1,-1 0-1,0 0 0,0-1 1,0 0-1,0 1 0,-1-1 0,1-1 1,-1 1-1,0-1 0,1 0 0,-8 2 1,11-3-122,-1-1 1,0 0 0,1 0-1,-1 0 1,0 0-1,0 0 1,1 0 0,-1-1-1,0 1 1,1 0 0,-1-1-1,0 1 1,1-1 0,-1 0-1,1 0 1,-3-1 0,-6-8-1306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15.8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17268,'16'9'2600,"-2"-1"2057,-5 0-2912,-7 0-745,3-3-4089,1-5 2257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27.3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9282,'1'0'5165,"4"0"-3557,-1 1-1451,-1 0-1,1 0 1,-1 0-1,0 1 0,1-1 1,-1 1-1,0 0 0,0 0 1,0 0-1,0 1 0,0-1 1,4 5-1,1 2 92,1 1 0,9 15 0,-3 1 25,-2 0 0,0 2 0,-2 0 0,9 29 0,1 3 70,118 247 1085,-64-151-787,-13-28-338,6-4 1,5-2-1,100 126 0,165 195 138,-294-388-243,2-3 1,62 54-1,112 80 831,-87-77-210,-63-47-468,29 23-3415,-95-86 565,7-7 753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28.3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3 117 10706,'-2'-7'1228,"2"6"-1075,0 1-1,0-1 1,-1 1 0,1-1-1,0 0 1,0 1 0,0-1 0,0 1-1,0-1 1,0 0 0,0 1-1,0-1 1,0 1 0,0-1-1,1 0 1,-1 0 0,0 1-65,1 0 1,-1 1 0,1-1-1,-1 0 1,1 0 0,-1 0-1,0 0 1,1 1 0,-1-1-1,1 0 1,-1 1-1,0-1 1,1 0 0,-1 1-1,0-1 1,0 0 0,1 1-1,-1-1 1,0 0 0,0 1-1,1-1 1,-1 1-1,0-1 1,0 1 0,0 0-1,9 15 675,24 83 1853,10 24-1027,-29-93-1369,-8-19-65,-1 1 0,7 21 0,-12-60 31,-7-13-170,-2 1 0,-2 0 0,-18-42-1,-14-54-26,41 128 5,0-1 1,1 0-1,0 0 0,0-15 1,1 22 7,0 0-1,0 0 1,0 1 0,1-1 0,-1 0 0,0 0-1,1 1 1,-1-1 0,0 0 0,1 1 0,-1-1-1,1 0 1,-1 1 0,1-1 0,-1 1-1,1-1 1,-1 1 0,1-1 0,0 1 0,-1-1-1,1 1 1,0-1 0,-1 1 0,1 0 0,0-1-1,-1 1 1,1 0 0,0 0 0,0 0 0,-1 0-1,1-1 1,0 1 0,0 0 0,0 0-1,-1 1 1,1-1 0,0 0 0,0 0 0,0 0-1,5 1 66,0 1 0,-1-1 0,11 5 1,-13-5-35,22 8 407,0 2 0,-1 1 0,38 24-1,-59-33-421,0 0 0,0-1 0,0 1 0,-1 0 0,1 0 0,-1 1 0,1-1 0,-1 0 0,0 1 0,0-1 0,-1 1 0,1 0 0,-1 0 0,1 0 0,-1-1 0,0 8 0,1 4-205,-1-1 0,-1 1-1,-2 18 1,1-12-491,-2 12-1003,-6-3 490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58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23 554 7778,'-3'-5'545,"1"0"-1,0 0 1,0-1 0,1 1 0,-1-1 0,1 1 0,0-1 0,1 1 0,-1-12 0,1 17-414,0-1 1,0 0-1,0 0 0,0 1 1,0-1-1,0 0 0,0 0 1,0 1-1,-1-1 0,1 0 1,0 0-1,0 1 1,-1-1-1,1 0 0,0 1 1,-1-1-1,1 0 0,-1 1 1,1-1-1,-1 1 0,0-1 1,1 1-1,-1-1 1,1 16 1184,4 29 195,-3-31-1171,0 1 1,0-1 0,2 0 0,0 0 0,0 0 0,8 19 0,-11-31-308,0-1 1,1 1 0,-1 0-1,0 0 1,1-1-1,-1 1 1,1 0 0,-1-1-1,1 1 1,-1-1 0,1 1-1,-1 0 1,1-1-1,0 1 1,-1-1 0,1 0-1,0 1 1,-1-1 0,1 1-1,0-1 1,0 0-1,-1 0 1,1 1 0,0-1-1,0 0 1,0 0 0,-1 0-1,1 0 1,0 0-1,0 0 1,0 0 0,1 0-1,1-2 87,1 1-1,0-1 1,-1 0-1,1 0 0,-1 0 1,4-3-1,26-21 392,-1-1 0,47-52 0,48-73 54,-78 89-1280,2 3-1,62-55 1,-91 97-366,44-29 1,31-6-501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29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5 11010,'-1'-1'207,"0"1"0,0-1-1,0 1 1,0-1 0,0 1 0,0-1-1,-1 1 1,1 0 0,0 0-1,0 0 1,-1 0 0,1 0-1,0 0 1,0 0 0,-1 0 0,1 0-1,0 0 1,0 1 0,0-1-1,-1 0 1,1 1 0,0-1 0,0 1-1,0-1 1,0 1 0,0 0-1,-1 0 1,-3 3 100,1 1 0,-1-1 0,1 1 1,-5 6-1,5-5-60,-11 12 45,2 0 0,0 0 0,1 1 1,1 1-1,1 0 0,-12 32 0,21-48-252,0-1 1,0 0 0,0 1-1,1-1 1,-1 1-1,1-1 1,0 1 0,0-1-1,0 1 1,1 5-1,0-8-33,-1 0-1,1 1 0,0-1 0,-1 0 0,1 0 0,0 1 1,0-1-1,-1 0 0,1 0 0,0 0 0,0 0 0,0 0 1,1 0-1,-1 0 0,0 0 0,0-1 0,0 1 0,1 0 1,-1-1-1,0 1 0,1-1 0,-1 1 0,0-1 0,1 0 1,-1 1-1,1-1 0,-1 0 0,2 0 0,13 0 11,0 0-1,17-3 0,-23 2 43,1-1-1,-1 2 1,0-1-1,1 2 1,-1-1 0,0 1-1,20 5 1,-28-5-15,0 0 0,-1-1 0,1 1 0,0 0 0,-1 0 0,1 0 0,0 0 0,-1 0 0,1 1 1,-1-1-1,0 0 0,1 1 0,-1-1 0,0 1 0,0-1 0,0 1 0,0 0 0,0-1 0,1 4 0,-1-2 24,0 0 0,-1 1-1,1-1 1,-1 1-1,0-1 1,0 1-1,0-1 1,0 1-1,0-1 1,-2 4 0,0 3 23,-1-1 0,0 1 1,0-1-1,-1 0 0,-1 0 1,-9 15-1,10-18-95,0 0-59,0 0 0,-1 0 0,0 0 0,1 0 0,-2-1 1,1 1-1,-1-1 0,0-1 0,0 1 0,-11 6 0,16-11-26,0 1 0,0-1-1,0 0 1,0 1 0,-1-1 0,1 0 0,0 0 0,0 1-1,0-1 1,0 0 0,0 0 0,-1-1 0,1 1 0,0 0-1,0 0 1,0 0 0,0-1 0,0 1 0,0-1-1,0 1 1,0-1 0,0 1 0,-2-2 0,2 1-81,0 0 1,-1-1-1,1 1 1,0-1-1,0 1 0,0-1 1,0 0-1,0 1 1,0-1-1,0 0 1,0 0-1,1 1 0,-1-1 1,0-3-1,0-28-1031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29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83 508 13827,'63'59'4060,"-29"-28"-1546,55 65 1,-86-93-2426,-1 1 0,1 0 1,-1 0-1,0 0 1,2 7-1,-3-10-80,-1-1 1,0 1-1,0-1 0,0 1 1,0-1-1,0 1 0,1-1 1,-1 1-1,0 0 0,0-1 1,0 1-1,-1-1 0,1 1 1,0-1-1,0 1 0,0-1 1,0 1-1,0 0 0,-1-1 1,1 1-1,-1 0 0,1-1-6,-1 1 0,0-1 0,1 0-1,-1 0 1,0 1 0,0-1 0,1 0 0,-1 0-1,0 0 1,0 1 0,0-1 0,1 0-1,-1 0 1,0 0 0,0 0 0,0-1 0,1 1-1,-1 0 1,0 0 0,-1-1 0,-3 0 4,0-1-1,0 0 1,0-1 0,1 1 0,-1-1 0,1 0 0,-1 0-1,1 0 1,-7-8 0,-4-4 18,-14-20-1,27 33-21,-27-35-139,2-1 1,1-1-1,2-1 1,-22-51-1,43 83 103,0 0 0,0 0 0,1-1 1,1 1-1,-1-1 0,1 1 0,1-1 0,-1 0 0,3-16 0,-2 21 28,1-1 0,0 1 0,0 0 0,1-1 1,-1 1-1,1 0 0,0 0 0,0-1 0,0 2 0,1-1 0,-1 0 0,1 0 0,0 1 0,0-1 1,0 1-1,1 0 0,-1 0 0,1 0 0,0 1 0,6-4 0,-7 4 9,1 0 0,0 1 0,-1 0 0,1 0 0,0 0-1,0 0 1,0 0 0,-1 1 0,1 0 0,0 0 0,0 0 0,0 0 0,0 0-1,0 1 1,0 0 0,-1 0 0,1 0 0,0 0 0,-1 0 0,1 1 0,0 0-1,-1 0 1,0 0 0,1 0 0,3 4 0,-3-3 24,0 1 0,0 0 0,0 0 0,0 0 0,-1 1 0,0-1 0,0 1 0,0 0 0,0 0 0,-1 0 0,0 0 0,0 1 0,0-1 0,-1 0 1,0 1-1,0-1 0,1 8 0,-2-3 22,-1 0 1,1 0 0,-1 0 0,-1 0 0,-5 17-1,6-23-39,0 0 0,-1-1 0,1 1-1,-1 0 1,0-1 0,0 1-1,-1-1 1,1 1 0,-1-1-1,0 0 1,1 0 0,-1 0 0,0-1-1,-1 1 1,1-1 0,-6 4-1,7-5-7,1-1-1,-1 1 1,1-1-1,-1 1 1,0-1-1,1 0 1,-1 1-1,0-1 0,0 0 1,1 0-1,-1 0 1,0 0-1,1 0 1,-1-1-1,0 1 1,1-1-1,-1 1 0,0-1 1,1 1-1,-1-1 1,1 0-1,-1 0 1,1 1-1,-1-1 1,1 0-1,0-1 0,-1 1 1,1 0-1,0 0 1,0 0-1,0-1 1,-1-1-1,0 1-4,1 0-1,0 0 1,0 0 0,1 0 0,-1 0-1,0 0 1,1 0 0,-1 0-1,1 0 1,-1 0 0,1 0 0,0 0-1,0 0 1,0 0 0,0 0-1,0-1 1,1 1 0,-1 0-1,0 0 1,1 0 0,0 0 0,0 0-1,-1 0 1,1 0 0,0 0-1,2-1 1,2-4-13,1 0 1,1 1-1,-1 0 1,1 0-1,11-7 0,44-23-2,-15 8 25,-31 18-7,-1-1 1,-1 0-1,0-2 1,0 1-1,-1-2 1,15-19-1,-22 24 2,1-1-1,-1 1 1,-1-1-1,0 0 1,0 0 0,-1-1-1,-1 1 1,1-1-1,-2 0 1,1 0 0,0-19-1,-2 29-1,-1-1 0,0 1 0,0-1 1,0 1-1,0-1 0,0 1 0,0-1 0,-1 1 0,1-1 0,0 1 0,-1-1 1,1 1-1,-1 0 0,1-1 0,-1 1 0,0 0 0,0-1 0,0 1 0,1 0 1,-1 0-1,0 0 0,-1 0 0,1 0 0,0 0 0,0 0 0,0 0 0,0 0 1,-1 0-1,1 1 0,0-1 0,-3 0 0,2 1 6,0-1 0,0 1 1,0 0-1,0 1 0,0-1 0,0 0 0,0 0 0,0 1 1,1-1-1,-1 1 0,0 0 0,0 0 0,0 0 0,1-1 1,-1 1-1,0 1 0,1-1 0,-1 0 0,1 0 0,-1 1 1,1-1-1,0 1 0,-2 1 0,-1 2 72,2-1-1,-1 1 0,0-1 1,1 1-1,0 0 0,0 0 1,0 0-1,0 0 1,1 0-1,0 1 0,0-1 1,1 0-1,-1 1 1,1-1-1,0 0 0,1 1 1,-1-1-1,1 0 1,0 1-1,3 7 0,-3-9-62,1 0 0,0 0 0,-1 0 0,2 0 0,-1 0 0,0-1 0,1 1-1,0-1 1,0 1 0,0-1 0,0 0 0,0 0 0,1 0 0,-1-1 0,1 1-1,0-1 1,0 0 0,-1 0 0,2 0 0,-1-1 0,0 1 0,0-1 0,0 0-1,1 0 1,4 0 0,1 0-236,-1-1 1,0 0-1,0-1 0,1 0 0,15-4 0,-16 2-600,1 0 0,-1 0 0,1-1 0,-1-1-1,9-5 1,4-5-512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0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28 12395,'0'2'634,"0"0"1,-1 1 0,1-1-1,-1 0 1,1 0-1,-1 0 1,0 0 0,0 1-1,-2 1 1,-3 10 606,2 0 7,-5 25-1,8-36-1122,1 1-1,-1 0 0,1 0 1,0 0-1,0 0 0,1 0 1,-1 0-1,1 0 0,0-1 1,0 1-1,2 6 0,-2-8-116,-1-1 1,1 0-1,0 0 0,0 0 1,0 1-1,0-1 0,0 0 1,0 0-1,0 0 0,0 0 0,0-1 1,0 1-1,1 0 0,-1 0 1,0-1-1,0 1 0,1-1 1,-1 1-1,1-1 0,-1 1 1,0-1-1,1 0 0,-1 0 0,1 0 1,-1 0-1,1 0 0,-1 0 1,0 0-1,1 0 0,-1-1 1,1 1-1,-1 0 0,0-1 0,1 1 1,0-2-1,3 0-6,-1 0-1,0 0 0,0-1 1,0 1-1,0-1 1,0 0-1,0 0 1,-1-1-1,5-5 1,3-5-18,0-2 1,-1 0-1,-1 0 1,0 0-1,-1-1 1,7-25 0,-15 42 14,0-1 1,1 1 0,-1 0 0,0 0 0,0-1-1,0 1 1,0 0 0,0 0 0,0 0 0,0-1-1,1 1 1,-1 0 0,0 0 0,0 0 0,0-1-1,0 1 1,1 0 0,-1 0 0,0 0 0,0 0-1,0 0 1,1-1 0,-1 1 0,0 0 0,0 0-1,1 0 1,-1 0 0,0 0 0,0 0 0,1 0-1,-1 0 1,0 0 0,0 0 0,1 0 0,-1 0-1,0 0 1,0 0 0,1 0 0,-1 0 0,0 0-1,0 0 1,1 0 0,-1 1 0,0-1 0,0 0 0,0 0-1,1 0 1,-1 0 0,0 0 0,0 1 0,1-1-1,13 14 7,-7-7-4,-5-5-83,1-1-1,-1 1 1,1-1 0,-1 0-1,1 0 1,-1 0 0,1 0-1,0 0 1,-1-1 0,1 1-1,3-1 1,-5 0 36,0 0 1,-1 0-1,1 0 1,0 0-1,0 0 1,0-1-1,0 1 0,0 0 1,0-1-1,-1 1 1,1-1-1,0 1 0,0-1 1,-1 1-1,1-1 1,0 1-1,-1-1 1,1 0-1,0 1 0,-1-1 1,1 0-1,-1 0 1,1 1-1,-1-1 0,0 0 1,1 0-1,-1 0 1,0 0-1,1 1 0,-1-1 1,0 0-1,0 0 1,0 0-1,0 0 1,0 0-1,0 0 0,0 0 1,0 0-1,0-1 1,0-18 612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0.6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0 271 12691,'11'-26'864,"3"-2"80,4-1-112,-5-4-608,0 2-192,-2 4-384,-1-1-296,-5 5-616,-4 0-1401,-4 0 1633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1.0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9026,'8'18'962,"2"0"-1,-1-1 1,2 0 0,0-1 0,26 27-1,-28-32-687,177 179 2944,-51-58-1466,-100-95-944,-1 1 1,49 74-1,-77-103-692,-1 0 0,-1 0 1,0 1-1,3 10 0,-5-15-78,-1 1-1,1-1 0,-2 0 0,1 0 0,-1 1 0,1-1 0,-1 1 0,-1-1 0,-1 9 0,2-13-35,0 0 0,0 0 0,0-1 0,0 1-1,-1 0 1,1-1 0,0 1 0,-1 0 0,1-1 0,0 1 0,-1-1 0,1 1-1,-1 0 1,1-1 0,-1 1 0,1-1 0,-1 1 0,1-1 0,-1 0 0,0 1 0,1-1-1,-1 1 1,0-1 0,0 0 0,0 1 1,-1-1-1,1 0 1,0 0-1,-1 0 0,1 0 1,0 0-1,0-1 1,-1 1-1,1 0 1,0-1-1,0 1 1,-2-1-1,-4-2 7,1-1 0,0 1 0,-10-9 0,3 1-81,1-1 1,0 0-1,1-1 1,0 0-1,1 0 1,1-1-1,0-1 1,1 0-1,0 0 0,1 0 1,1-1-1,0 0 1,2 0-1,-1-1 1,2 1-1,0-1 1,1 0-1,1-28 1,1 21-74,3-75-233,-2 90 370,0 0 0,1 0 0,0 1 0,1-1 1,0 0-1,0 1 0,0 0 0,9-13 0,-12 20 27,1 0-1,-1 1 1,1-1-1,-1 1 1,1-1 0,0 0-1,-1 1 1,1-1-1,0 1 1,0-1-1,-1 1 1,1 0-1,0-1 1,0 1 0,0 0-1,0 0 1,-1-1-1,1 1 1,0 0-1,0 0 1,0 0-1,0 0 1,0 0-1,0 0 1,-1 0 0,1 0-1,0 1 1,0-1-1,0 0 1,0 0-1,-1 1 1,1-1-1,1 1 1,4 2 169,0 1 0,-1-1 1,9 9-1,-3-4 70,2 1-38,2 2 95,27 15 0,-38-24-313,0 0-1,1 0 0,-1 0 0,1 0 0,0-1 0,0 0 0,0 0 1,0 0-1,0-1 0,-1 1 0,8-1 0,-11 0-110,0-1 0,0 1 0,0 0-1,0 0 1,0 0 0,0-1 0,-1 1-1,1-1 1,0 1 0,0-1 0,0 1 0,0-1-1,0 1 1,0-1 0,-1 0 0,1 1 0,0-1-1,-1 0 1,1 0 0,0 1 0,-1-1 0,1 0-1,-1 0 1,1 0 0,-1 0 0,0 0-1,1 0 1,-1 0 0,0 0 0,1 0 0,-1 0-1,0 0 1,0 0 0,0-1 0,0-1-255,6-11-1123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1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0 128 13027,'10'2'624,"3"-2"80,3 0-360,4-5-208,1 0-296,5-5 456,10 0-296</inkml:trace>
  <inkml:trace contextRef="#ctx0" brushRef="#br0" timeOffset="1">322 22 14779,'-5'24'1592,"2"4"833,3-2-144,5-1-505,6-7-536,5-8-480,4-7-256,5-6-320,7-7-72,6-8-64,1-3 65,-3-10-722,-5 1-791,-18-12 848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4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143 0 12563,'-8'4'331,"0"0"1,0 0-1,1 1 1,-1 0-1,1 0 0,0 0 1,1 1-1,-1 0 1,1 1-1,0 0 1,1-1-1,-6 11 1,3-6-10,2 0 0,-1 0 0,1 1 0,1 0 0,0 0 1,-5 24-1,9-35-308,1 0 0,0 0 0,0-1 1,0 1-1,0 0 0,-1 0 0,1 0 0,0-1 1,0 1-1,1 0 0,-1 0 0,0-1 0,0 1 0,0 0 1,0 0-1,1-1 0,-1 1 0,0 0 0,1-1 1,-1 1-1,1 0 0,-1-1 0,0 1 0,1 0 1,-1-1-1,1 1 0,0-1 0,-1 1 0,1-1 1,-1 1-1,1-1 0,0 1 0,0-1 0,-1 0 1,1 0-1,0 1 0,-1-1 0,2 0 0,2 1 19,0-1-1,0 0 0,0 0 0,0 0 1,0-1-1,5-1 0,-4 1 5,5 0 26,13-3 93,-1 1 1,39 0-1,-56 3-111,0 0 0,1 0 0,-1 1 0,0 0-1,0 0 1,0 0 0,0 1 0,-1-1 0,1 1 0,0 0 0,-1 1 0,1-1 0,-1 1 0,0 0-1,1 0 1,-1 0 0,7 8 0,-9-8 22,0 0 0,0 1 0,-1-1 0,1 1 0,-1 0 0,0 0 0,0-1 0,0 1 0,0 0 0,0 0 0,-1 0 0,0 0 0,0 0 0,0 0 0,0 0 0,-1 0 0,0 0 0,1 0 0,-1-1 0,-3 7 0,1-1 40,0-1 0,-1 0 0,0-1-1,0 1 1,-1 0 0,0-1 0,0 0 0,-8 8 0,8-11-159,-1 1 1,0-1-1,0 0 1,0-1-1,0 1 1,-1-1-1,1 0 1,-1-1 0,0 0-1,0 0 1,0 0-1,0-1 1,0 0-1,0 0 1,0-1-1,-13-1 1,18 1-96,1 0 0,-1 0 0,1 0 1,0 0-1,-1 0 0,1-1 0,0 1 0,-1-1 0,1 1 1,0-1-1,-1 0 0,1 1 0,0-1 0,0 0 0,0 0 1,-1 0-1,0-1 0,1 1-131,0-1 1,0 0-1,0 1 1,1-1-1,-1 0 1,0 0-1,1 0 1,-1 0-1,1 0 1,0 0-1,-1-2 1,-1-23-1484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4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1 152 13067,'3'1'512,"0"0"0,0 1 1,0-1-1,-1 0 0,1 1 0,0 0 1,0-1-1,-1 1 0,1 0 1,-1 1-1,1-1 0,1 3 0,-1-1-128,0 0-1,-1 0 0,1 0 1,-1 1-1,0-1 0,0 1 1,1 5-1,1 7-57,0 0 1,-2 1-1,1 25 0,-2-20 129,-1-48-605,6-47-1,-4 55-5,1 0 0,0-1 1,2 2-1,11-30 0,-15 44 152,0-1 0,1 0 0,-1 0 0,1 1 0,0-1 1,0 1-1,0 0 0,0 0 0,0-1 0,0 1 0,0 0 0,1 1 0,-1-1 0,1 0 0,0 1 0,-1-1 0,1 1 1,0 0-1,0 0 0,0 0 0,0 0 0,0 1 0,0-1 0,5 1 0,-4 0 24,-1 0-1,0 1 1,1 0 0,-1-1-1,0 1 1,1 1-1,-1-1 1,0 0 0,0 1-1,0 0 1,0-1-1,0 1 1,-1 0 0,1 1-1,0-1 1,-1 0-1,0 1 1,1-1 0,-1 1-1,0 0 1,3 5-1,-2-2 59,-1 0-1,1 0 0,-1 0 0,0 0 1,-1 0-1,1 0 0,-1 0 0,0 1 0,0 10 1,-11-60 76,10 36-151,-1-1-1,1 0 1,1 0-1,-1 1 1,1-1-1,1 0 0,0 1 1,2-9-1,-3 13-1,0-1-1,0 1 1,1 0-1,-1 0 1,1 1-1,-1-1 0,1 0 1,0 0-1,0 1 1,0-1-1,0 1 1,1 0-1,-1 0 1,1 0-1,-1 0 1,1 0-1,0 0 0,-1 1 1,1-1-1,0 1 1,6-2-1,0 2-51,0 0-1,0 1 0,-1 0 1,1 0-1,0 1 1,0 0-1,9 3 0,-1 0-139,-14-4-181,1 0 0,-1 0 0,0-1 0,0 1 0,1-1 0,-1 1 0,0-1 0,0 0-1,0 0 1,0 0 0,0-1 0,0 1 0,0-1 0,0 0 0,-1 1 0,4-4 0,8-6-1093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5.9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56 736 10802,'0'0'89,"0"0"0,0 0-1,0-1 1,0 1 0,0 0-1,-1 0 1,1 0 0,0 0-1,0 0 1,0 0 0,0 0-1,0 0 1,-1 0 0,1 0-1,0 0 1,0 0-1,0 0 1,-1 0 0,1 0-1,0 0 1,0 0 0,0 0-1,0 0 1,-1 0 0,1 0-1,0 0 1,0 0 0,0 0-1,0 0 1,0 0 0,-1 0-1,1 0 1,0 0 0,0 1-1,0-1 1,-6 8 1542,-2 10-174,8-17-1247,-4 8 450,-4 12 426,1-1 0,-8 38 0,14-52-1038,0 1 0,1-1 0,0 1 1,0-1-1,0 1 0,0-1 0,1 0 0,1 1 1,-1-1-1,1 0 0,0 1 0,0-1 0,6 11 1,-7-16-43,-1 0 1,1 0-1,-1 0 1,1 0-1,0 0 1,-1 0-1,1 0 1,0-1-1,0 1 1,0 0-1,0-1 1,1 2-1,-2-2-9,0 0-1,0 0 0,1 0 1,-1 0-1,0 0 1,0 0-1,1 0 0,-1 0 1,0 0-1,0 0 0,1 0 1,-1 0-1,0 0 0,0 0 1,1 0-1,-1 0 0,0 0 1,0-1-1,1 1 0,-1 0 1,0 0-1,0 0 0,1 0 1,-1-1-1,0 1 0,0 0 1,0 0-1,1 0 1,-1-1-1,0 1 0,2-3-106,-1 0-1,0 0 1,1 0 0,-1 0-1,1-7 1,0 2-225,18-60-3454,-20 68 3763,0 0 0,0 0 0,0 0 0,0 0 0,0-1 0,0 1 0,0 0-1,0 0 1,0 0 0,0 0 0,0-1 0,0 1 0,0 0 0,0 0 0,-1 0 0,1 0 0,0-1-1,0 1 1,0 0 0,0 0 0,0 0 0,0 0 0,0 0 0,0-1 0,0 1 0,-1 0-1,1 0 1,0 0 0,0 0 0,0 0 0,0 0 0,0 0 0,-1 0 0,1-1 0,0 1-1,0 0 1,0 0 0,0 0 0,-1 0 0,1 0 0,0 0 0,0 0 0,0 0 0,0 0 0,-1 0-1,1 0 1,0 0 0,0 0 0,0 0 0,-1 0 0,1 0 0,0 1 0,0-1 0,0 0-1,0 0 1,0 0 0,-1 0 0,1 0 0,0 0 0,0 0 0,0 0 0,0 1 0,0-1-1,-1 0 1,-9 7-336,11-7 387,-1-1 0,0 1 0,0-1 0,1 1 1,-1-1-1,0 1 0,1 0 0,-1-1 0,1 1 0,-1-1 0,0 1 0,1 0 0,-1-1 0,1 1 0,-1 0 0,1-1 0,-1 1 1,1 0-1,-1 0 0,1 0 0,-1 0 0,1-1 0,0 1 0,-1 0 0,1 0 0,-1 0 0,1 0 0,-1 0 0,1 0 0,0 0 0,-1 0 1,1 0-1,-1 1 0,1-1 0,-1 0 0,1 0 0,-1 0 0,1 1 0,-1-1 0,1 0 0,-1 1 0,1-1 0,-1 0 0,1 1 0,-1-1 1,0 1-1,1-1 0,-1 0 0,0 1 0,1-1 0,-1 1 0,0-1 0,1 1 0,-1-1 0,0 1 0,0-1 0,0 1 0,0 0 0,0-1 1,1 1-1,-1-1 0,0 1 0,0-1 0,0 1 0,0 0 0,0-1 0,-1 1 0,1-1 0,0 1 0,8-7 314,-7 6-387,-1 0 0,1 0 0,-1-1 0,1 1 0,-1 0-1,1 0 1,-1-1 0,1 1 0,-1 0 0,1-1 0,-1 1 0,1 0-1,-1-1 1,0 1 0,1-1 0,-1 1 0,1 0 0,-1-1-1,0 1 1,0-1 0,1 0 0,-1 1 0,0-1 0,0 1 0,0-1-1,0 1 1,1-1 0,-1 1 0,0-1 0,0 0 0,0-1 22,0 1 0,0-1 0,0 1 1,0-1-1,0 0 0,0 1 0,1 0 1,-1-1-1,0 1 0,1-1 0,0 1 1,-1-1-1,1 1 0,0 0 0,1-2 1,-1 1 38,0 0 1,0 1 0,0-1 0,0 0-1,0 0 1,-1 1 0,1-1-1,-1 0 1,1 0 0,-1 0-1,0 0 1,1 0 0,-1-4 0,-2-5 171,2 6 40,-1 1 0,1-1 1,-1 1-1,0-1 0,0 1 0,-1 0 0,1-1 0,-1 1 0,-3-5 0,5 8-163,-1 1-1,0-1 1,1 0 0,-1 1-1,0-1 1,1 1 0,-1-1-1,0 1 1,0-1 0,1 1-1,-1 0 1,0-1 0,0 1-1,0 0 1,0 0 0,1 0-1,-1-1 1,0 1 0,0 0-1,0 0 1,0 0 0,0 0-1,0 1 1,1-1 0,-1 0-1,0 0 1,0 0 0,0 1-1,0-1 1,1 0 0,-1 1-1,0-1 1,0 1 0,1-1-1,-2 2 1,-2 1 120,0 0-1,1 0 1,-1 0 0,1 1 0,-4 5-1,2-2-4,1 0-1,0 0 0,0 0 1,1 1-1,0 0 1,0-1-1,1 1 0,0 0 1,0 0-1,0 1 1,1-1-1,1 0 0,0 0 1,0 10-1,0-17-163,0 1 0,0-1 0,0 1 0,1-1 0,-1 0 0,0 1 0,1-1 0,-1 0 0,1 1 0,-1-1 0,1 0 0,-1 1 0,1-1 0,0 0 0,0 0 0,0 0 0,-1 0 0,1 0 0,0 0 0,0 0 0,1 0 0,-1 0 0,0 0 0,0 0 0,0-1 0,1 1 0,-1 0 0,0-1 0,1 1 0,-1-1 0,2 1 0,0-1-9,0 0 0,-1 0 0,1 0 0,0-1 1,-1 1-1,1-1 0,0 1 0,-1-1 0,1 0 1,0 0-1,-1 0 0,1-1 0,-1 1 0,0 0 1,4-4-1,-3 3-3,-1 0 1,0-1-1,0 1 1,0-1-1,0 1 1,0-1-1,-1 0 1,0 0-1,1 0 1,-1 0-1,0 0 1,0 0-1,1-6 1,-1 4-44,0 0-1,-1 0 1,0-1 0,0 1 0,0 0 0,0 0 0,-2-9 0,2 14 35,0-1-1,0 1 1,0 0 0,0 0 0,0-1 0,0 1-1,0 0 1,0 0 0,0 0 0,0-1 0,0 1-1,0 0 1,0 0 0,0 0 0,1 0 0,-1-1 0,0 1-1,0 0 1,0 0 0,0 0 0,0 0 0,0-1-1,1 1 1,-1 0 0,0 0 0,0 0 0,0 0-1,1 0 1,-1 0 0,0 0 0,0 0 0,0-1-1,1 1 1,-1 0 0,0 0 0,0 0 0,1 0 0,11-1-28,0-1-7,-4-1 40,1 0 0,-1-1 1,0 0-1,0-1 0,0 0 0,-1 0 0,0-1 0,0 1 0,0-2 0,-1 1 0,0-1 0,0 0 0,0 0 0,-1 0 0,5-10 0,-4 5 5,1-1 0,-2-1 0,1 1 0,-2-1 0,0 0 0,-1 0 0,0 0 0,1-28 0,-3 25 4,-1-1 0,-1 0 0,0 1 0,-2-1 0,-5-21 0,6 32-5,0 0 0,-1 0 1,0 0-1,0 0 0,0 1 0,-1-1 1,0 1-1,0 0 0,-1 0 0,1 0 1,-1 1-1,-1 0 0,1 0 0,-1 0 0,-7-4 1,11 7 0,1 1 0,-1 1 1,1-1-1,-1 0 0,0 0 0,0 1 1,1-1-1,-1 0 0,0 1 0,0 0 1,0 0-1,0-1 0,1 1 1,-1 0-1,0 0 0,0 1 0,0-1 1,0 0-1,-1 1 0,1 0 11,1-1-1,0 1 1,0 0-1,-1 0 1,1 0-1,0 0 1,0 0-1,0 0 1,0 0-1,0 0 1,0 0-1,0 0 1,1 1-1,-1-1 1,0 0-1,1 1 1,-1-1-1,1 0 1,-1 1-1,1-1 1,0 1-1,-1-1 1,1 3-1,0 1 42,0 0 1,0 0-1,1 0 0,0 0 0,0 0 1,0-1-1,0 1 0,1 0 0,0-1 1,0 1-1,0-1 0,0 0 0,4 5 1,6 8 263,24 27 1,-31-39-263,3 5 45,2 0 1,-1-1 0,1 0-1,1-1 1,11 8 0,-19-14-92,0 0 1,1 0 0,-1 0 0,0-1 0,1 0 0,0 0 0,-1 0 0,1 0 0,-1 0 0,1-1 0,0 1-1,0-1 1,-1 0 0,1 0 0,0-1 0,0 1 0,-1-1 0,1 1 0,0-1 0,-1-1 0,1 1-1,-1 0 1,5-3 0,0-1-7,-1 0-1,0-1 1,-1 0-1,1 0 1,-1 0-1,0-1 0,-1 1 1,1-2-1,-1 1 1,-1 0-1,0-1 1,0 0-1,0 0 1,-1 0-1,0-1 1,2-9-1,0-3 5,-1 0 0,-1 0 0,-1-1 0,-1 1 0,-2-34 0,-1 34-6,-1-1 0,-1 1 0,0 0 0,-2 0 0,-1 1 0,0-1 0,-2 1 0,0 1 0,-19-31 0,24 45-5,1 0 0,-1 0 0,0 0-1,0 1 1,-1-1 0,1 1 0,-1 0 0,-6-4-1,11 8 3,-1 0 0,1 0 0,-1-1 0,1 1 1,0 0-1,-1 0 0,1 0 0,-1 0 0,1 0 0,-1 0 0,1 0 0,-1-1 0,1 1 0,0 0 0,-1 1 0,1-1 0,-1 0 0,1 0 0,-1 0 0,1 0 0,-1 0 0,1 0 0,0 0 0,-1 1 0,1-1 0,-1 0 0,1 0 0,0 1 0,-1-1 0,1 0 0,0 1 0,-1-1 1,1 1-1,-6 14 34,4-2 67,1 0 0,1-1-1,0 1 1,1 0 0,0 0 0,1 0-1,0 0 1,1 0 0,0-1-1,1 0 1,1 0 0,0 0 0,0 0-1,1 0 1,1-1 0,12 17-1,-10-17-61,0-1 0,0 0 0,1 0 0,0-1-1,1 0 1,0 0 0,0-2 0,1 1-1,0-1 1,0-1 0,1 0 0,0-1 0,0-1-1,0 1 1,21 2 0,-30-6-35,0-1 1,0 0-1,0 0 1,1 0-1,-1-1 1,0 1-1,0-1 1,0 0-1,0 0 1,4-2-1,-7 2-3,0 1 0,1-1 0,-1 1 0,0-1 0,1 0 0,-1 0 0,0 1 0,0-1-1,0 0 1,0 0 0,0 0 0,0 0 0,0 0 0,0-1 0,0 1 0,-1 0 0,1 0 0,0-1 0,-1 1 0,1 0-1,-1-1 1,1 1 0,-1 0 0,0-1 0,0 1 0,1-1 0,-1 1 0,0 0 0,0-1 0,0 1 0,-1-3 0,1 3-2,0 1 1,0-1 0,-1 1 0,1-1 0,0 0 0,0 1 0,-1-1 0,1 1 0,0-1 0,-1 1 0,1-1-1,-1 1 1,1 0 0,0-1 0,-1 1 0,1-1 0,-1 1 0,0-1 0,-1 2 0,5 5 0,-1-3-94,0-1 0,0 0 0,0 0 0,1 0 0,-1 0 0,1 0 0,0 0 0,-1-1 0,1 1 0,0-1 0,0 0 0,0 0 0,0 0 0,0 0 0,0 0 0,0-1 0,0 1 0,0-1 0,0 0 0,5 0 0,-3 0-181,1-1 0,-1 1-1,1-1 1,-1-1 0,0 1-1,1-1 1,-1 0 0,0 0-1,0 0 1,9-6 0,-1-2-2304,18-17 1,-11 9 1216,11-9 265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6.3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27 12283,'0'-7'1575,"0"5"-1010,1 1 1,-1-1-1,0 0 1,0 0-1,0 1 1,0-1 0,0 0-1,-1 1 1,-2-4 3259,1 14-2622,1 12-18,3 27 161,15 75-1,-6-50-916,-3-11-210,16 95-520,-33-199-7447,2 12 5861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5:59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5 440 10234,'-5'-9'6106,"11"23"-2967,-5-11-2944,0-1 1,0 1 0,-1 0-1,1-1 1,-1 1-1,1 0 1,-1-1-1,0 1 1,0 0 0,0 4-1,-1-4-45,1-1 0,0 1-1,0 0 1,0 0 0,1-1-1,-1 1 1,1 0 0,-1-1 0,1 1-1,2 3 1,-3-5-113,1 0 0,-1-1-1,1 1 1,-1-1 0,1 1 0,0-1 0,-1 1 0,1-1-1,0 1 1,0-1 0,-1 0 0,1 1 0,0-1 0,0 0 0,0 0-1,-1 1 1,1-1 0,0 0 0,0 0 0,0 0 0,0 0-1,-1 0 1,1 0 0,0 0 0,0 0 0,1-1 0,22-7 405,-23 8-423,13-7 97,-1-1 1,0 0-1,0 0 0,0-1 0,-1-1 0,13-13 0,-4 5-35,159-150-178,-8 7-1248,-65 70 733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6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15179,'-2'10'1617,"-1"1"655,5-6-984,8 0-391,-2-5-713,5 0-184,0 0-1217,2 0-495,16 2 768</inkml:trace>
  <inkml:trace contextRef="#ctx0" brushRef="#br0" timeOffset="1">538 201 18924,'13'7'1744,"-5"-4"625,-2 2-377,-6-7-1312,0-1-279,-1-5-1026,-2-4-1319,-14-14 1224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7.3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75 447 12843,'-7'7'593,"0"-1"0,1 2 1,0-1-1,0 1 1,0 0-1,1 0 0,0 0 1,1 1-1,0 0 1,0 0-1,1 0 0,0 0 1,1 1-1,-1-1 0,0 14 1,3-21-510,0 0 0,0 0 0,0-1 0,0 1 0,0 0 0,0 0 0,1 0 0,-1-1 0,1 1 0,-1 0 0,1-1 0,-1 1 0,1 0 0,0-1 0,2 3 1,-3-3-63,1-1 1,-1 1 0,0-1 0,1 0-1,-1 0 1,1 1 0,-1-1-1,1 0 1,-1 0 0,1 1 0,-1-1-1,1 0 1,-1 0 0,1 0 0,-1 0-1,1 0 1,-1 0 0,1 0 0,0 0-1,0 0 1,0 0-10,1-1 0,-1 1 1,1-1-1,-1 1 0,0-1 0,0 0 0,1 0 1,-1 1-1,0-1 0,0 0 0,1-1 0,5-5 4,-1 0 0,0-1 0,-1 1 1,0-1-1,0 0 0,0-1 0,-1 1 0,0-1 0,-1 1 0,3-14 0,2-10-4,6-54 0,-9 41-13,-2-75 1,-5 95-22,0 0-1,-1 0 1,-2 0 0,-11-36-1,12 50-23,-10-21 1,13 30 37,0 0 0,0-1 0,-1 1 0,1 0 0,-1 0 1,1 0-1,-1 0 0,0 0 0,0 1 0,0-1 1,0 0-1,0 1 0,0 0 0,-1-1 0,-1 0 1,3 2 6,0 0 0,0-1 1,0 1-1,0 0 0,0 0 1,0 0-1,0 0 0,0 0 1,0 1-1,0-1 0,1 0 1,-1 0-1,0 0 0,0 1 1,0-1-1,0 1 0,0-1 1,1 1-1,-1-1 0,0 1 1,0-1-1,1 1 0,-1-1 1,0 1-1,1 0 0,-1 0 1,1-1-1,-1 1 0,0 0 1,1 0-1,0-1 0,-1 3 1,-1 1 14,0 0 0,1 0 0,-1 1 0,1-1 0,0 0 0,0 8 0,0 5 50,2-1 0,-1 1 0,2-1 0,0 1 0,8 25 0,30 82 333,-36-113-361,7 17 98,0-1 0,2 0-1,1-1 1,2 0 0,0-1 0,1-1 0,26 27 0,-29-36-47,0-1 0,2 0 0,0-1 0,0-1 0,1-1 0,1 0 0,-1-1 0,2-1 0,0 0 0,0-2 0,27 8 0,-36-13-49,-1 0 0,1-1-1,-1 0 1,1 0 0,0-1-1,0 0 1,-1-1 0,19-3-1,-23 3-19,0-1 0,-1 1 0,1-1 0,-1 0 0,1 0-1,-1-1 1,0 1 0,0-1 0,0 0 0,0 0 0,0 0 0,0 0 0,-1-1-1,0 0 1,0 1 0,0-1 0,0-1 0,0 1 0,1-5 0,-2 6-7,-1 0 1,0 0 0,0 0 0,0 0-1,-1 0 1,1 0 0,-1-1 0,0 1-1,0 0 1,0 0 0,0 0 0,0 0-1,-2-7 1,1 6 2,-1-1 1,0 0-1,0 1 1,0-1-1,-1 1 1,1 0-1,-1 0 1,-4-5-1,-1 0-4,-1 0-1,-1 1 1,1 0 0,-1 0-1,-1 1 1,-11-6 0,7 5-309,1 1 0,-1 1 1,0 0-1,-1 1 0,1 1 0,-1 0 1,0 1-1,0 1 0,0 1 0,0 0 1,-31 2-1,6 3-2173,14-7 858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7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17020,'0'3'1520,"0"8"720,6 6-359,11 9-697,4 8-176,5 10-128,-1 4-87,-3-1-265,-2-3-192,-4-8-192,-1-3-80,-5-15-48,-2-4-128,-21-23-3737,-2-1 1064,-6-10 1417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8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0 687 16139,'10'3'1521,"13"-14"1103,7-14-295,19-29-201,14-16-207,14-18-265,0-2-200,-5 6-575,-10 8-281,-16 12-448,-6 10-112,-13 15-480,-8 9-393,-11 26-1399,-8 8-1297,-18 14 1953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8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35 270 11979,'-1'-1'63,"-8"-8"2634,-14-17 1,23 26-2657,0 0-1,0 0 1,0-1-1,0 1 1,0 0-1,-1 0 1,1 0-1,0 0 1,0 0-1,0 0 1,0 0-1,0 0 1,0 0-1,0 0 1,0 0 0,0 0-1,0-1 1,0 1-1,0 0 1,0 0-1,0 0 1,0 0-1,0 0 1,0 0-1,0 0 1,0 0-1,0-1 1,0 1-1,0 0 1,0 0-1,0 0 1,0 0 0,0 0-1,0 0 1,0 0-1,0 0 1,0 0-1,0-1 1,0 1-1,0 0 1,0 0-1,0 0 1,0 0-1,0 0 1,0 0-1,0 0 1,0 0-1,0 0 1,1 0 0,-1 0-1,0-1 1,0 1-1,0 0 1,0 0-1,0 0 1,0 0-1,0 0 1,0 0-1,0 0 1,1 0-1,-1 0 1,0 0-1,0 0 1,7 2 1153,2 4-558,0 0 0,-1 1 0,0 0 0,0 1 1,0-1-1,10 16 0,-4-7-122,65 77 897,-77-89-1391,1-1 0,0 0 0,0-1 0,0 1 0,0 0-1,1-1 1,-1 0 0,6 3 0,-9-5-19,0 0 0,0 0 0,0 0 0,1 0 0,-1 0-1,0 0 1,0 0 0,0 0 0,0 0 0,0 0 0,1 0 0,-1 0 0,0 0 0,0 0 0,0-1 0,0 1 0,0 0 0,0 0 0,1 0-1,-1 0 1,0 0 0,0 0 0,0 0 0,0 0 0,0-1 0,0 1 0,0 0 0,0 0 0,0 0 0,0 0 0,1 0 0,-1-1-1,0 1 1,0 0 0,0 0 0,0 0 0,0 0 0,0-1 0,0 1 0,0 0 0,0 0 0,0 0 0,-1-8 14,-14-38 37,1 8-47,8 17-132,1 0-1,0 0 1,2-1-1,0 1 1,1-30 0,2 41-302,1-1-1,0 1 1,1 0 0,0 0 0,0-1 0,1 1 0,1 1 0,-1-1-1,2 0 1,-1 1 0,1 0 0,1 0 0,8-10 0,-12 15 22,1 1-1,0 0 1,-1 0 0,1 1 0,7-6 0,-7 7 191,0 0 1,1-1 0,-1 1 0,1 0-1,-1 1 1,5-2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9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48 247 13123,'5'-7'689,"-1"-1"0,0 0 0,0 0 1,-1 0-1,0 0 0,0-1 0,-1 1 1,1-11-1,0 0 192,-1-1 1,-1-28-1,-1 42-755,-1 0 0,1 0 0,-1 1-1,-1-1 1,1 0 0,-5-10 0,6 14-116,-1 1 0,0-1 0,1 1 0,-1-1 1,0 1-1,0 0 0,0-1 0,0 1 0,0 0 0,0 0 0,-1 0 1,1 0-1,0 0 0,0 0 0,-1 0 0,1 0 0,-1 0 0,1 1 1,-1-1-1,1 1 0,-1-1 0,1 1 0,-1-1 0,1 1 0,-1 0 1,0 0-1,1 0 0,-4 0 0,4 0-3,-1 1 0,1-1-1,-1 1 1,1-1 0,0 1 0,-1 0 0,1-1 0,0 1 0,-1 0-1,1 0 1,0 0 0,0 0 0,0 0 0,0 0 0,0 0 0,0 0-1,0 1 1,0-1 0,1 0 0,-1 1 0,0-1 0,1 0-1,-1 1 1,0 2 0,-1 2 79,1 1 0,-1 0-1,1 0 1,0 7 0,1-4 28,-1-1 1,2 0-1,-1 1 0,1-1 1,1 0-1,-1 0 0,5 10 1,-6-16-114,1-1 1,0 1 0,1-1-1,-1 1 1,0-1 0,1 0 0,-1 0-1,1 1 1,0-1 0,0 0-1,0-1 1,0 1 0,0 0-1,0-1 1,0 1 0,0-1 0,1 1-1,-1-1 1,1 0 0,-1 0-1,1 0 1,-1 0 0,1-1-1,-1 1 1,1-1 0,0 1 0,-1-1-1,1 0 1,2 0 0,1-1-170,-1 0 0,1 1 0,-1-2 0,0 1 0,0-1 0,0 1 0,0-1-1,0-1 1,0 1 0,0-1 0,8-6 0,2-3-1729,27-28-1,-26 23 667,14-13-9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39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0 277 10770,'5'-3'336,"5"-1"3723,-10 4-3931,1 1 0,-1-1 0,0 1 0,1-1 1,-1 1-1,0-1 0,1 1 0,-1-1 0,0 1 1,1-1-1,-1 1 0,0-1 0,0 1 0,0-1 1,0 1-1,0-1 0,1 1 0,-1 0 0,0-1 1,0 1-1,0-1 0,-1 2 0,2 8 922,-1 1-1,-2 17 0,-1 17 680,3-41-1598,1 0 0,-1-1 0,1 1 1,0 0-1,0-1 0,0 1 1,0-1-1,0 1 0,4 5 1,-4-8-110,0 1 1,0 0 0,1-1 0,-1 0 0,1 1 0,-1-1 0,1 0 0,-1 1-1,1-1 1,0 0 0,0 0 0,-1-1 0,1 1 0,0 0 0,0 0 0,0-1-1,0 1 1,0-1 0,0 0 0,0 0 0,0 0 0,0 0 0,0 0 0,0 0-1,0 0 1,0 0 0,0-1 0,3 0 0,1-1-19,-1 0 0,0 0-1,0 0 1,0-1 0,0 1 0,0-1 0,0 0-1,-1-1 1,5-4 0,-4 3-1,0-1 1,0 0-1,-1 0 1,7-13-1,-1 1 3,-4 8-5,16-26 14,21-48 0,-38 72-12,0 0 0,-1-1-1,-1 1 1,0-1 0,0 0 0,-1 0-1,-1 0 1,0-18 0,-2 20-30,-1 24-16,2-6 35,-2 11-1,1-9 12,0-1 1,0 0 0,1 0 0,2 16 0,-2-22 4,0 0 0,1 0-1,-1 0 1,1 0 0,0-1 0,0 1 0,0 0 0,0 0-1,0-1 1,0 1 0,0 0 0,0-1 0,1 1 0,-1-1-1,0 0 1,1 1 0,-1-1 0,1 0 0,0 0 0,-1 0 0,1 0-1,0 0 1,0 0 0,0 0 0,2 0 0,-2-1 4,0 1 1,0-1-1,0 0 0,0 1 1,0-1-1,0 0 1,0 0-1,-1 0 1,1-1-1,0 1 1,0 0-1,0-1 0,0 1 1,0-1-1,0 0 1,0 0-1,2-1 1,0 0 18,-1-1 0,0 1 0,0-1 0,-1 0 0,1 0 0,0 0 0,-1 0 0,3-5 0,0-1 42,0 0 1,-1 0 0,0-1 0,-1 1-1,0-1 1,2-12 0,-5 20-70,0 0 1,1 0 0,-1 0-1,0 0 1,-1 0-1,1 0 1,0 0 0,0-1-1,-1 1 1,1 0 0,-1 0-1,0 0 1,1 1-1,-1-1 1,0 0 0,0 0-1,0 0 1,-1 1 0,1-1-1,0 0 1,-1 1 0,1-1-1,-1 1 1,1 0-1,-1-1 1,0 1 0,1 0-1,-1 0 1,0 0 0,0 0-1,0 0 1,-2 0-1,-7-3-310,0 1 1,-1 1-1,1 0 0,-19-1 0,15 1-601,9 2 467,-17-5-2500,23 5 2882,0 0 0,0 0 0,0 0 0,0 0 1,-1 0-1,1 0 0,0 0 0,0 0 0,0 0 1,0 0-1,0-1 0,0 1 0,0 0 0,0 0 1,-1 0-1,1 0 0,0 0 0,0 0 0,0 0 0,0 0 1,0-1-1,0 1 0,0 0 0,0 0 0,0 0 1,0 0-1,0 0 0,0 0 0,0 0 0,0-1 1,0 1-1,0 0 0,0 0 0,0 0 0,0 0 0,0 0 1,0 0-1,0-1 0,0 1 0,0 0 0,0 0 1,0 0-1,0 0 0,0 0 0,0 0 0,0 0 1,0-1-1,1 1 0,-1 0 0,0 0 0,0 0 0,0 0 1,8-5-1478,16-1 19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0.2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144 241 15555,'-5'3'725,"-1"1"-1,1 1 1,0-1-1,0 1 1,0 0-1,1 0 1,-6 7-1,-1 3 70,-3 1-118,-31 40 1268,41-51-1805,1 1 1,-1-1 0,1 1-1,0 0 1,1 1 0,-1-1-1,1 0 1,-1 10 0,2-15-137,1 0 1,0 0-1,0 0 1,0 0 0,0 0-1,0 0 1,0 0 0,0 0-1,0 0 1,0 0 0,0 0-1,0 0 1,0 0 0,1 0-1,-1 0 1,0-1-1,1 1 1,-1 0 0,1 0-1,-1 0 1,1 0 0,0 0-1,-1-1 1,1 1 0,0 0-1,-1-1 1,1 1-1,0 0 1,0-1 0,0 1-1,-1-1 1,1 1 0,0-1-1,0 1 1,0-1 0,0 0-1,0 1 1,0-1 0,0 0-1,0 0 1,0 0-1,0 0 1,1 0 0,5 0-2,-1-1 1,1 1-1,-1-1 1,1-1 0,6-2-1,-13 4-1,17-4-4,0 0 0,-1 2 1,1 0-1,0 0 1,0 2-1,0 0 1,0 1-1,0 1 1,26 5-1,-34-5 21,0 1 0,1-1 0,-1 2 0,-1-1 0,1 1-1,0 1 1,-1 0 0,0 0 0,0 0 0,0 1 0,-1 0 0,0 1 0,0-1 0,-1 1 0,0 1 0,0-1 0,0 1-1,6 12 1,-5-5 112,0 1-1,-1-1 0,6 26 1,-11-37-108,0 0 0,0 1 0,-1-1 1,1 1-1,-1-1 0,0 1 0,0-1 1,0 1-1,-1-1 0,0 1 0,0-1 1,0 0-1,0 1 0,0-1 1,-1 0-1,0 0 0,0 0 0,-4 6 1,5-9-22,0 1 1,0-1 0,-1 1 0,1-1 0,-1 0-1,1 0 1,-1 1 0,1-1 0,-1 0 0,0 0-1,0-1 1,1 1 0,-1 0 0,0-1 0,0 1 0,0-1-1,0 1 1,-2-1 0,1 0 0,0 0 1,0 0 0,1-1-1,-1 1 1,0-1-1,1 0 1,-1 0-1,0 0 1,1 0-1,-1 0 1,-3-3-1,-1-1-3,-1-1-1,1 0 1,0 0 0,1-1-1,0 0 1,-9-13-1,6 7-87,2-1 0,-1 0 0,2-1 0,0 0 0,1 0 0,0 0 0,1-1 0,1 0-1,0 1 1,1-1 0,0-19 0,2 13-53,1 1 0,1-1 0,1 1 0,0 0 0,2 0 0,0 0 0,16-37-1,-16 46 142,-3 5-5,1 0 0,1 0 1,5-9-1,-8 15 12,-1-1-1,1 1 1,1 0 0,-1-1 0,0 1-1,0 0 1,0 0 0,1 0 0,-1 0-1,0 0 1,1 0 0,-1 1 0,1-1-1,-1 0 1,1 1 0,0-1-1,-1 1 1,1-1 0,-1 1 0,4 0-1,-2 1 40,0 0 1,-1 0-1,1 1 0,-1-1 0,1 1 0,-1 0 0,0-1 0,1 1 0,-1 0 0,0 0 0,0 1 0,-1-1 0,3 3 0,6 7 126,-5-8-108,0 0 1,-1 0-1,2 0 0,-1 0 1,0-1-1,1 1 0,9 3 1,-13-7-53,0 1 1,-1 0 0,1-1-1,0 0 1,0 0 0,0 1-1,0-1 1,0 0-1,0 0 1,0-1 0,0 1-1,0 0 1,0-1 0,0 1-1,0-1 1,-1 0 0,1 1-1,0-1 1,0 0 0,-1 0-1,1 0 1,0 0 0,-1-1-1,1 1 1,-1 0 0,0-1-1,1 1 1,-1-1-1,1-1 1,3-3-2,-2-1 0,1 0 0,0 1 0,-1-1 0,-1-1 0,1 1 0,-1 0-1,0-1 1,-1 1 0,2-14 0,-2-9-4,-2-42-1,-1 42 2,4 3-11,-2 26 4,0 1 0,1-1 0,-1 0-1,0 1 1,0-1 0,0 0 0,1 1 0,-1-1 0,0 1-1,1-1 1,-1 1 0,1-1 0,-1 1 0,0-1 0,2 0 0,-2 1 0,1 0 0,-1 0 0,0-1 0,1 1 0,-1 0 1,1 0-1,-1 0 0,1 0 0,-1 0 0,0 0 0,1 1 1,-1-1-1,1 0 0,-1 0 0,0 0 0,1 0 1,-1 0-1,1 1 0,-1-1 0,0 0 0,1 0 0,-1 0 1,0 1-1,1-1 0,-1 0 0,0 1 0,1 0 0,21 21 113,-17-16-18,-1-1 0,1 0 0,1 0 1,-1-1-1,0 1 0,1-1 0,0 0 0,0-1 1,10 5-1,-15-8-109,1 1 0,-1 0 0,1-1 0,0 1 0,-1-1 0,1 1 0,0-1 0,-1 0 1,1 0-1,0 0 0,0 0 0,-1 0 0,1 0 0,0 0 0,0 0 0,-1-1 0,1 1 0,0-1 0,2-1 1,-3 1-190,1 0 1,-1-1-1,1 0 1,-1 1-1,0-1 1,0 0 0,0 0-1,0 0 1,0 0-1,0 0 1,0 0-1,-1 0 1,1 0 0,-1 0-1,1 0 1,-1-3-1,3-19-2351,1-5 803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0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 12683,'6'0'856,"-2"0"896,10-1-1552,-2-3-128,2 0-384,3-3-248,2 1 248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0.9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0 184 12875,'16'10'1844,"-5"-3"-212,0 1 0,-1-1 1,10 10-1,-16-13-1316,-1 0 1,0 0-1,0 0 0,0 0 1,0 1-1,-1-1 0,0 1 1,0-1-1,0 1 0,0 0 1,1 6-1,-1 9 38,-1-16-334,-1 0-1,0 0 1,1 0 0,0 0-1,0 0 1,0 0 0,0-1-1,3 5 1,-4-8-20,1 1 1,-1-1 0,0 1-1,1-1 1,-1 0-1,1 1 1,-1-1 0,1 0-1,-1 1 1,1-1-1,-1 0 1,1 0 0,-1 0-1,1 1 1,0-1-1,-1 0 1,1 0 0,-1 0-1,1 0 1,-1 0-1,1 0 1,0 0 0,-1 0-1,1 0 1,-1 0-1,1 0 1,0-1 0,-1 1-1,1 0 1,-1 0-1,1-1 1,0 1 0,19-13 10,-15 9-6,2-1-5,0 0 1,1 1-1,0-1 1,-1 2 0,2-1-1,9-2 1,-15 5-1,0 0 1,0 0 0,0 1 0,0 0-1,1-1 1,-1 1 0,0 0-1,0 1 1,1-1 0,-1 0-1,0 1 1,0 0 0,0 0 0,0 0-1,0 0 1,0 0 0,0 1-1,0-1 1,0 1 0,3 3-1,-1-2-1,-1 1 0,-1 0 0,1 0-1,-1 1 1,1-1 0,-1 1 0,0-1-1,-1 1 1,1 0 0,2 8-1,-2-4 4,-1 0 0,0 0-1,0 0 1,-1 0-1,0 17 1,-3-5 1,0 1-1,-1 0 1,-1 0 0,-10 30 0,11-45-7,1 0-1,-1 0 1,0 0 0,-5 8 0,7-14-18,0 1 0,0 0 0,0-1 0,-1 1 0,1-1 0,0 1 0,-1-1 0,1 0 0,-1 0 0,1 0 0,-1 1 0,0-1 0,0-1 0,1 1 0,-1 0-1,0 0 1,0-1 0,0 1 0,-3 0 0,4-1-22,-1 0 0,1-1 0,0 1 0,-1 0 0,1-1 0,0 1-1,-1-1 1,1 0 0,0 1 0,0-1 0,0 0 0,-1 1 0,1-1-1,0 0 1,0 0 0,0 0 0,0 0 0,0 0 0,1 0-1,-1-1 1,0 1 0,0 0 0,1 0 0,-1 0 0,1-1 0,-1 1-1,0-2 1,-1-3-141,0-1 1,1 1-1,0 0 0,-1-10 0,1 4 32,1 1-1,0 0 1,1 0 0,1 0 0,-1 0 0,2 0-1,0 0 1,7-20 0,1 8 65,1 0-1,26-38 1,-19 33 161,-1-1 0,21-48 0,-33 61 104,0 0 0,-1 0 0,0 0 1,-2 0-1,0-1 0,-1 0 0,1-19 0,-3 30-100,-1-1 0,0 0 1,-2-11-1,2 15-38,0 1 0,1 0 0,-1-1 0,0 1 0,0 0 0,0 0 0,-1-1 1,1 1-1,0 0 0,-1 0 0,1 1 0,-1-1 0,-2-2 0,3 3-14,0 1-1,1 0 1,-1-1-1,0 1 0,1 0 1,-1 0-1,0 0 1,1-1-1,-1 1 1,0 0-1,1 0 1,-1 0-1,0 0 1,0 0-1,1 0 1,-1 1-1,0-1 1,1 0-1,-1 0 1,0 0-1,1 1 0,-1-1 1,0 0-1,1 1 1,-1-1-1,1 0 1,-1 1-1,1-1 1,-1 1-1,1-1 1,-1 1-1,1-1 1,-1 1-1,1-1 1,-1 1-1,1-1 1,-1 2-1,0 0 41,-1 1 0,1 0-1,-1 0 1,1 0 0,0-1 0,0 1 0,-1 5-1,2-2-33,0 0 1,0 0-1,0 0 0,1 0 0,-1 0 0,2 0 0,-1 0 0,1-1 0,-1 1 0,4 6 0,2 3-18,1 0 0,13 21-1,-13-24-335,0 0 0,18 19-1,-23-28 5,0 0 0,1 0 0,0 0-1,-1 0 1,1-1 0,0 1 0,0-1-1,0 0 1,0-1 0,1 1-1,-1 0 1,0-1 0,7 1 0,25-1-1275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6:04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7 252 8906,'-6'1'7264,"14"12"-5796,-7-8-1224,1 0 0,-1 1 0,0-1 0,0 1 0,-1 0 0,0-1 0,0 1 0,0 0 0,-1-1 0,-1 9 0,-1 27 699,3-41-925,0 1 0,0-1 0,0 1 0,0-1 0,0 1 0,0-1 0,1 1 1,-1-1-1,0 1 0,0-1 0,0 1 0,1-1 0,-1 1 0,0-1 0,0 0 1,1 1-1,-1-1 0,0 1 0,1-1 0,-1 0 0,1 1 0,-1-1 0,0 0 1,1 0-1,-1 1 0,1-1 0,-1 0 0,1 0 0,-1 0 0,1 1 0,-1-1 1,1 0-1,-1 0 0,1 0 0,-1 0 0,1 0 0,-1 0 0,1 0 0,0 0 1,3-1 49,0 0 1,-1 1 0,1-1 0,-1-1-1,5-1 1,20-10 150,0-1 1,31-22-1,52-44-183,-92 66-71,161-134-1307,-95 74 788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1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81 11715,'17'-19'5487,"-34"42"610,9-7-5341,1-1 1,-8 27-1,9-22-393,1 0 0,1 1 0,-3 30 0,7-51-360,0 1-1,0 0 0,0 0 1,0 0-1,0 0 0,0 0 0,0 0 1,1 0-1,-1 0 0,0 0 1,0 0-1,1-1 0,-1 1 1,0 0-1,1 0 0,-1 0 0,1 0 1,-1-1-1,1 2 0,0-2 0,0 1 0,-1-1-1,1 0 1,-1 0 0,1 0 0,0 1-1,-1-1 1,1 0 0,-1 0-1,1 0 1,0 0 0,-1 0-1,1 0 1,0 0 0,-1 0 0,1 0-1,-1 0 1,1 0 0,0 0-1,0-1 1,3-1 2,0 0 0,-1 0 0,1 0 0,-1 0 0,1 0 0,-1-1 0,4-4 0,-1 1-27,0-1 1,-1-1 0,0 1 0,0-1-1,-1 0 1,5-10 0,-2 1-108,9-37 0,-15 52 112,6-21-203,-7 23 214,0-1-1,0 0 0,0 0 1,1 1-1,-1-1 1,0 0-1,1 1 0,-1-1 1,1 1-1,-1-1 1,0 0-1,1 1 0,-1-1 1,1 1-1,0-1 1,-1 1-1,1-1 0,-1 1 1,1 0-1,0-1 1,-1 1-1,1 0 0,0-1 1,-1 1-1,2 0 1,23 2 104,-13 0 22,0 0 0,1-2 0,-1 1 0,1-2 0,-1 0-1,21-3 1,-20-1-419,0 0 1,-1-1-1,1 0 1,-1-1-1,18-12 0,-14 8-2627,27-14 0,-12 13 556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2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84 100 11963,'7'20'2575,"1"0"0,20 36 0,28 32 891,-40-63-2528,85 112 1449,-125-155-5102,-115-99-8412,64 55 9182,67 55 1946,-1 0 0,1-1 0,1 0 0,-9-11 1,15 17 68,-1-1 1,0 1 0,1-1 0,0 0 0,-1 0 0,1 0 0,0 0 0,0 0 0,1 0 0,-1 0 0,1 0 0,-1 0-1,1 0 1,0 0 0,0 0 0,1 0 0,-1-1 0,1 1 0,1-6 0,1 2 118,0 1 0,1-1 0,-1 0 0,1 1 0,1 0 0,-1 0 0,1 0 0,1 1 0,-1-1 0,0 1 0,1 1 0,9-7 0,-4 3 307,2 1 0,-1 0 0,1 1 0,-1 0 0,24-6 0,-30 10-223,-1 1 1,1 0-1,0 0 0,-1 0 1,1 1-1,0 0 1,8 1-1,-12-1-195,0 0 0,0 1 1,-1-1-1,1 1 0,0 0 1,0-1-1,0 1 0,-1 0 0,1 0 1,-1 0-1,1 0 0,-1 0 1,1 1-1,-1-1 0,1 0 0,-1 1 1,0-1-1,0 1 0,0-1 1,0 1-1,0 0 0,0-1 0,0 1 1,0 0-1,0 2 0,0 3 76,0 0 0,0-1 0,0 1 0,-1 0 0,0-1-1,-1 1 1,1 0 0,-1-1 0,-1 1 0,1 0 0,-1-1-1,-4 10 1,3-8-82,-1 1-1,0-1 0,-1 1 1,0-1-1,0-1 0,-1 1 1,1-1-1,-11 10 0,11-13-132,0-1-1,0 1 1,0-1-1,0 0 0,-6 3 1,8-5-127,1 0-1,-1 0 1,1 0-1,-1 0 1,1-1 0,-1 1-1,1-1 1,-1 0-1,0 0 1,1 0 0,-1 0-1,1 0 1,-1 0-1,-2-1 1,4 1 59,0-1 0,1 1 0,-1 0 0,0-1 1,1 1-1,-1 0 0,1-1 0,-1 1 0,1-1 0,-1 1 0,1-1 1,-1 1-1,1-1 0,-1 1 0,0-2 0,-2-10-1247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2.9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1 12363,'-22'48'7519,"3"0"-3926,13-29-3207,1 1 1,0 0 0,1 0-1,1 0 1,0 32 0,3-49-376,0-1 0,0 0 1,1 0-1,-1 0 0,0 0 1,1 0-1,0 0 0,-1 0 1,2 3-1,-2-5-11,1 0 0,-1 1 1,0-1-1,0 0 0,0 0 1,0 1-1,0-1 0,1 0 1,-1 0-1,0 0 0,0 0 0,0 1 1,1-1-1,-1 0 0,0 0 1,0 0-1,1 0 0,-1 0 1,0 0-1,0 0 0,1 0 0,-1 0 1,0 0-1,0 1 0,1-1 1,-1 0-1,0 0 0,1-1 1,0 1-5,-1 0 1,1-1 0,0 1 0,0-1 0,-1 1 0,1-1 0,-1 1 0,1-1 0,0 0 0,-1 1 0,1-1 0,-1 0 0,1 1 0,-1-2 0,4-4-70,-1 0 1,0 0-1,-1 0 1,1 0-1,-1-1 1,-1 1-1,2-10 1,-1-4-379,0-24 0,-2 25-124,5-28 1,12 84 808,-14-30-163,1-1 0,0 0 0,0 0 0,1 0 0,-1 0 0,1-1 0,1 1 0,-1-1 0,1-1 0,0 1 0,7 4 0,-11-8-113,1 1 0,0-1-1,0 0 1,0 0 0,0 0-1,0 0 1,0 0 0,0 0-1,0-1 1,0 0 0,0 1 0,0-1-1,1-1 1,-1 1 0,0 0-1,0-1 1,0 1 0,0-1 0,0 0-1,0 0 1,0 0 0,0 0-1,0-1 1,-1 1 0,1-1-1,0 0 1,-1 0 0,5-3 0,-2 0-735,-1-1 1,1 1 0,-1-1 0,6-9 0,0-3-591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3.9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 7570,'0'-5'552,"2"0"272,-2 0-120,2 3-232,-2 1-24,-2 1-128,0 0-24,2 1-104,0 3-96,0 2-72,0 1-24,2-2-392,3 3-1392,3-5 1136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4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7 12635,'-7'-7'5129,"6"15"-2476,7 18-565,1-8-1477,0-1 1,0 1 0,2-1-1,0 0 1,13 16 0,65 77 903,-3-5-939,-66-79-553,20 31-930,-37-56 744,-1-1 0,1 1-1,-1 0 1,0 0 0,1-1 0,-1 1 0,0 0-1,0-1 1,0 1 0,1 0 0,-1 0 0,0-1 0,0 3-1,0-3 47,-1 0-1,1 0 1,0 1-1,0-1 1,0 0-1,0 0 1,-1 1-1,1-1 1,0 0-1,0 0 1,-1 0-1,1 0 1,0 1-1,0-1 1,-1 0-1,1 0 1,0 0-1,0 0 1,-1 0-1,1 0 1,0 0-1,0 1 1,-1-1-1,1 0 1,0 0-1,-1 0 1,1 0-1,0 0 1,-1 0-1,1-1 1,0 1-1,0 0 1,-1 0-1,1 0 1,-1 0-1,-9-3-1577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4.7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1 252 16067,'9'-2'707,"0"-1"0,-1-1 0,1 0 0,-1 0 0,0 0 0,0-1 0,13-11 0,47-44 949,-66 58-1595,48-50 588,22-20-446,-68 69-202,-1 0 1,0 0 0,0 0 0,1 1 0,6-4 0,-9 5-2,0 1 1,0-1-1,0 1 1,0-1-1,0 1 0,0 0 1,0 0-1,1-1 0,-1 1 1,0 0-1,0 0 0,0 0 1,0 0-1,0 0 0,1 1 1,-1-1-1,0 0 0,0 0 1,0 1-1,0-1 0,0 1 1,0-1-1,0 1 1,1 0-1,5 5 51,0 1 1,-1 0-1,1 0 0,-1 0 0,-1 1 1,0-1-1,0 1 0,0 1 1,5 14-1,-5-12 152,1 0-1,0 0 1,0-1-1,1 0 1,12 15-1,-18-25-251,-1 1-1,0-1 1,1 1 0,-1-1-1,0 0 1,1 1 0,-1-1-1,0 0 1,1 1 0,-1-1-1,1 0 1,-1 0-1,0 1 1,1-1 0,-1 0-1,1 0 1,-1 0 0,1 0-1,-1 1 1,1-1-1,-1 0 1,1 0 0,-1 0-1,1 0 1,-1 0 0,1 0-1,-1 0 1,1-1 0,-1 1-1,0 0 1,1 0-1,-1 0 1,1 0 0,-1 0-1,1-1 1,1-1-468,-1 1 1,0 0-1,0-1 0,0 0 1,0 1-1,0-1 0,1-3 1,8-12-810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5.1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 12579,'1'3'992,"6"-1"288,1-2-384,5-2-864,5-3-600,10-1 304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6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19 941 13291,'-5'32'3349,"-1"-3"-854,2 1 1,1-1-1,2 56 1,2-81-2424,-1 1 0,1-1 0,0 0 0,0 1 1,1-1-1,-1 0 0,1 1 0,0-1 0,0 0 1,0 0-1,3 3 0,-4-5-61,1-1 1,-1 0-1,0 0 1,0 1-1,1-1 1,-1 0-1,1 0 0,-1-1 1,1 1-1,-1 0 1,1 0-1,0-1 1,-1 1-1,1-1 0,0 0 1,-1 1-1,1-1 1,0 0-1,0 0 1,-1 0-1,1 0 1,0 0-1,0 0 0,-1-1 1,1 1-1,0 0 1,-1-1-1,1 0 1,0 1-1,-1-1 0,2-1 1,6-3-64,0 0-1,0 0 1,-1-1 0,0-1-1,0 1 1,0-1 0,-1-1-1,0 1 1,-1-1-1,1-1 1,-2 1 0,1-1-1,5-12 1,-4 6-50,-1 0 0,0 0 0,-2-1 0,1 1 0,-2-1-1,0 0 1,1-31 0,-2-27-138,-2 81 350,1 0 0,1 1 0,-1-1 0,1 0 0,0 0 0,0 0 0,5 7 0,-5-9-34,0 0 0,1 0 1,0 0-1,0-1 0,0 1 0,1-1 0,-1 0 0,1 0 0,0 0 1,0 0-1,6 3 0,-8-6-73,-1 0-1,1 0 1,0 0-1,-1 0 1,1-1-1,0 1 1,-1-1 0,1 1-1,0-1 1,0 0-1,-1 1 1,1-1-1,0 0 1,0 0 0,0 0-1,-1-1 1,1 1-1,0 0 1,0-1-1,-1 1 1,1-1 0,0 0-1,-1 1 1,1-1-1,0 0 1,-1 0-1,1 0 1,-1 0 0,1 0-1,-1 0 1,0-1-1,0 1 1,1 0-1,-1-1 1,0 1 0,0-1-1,1-2 1,1-2-21,0 1 0,0-1 1,-1 0-1,0 0 0,0 0 1,-1 0-1,1 0 1,-1 0-1,0-13 0,-2 4-279,0-1-1,-6-21 1,4 27-63,1-1 1,1 1 0,-1-1-1,2 1 1,-1-1 0,1 1-1,3-15 1,-3 25 350,-1 0-1,1-1 1,0 1 0,0 0 0,0-1 0,0 1 0,0 0 0,0-1-1,1 1 1,-1 0 0,0-1 0,0 1 0,0 0 0,0-1-1,0 1 1,0 0 0,1-1 0,-1 1 0,0 0 0,0 0-1,0-1 1,1 1 0,-1 0 0,0 0 0,0-1 0,1 1-1,-1 0 1,0 0 0,1 0 0,-1 0 0,0-1 0,0 1 0,1 0-1,-1 0 1,0 0 0,1 0 0,-1 0 0,0 0 0,1 0-1,-1 0 1,1 0 0,11 10-254,-5-3 211,-1-2 67,1 0 0,0 0 1,1-1-1,-1 0 1,10 4-1,-14-7-11,-1 0 1,0 0-1,0-1 0,0 1 0,0 0 1,1-1-1,-1 0 0,0 1 0,0-1 1,1 0-1,-1 0 0,0-1 0,1 1 1,-1 0-1,0-1 0,0 1 0,1-1 1,-1 0-1,0 1 0,0-1 0,0 0 1,0 0-1,0-1 0,3-1 0,2-5-3,0 0 0,-1-1 0,0 0-1,-1 0 1,1 0 0,-2 0 0,6-15-1,-4 8-45,-1 0 0,-1-1 0,4-33 0,-7 31 20,-1-1 0,-1 1 0,-1-1 0,-1 1 1,0 0-1,-2-1 0,0 2 0,-1-1 0,-1 1 0,0 0 1,-2 0-1,-18-29 0,23 41 2,-1-1 0,0 1-1,-1 0 1,1 0 0,-1 1 0,-9-8-1,13 12 32,1 1 0,-1-1-1,1 0 1,-1 0 0,1 0-1,-1 1 1,1-1-1,-1 1 1,0-1 0,1 1-1,-1 0 1,0 0 0,1-1-1,-1 1 1,-2 1-1,2-1 17,1 1 0,0-1 0,-1 1 0,1 0-1,0-1 1,0 1 0,0 0 0,-1 0 0,1 0-1,0 0 1,0 0 0,0 0 0,1 0 0,-1 0-1,0 0 1,0 1 0,1-1 0,-1 0 0,0 0-1,1 1 1,-1-1 0,1 2 0,-3 5 107,2 1 1,-1-1 0,1 0 0,0 1-1,1-1 1,0 1 0,0-1-1,1 1 1,0-1 0,0 1 0,5 13-1,-1-7-1,0-1-1,1 0 1,0 0-1,1-1 1,17 25 0,-19-31-106,0-1 1,1 1-1,0-1 1,0 0 0,0-1-1,1 0 1,0 0 0,0 0-1,0-1 1,10 5 0,-11-7-23,1 1 1,-1-2-1,0 1 1,1-1-1,-1 1 1,1-2-1,-1 1 1,1-1 0,-1 0-1,1 0 1,-1-1-1,1 0 1,11-3-1,-12 2-16,0 0 0,0-1-1,0 1 1,0-1 0,0 0-1,-1-1 1,1 1 0,-1-1-1,0 0 1,0-1 0,0 1-1,-1-1 1,1 0 0,-1 0-1,0 0 1,-1-1 0,5-7-1,-3 1-449,0 0 0,-1 0-1,0-1 1,-1 0-1,0 0 1,-1 0 0,1-20-1,3-32-2678,1-24 495,-8 85 3203,-1 4-94,-2 9 400,1 5-134,1 0-1,1 1 1,0-1-1,1 0 1,0 1 0,1-1-1,1 0 1,0 0-1,8 25 1,-10-36-698,1-1 0,0 0-1,1 1 1,-1-1 0,0 0 0,1 1 0,0-1 0,-1 0 0,1 0 0,0 0 0,0 0-1,0-1 1,0 1 0,0 0 0,0-1 0,1 0 0,-1 1 0,1-1 0,-1 0 0,0 0-1,1 0 1,4 0 0,-5-1-25,0 1 0,1-1 0,-1 0 0,0-1-1,1 1 1,-1 0 0,0-1 0,0 1 0,0-1 0,1 0-1,-1 0 1,0 0 0,0 0 0,0 0 0,0 0 0,0 0 0,-1-1-1,1 1 1,0-1 0,0 1 0,-1-1 0,1 0 0,-1 1-1,0-1 1,1 0 0,0-2 0,1-2-1,-1 1 0,1 0 0,-1-1 0,-1 1 0,1-1 0,-1 0 0,0 1 0,0-1 0,0-8 0,-1-4-21,-5-30 0,3 37-29,0 0 0,1-1-1,1 1 1,0 0-1,0-1 1,4-20 0,-3 30 43,-1-1 0,1 0 0,0 0 0,0 1 0,1-1 0,-1 1 0,0-1 0,1 1 0,-1 0 0,1-1 0,0 1 1,0 0-1,0 0 0,0 0 0,0 1 0,0-1 0,1 0 0,-1 1 0,0-1 0,1 1 0,0 0 0,-1 0 0,1 0 0,-1 0 1,1 0-1,0 1 0,0-1 0,-1 1 0,1 0 0,4-1 0,7 2 56,0 0 0,0 1 1,0 1-1,26 7 0,-15-3 143,-23-7-186,34 7 263,-34-7-241,0 0 1,0 0 0,1 0 0,-1 0-1,0 0 1,0 0 0,0-1-1,0 1 1,0-1 0,1 1 0,-1-1-1,0 0 1,0 0 0,3-2-1,-2 1-139,0-1 0,0 0 0,0 1 0,-1-1-1,1 0 1,-1-1 0,0 1 0,0 0 0,0-1-1,0 1 1,2-5 0,-2-2-970,0 0 0,0 1-1,0-16 1,-2 23 916,5-46-1625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6.4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 19148,'2'26'1648,"-6"-2"833,3-6-1049,-6-8-872,1-7-1024,-3-3-1680,9-3 1272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8.0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51 8066,'-2'-8'1347,"0"5"-809,1 0 0,0-1-1,0 1 1,0 0 0,1-1 0,-1 1 0,1 0 0,0-1-1,0-6 1,0 10-469,0 0-1,0 0 0,0 0 1,0 0-1,1-2 1849,-1 2-1849,0 0 1,0 0-1,0 0 1,0-1-1,0 1 0,0 0 1,0 0-1,0 0 1,0 0-1,1 0 1,-1 0-1,0 0 1,0 0-1,0 0 0,0 0 1,0 0-1,0 0 1,0 0-1,5 6 1609,2 11-472,-7-16-974,3 4 30,85 188 4858,-76-171-5155,0-1-1,2 0 1,1-1 0,1-1 0,0 0 0,29 25 0,-45-44-21,1 0 0,-1 0 1,0 0-1,0 0 1,0 0-1,0 0 0,1-1 1,-1 1-1,0 0 0,0 0 1,0 0-1,0 0 1,0 0-1,1 0 0,-1 0 1,0 0-1,0 0 1,0 0-1,0 0 0,0 0 1,0-1-1,1 1 0,-1 0 1,0 0-1,0 0 1,0 0-1,0 0 0,0 0 1,0-1-1,0 1 0,0 0 1,0 0-1,0 0 1,0 0-1,0-1 0,0 1 1,0 0-1,0 0 0,0 0 1,0 0-1,0 0 1,0-1-1,0 1 0,0 0 1,0 0-1,0 0 0,0 0 1,0-1-1,0 1 1,0 0-1,0 0 0,0 0 1,0 0-1,0 0 1,0 0-1,-1-1 0,0-2-202,-1-1 0,1 0 0,-1 1 0,0-1 0,-5-5 0,4 4 568,-13-17 19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6:07.7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556 1569 10538,'47'-15'430,"86"-14"0,-101 25-369,0 1-1,0 2 0,57 4 1,40 9 332,1-6 1,-1-5-1,1-6 0,141-25 1,152-48 613,-301 49-988,168-64 0,-219 63 93,-2-3 1,-2-3-1,-1-2 0,72-57 0,-115 78 165,0-2 0,-1 0 0,-1-1 0,22-28 0,-37 41-193,0-1 0,0 0 1,-1 0-1,-1 0 0,1-1 0,-1 1 1,-1-1-1,0 0 0,0 0 1,-1-1-1,0 1 0,0 0 0,-1-1 1,0 1-1,-1-1 0,-1-18 1,-2 15-38,0 0 1,-1 0 0,-1 0-1,0 1 1,-1 0 0,0 0-1,0 0 1,-13-17 0,-1 3 107,-1 1 0,-34-31 0,23 28 22,0 1 0,-2 2 0,-48-27 0,-117-52 282,108 59-244,-149-67 258,168 83-343,-106-26 0,82 34-62,-159-15-1,-101 25-52,274 14-26,1 3 1,-1 4-1,1 3 0,-118 36 1,81-10 30,2 5 0,-122 66 0,199-90 36,0 3 0,-49 37 0,74-49-28,1 0 0,0 1 0,1 1 0,1 0 0,0 0 1,0 1-1,2 0 0,-1 1 0,-8 19 0,11-15 2,1-1-1,0 1 1,2 0 0,0 0 0,1 0-1,1 0 1,0 1 0,2-1 0,0 1-1,1-1 1,5 26 0,-1-21-7,1-1 0,1 0-1,0 0 1,2-1 0,1 0 0,0 0 0,2-1 0,26 36 0,6-4-195,2-2 1,2-2-1,2-2 1,106 77-1,-112-95-81,1-2 0,1-2 0,1-2 0,0-2-1,57 16 1,11-5 433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8.4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1 180 10682,'4'-10'508,"0"0"0,1 0 0,1 1 1,-1-1-1,2 1 0,-1 1 0,1-1 0,0 1 0,14-12 0,-9 10 179,1 0 0,0 1 0,0 1 0,1 0 0,0 1 0,16-6 0,-23 10-259,0 1-1,0 0 1,13-2-1,-18 4-345,0-1-1,-1 1 0,1 0 0,0 0 0,0 0 0,-1 0 0,1 0 1,0 1-1,0-1 0,-1 0 0,1 1 0,0 0 0,-1-1 1,1 1-1,0 0 0,-1 0 0,1-1 0,-1 1 0,1 0 1,-1 1-1,3 1 0,-3 0-2,1 0 0,-1 0 0,0 0 0,0 0 0,0 0 0,0 0 0,0 0 0,-1 0 0,0 1 0,1-1 0,-1 0 0,0 0 0,-1 0 0,1 1 0,-2 5 0,0 2 105,-1 1 0,-9 21 0,7-20-148,-1 0 0,-12 17-1,16-26-262,0-2 0,0 1-1,0 0 1,-1 0 0,1-1-1,-1 1 1,0-1 0,1 0-1,-1 1 1,0-1 0,-1-1-1,1 1 1,0 0 0,0-1-1,-5 2 1,-8-1-2144,13 0 856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8.9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93 432 15483,'8'-14'952,"-1"1"0,0-1 1,5-18-1,-10 27-744,-1-1 0,1 1 1,-1-1-1,-1 0 0,1 1 1,-1-1-1,0 0 0,0 1 0,0-1 1,-1 0-1,-3-10 0,4 15-201,0 0 0,0-1 0,-1 1-1,1 0 1,-1 0 0,1-1 0,-1 1 0,0 0-1,1 0 1,-1 0 0,0 0 0,0 0 0,0 0-1,0 0 1,0 0 0,0 0 0,0 0 0,0 0-1,0 1 1,0-1 0,0 0 0,-1 1-1,1-1 1,0 1 0,0 0 0,-1-1 0,1 1-1,0 0 1,-1 0 0,1-1 0,0 1 0,-1 0-1,1 0 1,0 1 0,-1-1 0,1 0 0,0 0-1,-1 1 1,1-1 0,0 0 0,0 1-1,-1 0 1,0 0 0,-3 1-7,0 1 0,1 0 0,-1 0 1,1 0-1,0 1 0,0-1 0,0 1 0,0 0 0,-4 6 0,3-3 4,1 1-1,-1 1 0,1-1 0,1 0 1,-1 1-1,2 0 0,-3 9 1,4-14 12,0-1 0,1 0 1,-1 1-1,1-1 1,0 1-1,0-1 0,0 1 1,0-1-1,0 1 0,1-1 1,0 1-1,0-1 1,0 1-1,0-1 0,0 0 1,1 0-1,-1 0 1,1 0-1,0 0 0,0 0 1,4 4-1,-4-4 4,1-2-1,-1 1 1,1 0-1,0-1 1,0 1 0,0-1-1,0 0 1,0 0-1,0 0 1,0 0-1,1 0 1,-1-1-1,0 0 1,0 1 0,1-1-1,-1 0 1,0-1-1,0 1 1,1-1-1,-1 1 1,5-3 0,-2 1 6,0 0 0,0 0 0,0-1 1,0 0-1,0 0 0,-1-1 1,0 1-1,1-1 0,8-9 1,-5 2-2,0 0 0,0-1-1,-1 0 1,-1-1 0,0 1 0,7-20 0,23-82 19,-33 101-37,-4 12-6,0 0-1,0 0 1,1-1-1,-1 1 1,0 0-1,1 0 1,-1 0-1,1 0 1,-1 0 0,1-1-1,0 1 1,0 0-1,-1 0 1,1 1-1,0-1 1,0 0-1,0 0 1,0 0-1,0 0 1,0 1 0,0-1-1,0 1 1,0-1-1,0 1 1,0-1-1,1 1 1,-1-1-1,0 1 1,0 0 0,0 0-1,2-1 1,0 2 9,0-1 0,-1 1 0,1 0 0,-1 0 0,0-1 0,1 2 0,-1-1-1,1 0 1,-1 0 0,0 1 0,0-1 0,0 1 0,3 3 0,6 6 232,-1 0 1,-1 1-1,15 23 0,20 44 774,-19-32-777,-16-31-184,-5-10-37,0 0 0,-1 0 0,0 1 0,4 11 0,-24-43-1,-8-28-180,3 0 1,-21-76-1,30 86 3,8 28 99,0 3 13,2-1 0,-1 1 1,1 0-1,1-1 0,-2-24 0,4 35 46,0 1 1,0-1-1,1 1 0,-1 0 1,0-1-1,0 1 0,1-1 1,-1 1-1,1 0 0,-1 0 0,1-1 1,-1 1-1,1 0 0,1-2 1,-2 3 2,1-1 0,-1 1 0,1 0 1,-1-1-1,1 1 0,-1 0 0,1-1 0,-1 1 0,1 0 1,-1 0-1,1 0 0,-1 0 0,1 0 0,0-1 1,-1 1-1,1 0 0,-1 0 0,1 0 0,-1 0 1,1 0-1,0 1 0,-1-1 0,2 0 0,0 1 15,0 0-1,0 0 0,0 0 0,0 0 0,0 1 0,-1-1 1,1 1-1,0-1 0,-1 1 0,1-1 0,0 1 0,-1 0 0,0 0 1,2 3-1,1 4 74,0 1 1,0 0 0,-1-1 0,0 2 0,-1-1-1,0 0 1,-1 0 0,0 1 0,-1-1-1,0 1 1,0-1 0,-3 15 0,-7 0 32,10-24-161,-1 0 1,1 0-1,-1 0 1,1 0-1,-1 0 0,0 0 1,1-1-1,-1 1 1,0 0-1,0 0 1,0 0-1,0-1 0,1 1 1,-1 0-1,0-1 1,0 1-1,-3 0 1,0-4-1012,2-2 394,-1 1 1,1-1 0,-1 0-1,2-1 1,-3-6-1,1-19-647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9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14315,'13'10'1616,"3"8"1217,1 3-288,9 9-377,-3 1-448,1-2-631,-3-3-329,-4 1-456,1-5-136,-9 0-96,3-1-96,-6-6-528,-1-1-488,-5-2-929,0-4-807,0-6 1519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49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1 205 12251,'21'-5'1712,"2"-2"945,8 2-105,-6 2-55,-1 8-545,1 3-248,-6 2-671,2 3-305,-3 0-384,-3 0-176,-7-2-152,-1-1-232,-7-5-960,-5 0-489,-2-7-1423,-1-6 1455,0-11 641</inkml:trace>
  <inkml:trace contextRef="#ctx0" brushRef="#br0" timeOffset="1">40 51 12171,'2'-7'824,"-1"-2"184,11 0-504,-2-2-576,4-4-24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50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0 196 13147,'12'89'4055,"3"16"652,-14-98-4376,1 0 0,0 0 0,5 12 1,-6-18-309,-1 0 1,0-1-1,1 1 1,-1 0-1,1 0 1,-1 0 0,1 0-1,-1 0 1,1 0-1,0-1 1,-1 1-1,1 0 1,0-1 0,0 1-1,-1 0 1,1-1-1,0 1 1,0-1-1,0 1 1,0-1 0,0 1-1,0-1 1,0 0-1,0 0 1,0 1-1,0-1 1,0 0 0,0 0-1,0 0 1,0 0-1,0 0 1,0 0-1,0 0 1,1-1-1,0 0-19,-1 0 0,1 0-1,-1 1 1,0-1-1,1-1 1,-1 1-1,0 0 1,0 0-1,0 0 1,0-1 0,0 1-1,0 0 1,0-1-1,0 1 1,-1-1-1,1-1 1,8-28 6,-7 23-6,2-14-131,0 0-1,-2 0 1,-1 0-1,-1 0 1,0 0-1,-2 0 1,0 0-1,-2 0 1,0 1-1,-2-1 1,-14-37-1,-5-4-410,24 72 517,3 10 139,1-4 85,1-1 1,1 0-1,0 0 0,1 0 0,1-1 1,11 18-1,-14-24-105,1 0 1,0 0-1,0 0 0,1-1 0,0 0 1,0 0-1,1 0 0,0-1 1,0 0-1,0 0 0,0-1 0,12 6 1,-16-9-71,0 0 0,0 0 1,-1 0-1,1-1 1,0 1-1,0-1 1,0 0-1,0 1 0,0-1 1,0-1-1,0 1 1,0 0-1,0-1 1,0 1-1,0-1 0,0 0 1,4-2-1,-5 2-5,1-1 0,0 0-1,0-1 1,-1 1-1,1 0 1,-1-1 0,0 1-1,0-1 1,0 0-1,0 0 1,0 0 0,0 0-1,-1 0 1,0 0 0,2-4-1,1-6-7,0 1-1,-1-1 0,0 0 1,-1 0-1,0 1 0,-1-1 1,-1-1-1,0 1 0,0 0 1,-2 0-1,-2-13 0,4 24-12,-1 0-1,1 0 1,-1 0-1,0 0 1,0 0-1,0 1 1,0-1-1,0 0 1,0 0-1,0 1 0,0-1 1,0 0-1,-1 1 1,1 0-1,-3-3 1,3 4-2,0 0 1,0-1-1,0 1 1,0 0 0,0-1-1,0 1 1,0 0-1,0 0 1,0 0-1,0 0 1,0 0-1,0 0 1,0 0-1,0 0 1,0 1-1,0-1 1,0 0 0,0 1-1,0-1 1,0 0-1,0 1 1,1-1-1,-1 1 1,0-1-1,0 1 1,0 0-1,1-1 1,-1 1-1,0 0 1,0 0-1,1-1 1,-2 2 0,0 2 0,0-1 0,-1 0 0,1 1 0,1-1 0,-1 1 0,0-1 0,1 1 0,0 0 0,-1 0 0,2 0 0,-1 0 0,0 0 0,1 0 0,0 7 0,0 5 5,2-1 1,4 22-1,-5-36-6,1 12-376,2-1 0,0 0 0,1 0 0,0 0 0,0 0 0,1-1 0,1 0 0,0 0 0,0-1-1,1 0 1,16 15 0,11 3-1219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50.8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42 307 11811,'-6'-28'3326,"6"28"-3225,0-1 0,-1 1 0,1 0 0,0-1 0,0 1-1,0 0 1,0-1 0,0 1 0,0 0 0,0 0 0,0-1-1,0 1 1,0 0 0,0-1 0,1 1 0,-1 0 0,0 0-1,0-1 1,0 1 0,0 0 0,0 0 0,0-1 0,1 1-1,-1 0 1,0 0 0,0-1 0,1 1 0,0 0 51,0 1 0,-1-1-1,1 1 1,0-1 0,0 1 0,-1-1 0,1 1 0,0 0 0,-1-1 0,1 1-1,-1 0 1,1 0 0,-1-1 0,2 3 0,4 7 569,0 1 0,-1 0 0,0 1 1,6 18-1,9 51 991,-17-68-1564,-1 0-1,-1-1 0,0 1 0,0 0 0,-2 15 0,1-28-145,0 1-1,0-1 0,0 0 0,0 0 1,0 0-1,0 0 0,0 0 0,0 0 1,0 1-1,0-1 0,0 0 1,0 0-1,0 0 0,0 0 0,0 0 1,0 1-1,0-1 0,0 0 0,-1 0 1,1 0-1,0 0 0,0 0 1,0 0-1,0 0 0,0 0 0,0 1 1,0-1-1,0 0 0,-1 0 0,1 0 1,0 0-1,0 0 0,0 0 0,0 0 1,0 0-1,0 0 0,-1 0 1,1 0-1,0 0 0,0 0 0,0 0 1,0 0-1,0 0 0,-1 0 0,1 0 1,0 0-1,0 0 0,0 0 1,0 0-1,0 0 0,0 0 0,-1 0 1,1 0-1,0 0 0,0 0 0,0-1 1,0 1-1,0 0 0,0 0 0,0 0 1,-1 0-1,1 0 0,0 0 1,0 0-1,0 0 0,0-1 0,0 1 1,0 0-1,0 0 0,-7-10 2,-21-49-288,9 18-535,-20-58 0,36 92 698,2 0 1,-1 0-1,1 0 1,-1-12 0,2 18 111,0 0 0,0-1 1,0 1-1,0 0 0,0 0 1,0 0-1,0 0 1,0 0-1,1 0 0,-1 0 1,0 0-1,1 0 1,-1 0-1,1 0 0,-1 0 1,1 0-1,-1 0 0,1 0 1,0 0-1,-1 0 1,1 0-1,0 1 0,0-1 1,-1 0-1,1 0 0,0 1 1,0-1-1,0 1 1,0-1-1,0 1 0,0-1 1,0 1-1,0 0 1,0-1-1,0 1 0,3 0 1,2 0 54,1 1-1,0 0 1,0 0 0,-1 1 0,1-1 0,11 6 0,16 4 400,-26-9-333,0-1 0,0 0 0,0 0 1,0-1-1,15-1 0,-20 1-101,-1 0-1,0 0 0,0-1 1,1 1-1,-1-1 0,0 0 0,0 1 1,0-1-1,0 0 0,0 0 1,0-1-1,0 1 0,0 0 1,-1-1-1,1 1 0,0-1 0,-1 1 1,1-1-1,-1 0 0,1 1 1,-1-1-1,0 0 0,0 0 1,0 0-1,1-4 0,1-6-5,-2 0 0,1 0-1,-2 1 1,1-1 0,-2 0 0,-2-19-1,1 12-109,1-21 0,8-30-113,-7 70 220,0 0-1,0 0 1,0-1-1,0 1 1,0 0-1,0 0 1,0-1-1,0 1 1,0 0-1,0 0 1,1-1-1,-1 1 1,0 0-1,0 0 1,0-1-1,0 1 1,0 0-1,0 0 1,1 0-1,-1-1 1,0 1-1,0 0 1,0 0-1,0 0 1,1 0-1,-1 0 1,0-1-1,0 1 1,0 0-1,1 0 1,-1 0-1,8 3 121,8 14 216,-14-15-270,41 51 787,-31-36-933,1-1-1,0-1 0,1 0 1,19 16-1,-31-30-49,0 0 0,-1 0-1,1 1 1,0-1 0,0 0 0,0-1 0,0 1 0,0 0 0,0 0-1,0-1 1,0 1 0,0-1 0,0 0 0,0 0 0,0 0 0,0 0-1,0 0 1,1 0 0,-1 0 0,0-1 0,3 0 0,11-5-267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51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15155,'0'0'311,"1"0"1,0 0-1,0 1 0,0-1 0,0 1 0,-1-1 1,1 0-1,0 1 0,0 0 0,-1-1 0,1 1 1,0-1-1,-1 1 0,1 0 0,-1-1 0,1 1 1,-1 0-1,1 1 0,10 17 1544,-8-12-1190,29 50 1921,31 53-1479,-61-107-1550,0 0 0,-1 0 1,1 1-1,-1-1 1,0 1-1,1 6 1,-17-31-9235,3 7 7966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51.6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1 321 10554,'1'-5'492,"0"1"-1,0 0 1,1 1-1,-1-1 1,1 0-1,0 0 1,0 1-1,1-1 1,3-4-1,29-29 1270,-16 19-890,-5 3-290,-6 7-125,0 0-1,9-13 1,-15 18-381,0 0 1,-1 0 0,1 0-1,-1-1 1,1 1 0,-1 0-1,0-1 1,0 1 0,0-1-1,-1 1 1,1-8-1,-9-102 51,6 103-95,6 24 916,-1-1 1,2 1 0,0-1-1,10 20 1,-7-17-965,0-1 0,1 0 0,1 0 0,17 19-1,-26-33-156,0 0-1,0 0 0,0 1 0,0-1 1,0 0-1,1 0 0,-1 0 0,0 0 0,1-1 1,-1 1-1,1 0 0,-1-1 0,1 1 0,-1 0 1,1-1-1,-1 0 0,1 1 0,-1-1 0,1 0 1,0 0-1,-1 0 0,1 0 0,0 0 0,-1 0 1,1-1-1,-1 1 0,1 0 0,-1-1 0,1 1 1,-1-1-1,1 0 0,-1 1 0,1-1 0,-1 0 1,0 0-1,1 0 0,-1 0 0,0 0 0,0 0 1,0-1-1,1 1 0,0-2 0,12-20-4267,-5-4 1749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8:51.9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6 13931,'-1'0'101,"1"0"0,0-1-1,0 1 1,0 0 0,0 0 0,0-1 0,0 1-1,0 0 1,0 0 0,0-1 0,0 1 0,-1 0-1,1 0 1,0 0 0,0-1 0,0 1 0,0 0-1,-1 0 1,1 0 0,0 0 0,0 0 0,0-1-1,-1 1 1,1 0 0,0 0 0,0 0-1,-1 0 1,1 0 0,0 0 0,0 0 0,-1 0-1,1 0 1,0 0 0,0 0 0,-1 0 0,1 0-1,0 0 1,0 0 0,-1 0 0,1 0 0,0 0-1,0 0 1,-1 0 0,1 0 0,0 0 0,0 1-1,0-1 1,-1 0 0,1 0 0,0 0 0,0 0-1,0 1 1,-1-1 0,1 0 0,0 0 0,0 0-1,0 1 1,0-1 0,0 0 0,0 0 0,-1 0-1,1 1 1,0-1 0,-7 19 2189,4-8-1727,2 0 1,-1 0 0,1 0 0,1 0 0,0 1 0,2 12 0,-1-18-422,-1 1 1,2 0-1,-1-1 1,1 1 0,0-1-1,0 0 1,1 0 0,0 1-1,0-2 1,1 1-1,6 9 1,-7-12-111,0 0 1,1 0-1,-1-1 1,0 1-1,1-1 1,0 0-1,0 0 1,0 0-1,0 0 1,0-1-1,0 1 0,0-1 1,0 0-1,0 0 1,1-1-1,-1 1 1,0-1-1,0 0 1,1 0-1,-1-1 0,0 1 1,1-1-1,-1 0 1,7-2-1,-6 1-164,-1 0-1,1 0 1,0 0 0,-1 0-1,1-1 1,-1 1-1,0-1 1,0 0-1,0-1 1,0 1 0,-1-1-1,1 0 1,-1 0-1,0 0 1,0 0-1,-1 0 1,1 0 0,-1-1-1,0 0 1,3-6-1,0-15-2305,1-4 865</inkml:trace>
  <inkml:trace contextRef="#ctx0" brushRef="#br0" timeOffset="1">442 93 18020,'-4'13'2848,"-4"0"2946,2-5-4178,-8-2-416,8 3-3240,6-8 1528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05.5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70 922 9082,'-5'-1'3785,"10"-4"-2158,11-1-511,10 3-220,1 2 0,-1 0 0,50 7 1,-37-2-545,58 4 191,105 6 47,-143-13-332,85-9 1,-134 7-222,447-37 1302,-271 32-828,206-33 1,-319 25-298,0-4-1,124-46 1,2 3-196,-183 56-16,-8 3 6,0-1-1,-1 0 0,1 0 1,-1-1-1,0 0 1,0 0-1,0-1 0,0 1 1,-1-2-1,0 1 1,0-1-1,0 0 0,-1 0 1,0 0-1,0-1 1,-1 0-1,8-14 1,-5 8 9,0 0 0,0-1 0,-2 0 0,8-28 0,-11 36 10,-1 0 1,-1-1-1,1 1 0,-1 0 1,0-1-1,-1 1 0,0 0 0,0 0 1,0-1-1,0 1 0,-1 0 0,0 0 1,0 0-1,-5-8 0,-3-3 23,0 1 0,-1 1-1,-1 0 1,-1 0-1,0 1 1,-21-18 0,11 13-11,-1 2 0,0 1 0,-41-20 0,38 23 19,-1 2 0,-40-11-1,-59-8 41,109 26-82,-164-20 114,75 12-100,36 2-8,-395-36 120,390 45-141,1 4 0,0 3 0,0 3-1,-98 25 1,-185 81 1,337-107-4,0 2 0,0 0 0,1 2 0,-34 25 0,21-11-1,-50 53 0,71-66 4,1 0 1,0 1-1,1 0 1,0 0-1,2 1 1,0 1 0,0-1-1,1 1 1,1 0-1,1 1 1,0 0-1,2-1 1,-1 1 0,2 1-1,0-1 1,2 31-1,0-39 11,1 0-1,1 0 1,-1 0-1,1 0 1,1 0-1,0 0 1,0 0-1,1-1 1,0 1-1,0-1 0,1 0 1,0-1-1,1 1 1,-1-1-1,1 0 1,1 0-1,7 6 1,-6-6-84,1-1 0,-1 0 0,1-1 0,0 0 1,1 0-1,-1-1 0,1 0 0,0 0 0,0-1 0,0-1 1,0 0-1,1 0 0,-1-1 0,0 0 0,12-1 0,-6-1-1301,29-7 0,-21 3 107,23-1-263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6:09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705 972 4521,'-12'7'706,"9"-4"-295,0-1 0,0 0 0,0 0 0,0 0 0,-1 0 0,1-1 0,-1 0 1,0 1-1,1-1 0,-5 0 0,7-1-344,1 1 1,0-1 0,0 0 0,0 0-1,0 0 1,0 1 0,0-1 0,0 0-1,0 0 1,0 0 0,0 1 0,0-1-1,0 0 1,0 0 0,0 0 0,0 1-1,0-1 1,0 0 0,0 0-1,0 0 1,0 0 0,0 1 0,0-1-1,1 0 1,-1 0 0,0 0 0,0 0-1,0 1 1,0-1 0,0 0 0,0 0-1,1 0 1,-1 0 0,0 0 0,0 0-1,0 1 1,0-1 0,1 0 0,-1 0-1,0 0 1,9 8 381,-3-4-274,1 0 1,-1-1 0,1 0-1,0 0 1,0 0-1,15 2 1,47 5 116,-44-7-156,363 37 1024,238 32 361,-561-62-1431,190 24 292,-211-31-339,0-2 0,1-2 0,77-12 0,-72 4-10,0-3 0,-1-2 0,70-29 0,-95 32 157,-1 0-1,0-2 0,-1-1 0,0 0 0,-1-2 1,0-1-1,-2 0 0,28-32 0,-37 37-105,-1-1 0,-1 0 0,0-1 0,-1 1 0,-1-1 0,0-1 0,-1 1 1,0-1-1,-1 0 0,-1 0 0,2-22 0,-4 25-20,0 1 0,-2-1 1,1 1-1,-1-1 1,-1 1-1,0 0 0,-4-12 1,3 15 22,0 0-1,0 1 1,-1-1 0,0 1 0,0 0 0,-1 0 0,0 0 0,0 1 0,0-1 0,-10-7-1,-52-39 611,-90-55 0,110 78-702,-131-77-2,137 86-29,-1 2-1,-67-22 1,-234-34-80,195 47 156,-243-41 198,276 55-213,-165 2 1,-40 34-38,246-10-8,-1 3 0,-88 29 0,137-35 11,1 1-1,0 1 1,1 1-1,0 1 1,-35 26 0,45-28 9,1 0-1,1 1 1,0 0 0,0 1 0,1 0 0,1 0 0,0 2 0,1-1 0,1 1 0,-7 16 0,4-2 0,2 0 0,1 1 0,1 0 1,2 0-1,1 0 0,1 1 0,2 0 0,1-1 1,1 1-1,2-1 0,1 1 0,1-1 0,1 0 1,2 0-1,2-1 0,0 0 0,2-1 0,1 0 1,21 34-1,-22-45 1,1 0 0,1-1 0,0-1 0,1 0 0,0-1 0,1-1 0,1 0 0,0-2 0,27 15 0,0-4 13,2-2-1,85 24 0,-80-29-474,2-2-1,0-2 1,0-3-1,0-2 0,1-3 1,91-5-1,-66-10-641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31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47 108 7370,'-8'-2'3629,"10"8"-1387,-1-5-2105,-1 1 0,1-1-1,0 0 1,-1 1 0,1-1-1,-1 1 1,0-1 0,1 1-1,-1-1 1,0 3-1,-1 1-6,0 1-1,-1-1 1,1 1-1,-1-1 0,0 0 1,-1 0-1,1 0 0,-1 0 1,-4 5-1,3-3-25,0-1 1,0 1-1,-4 11 1,7-11 31,3-8 11,6-11-2,-3-1-107,1 0 0,1 0 1,16-22-1,5-9-23,-26 39-15,1 0 0,-1 1 0,1 0 0,0-1 0,5-4 0,-7 9-1,-1-1 1,1 1 0,-1-1-1,1 1 1,-1 0 0,1-1-1,-1 1 1,1 0 0,0 0 0,-1-1-1,1 1 1,-1 0 0,1 0-1,0 0 1,-1 0 0,1 0-1,0 0 1,-1 0 0,1 0 0,1 0-1,-1 0 2,-1 1-1,1-1 0,0 1 0,0-1 1,0 1-1,0 0 0,-1-1 0,1 1 1,0 0-1,-1 0 0,1-1 1,-1 1-1,1 0 0,-1 0 0,1 0 1,-1 0-1,1 1 0,3 9 94,-1 0 1,0 0-1,0 0 0,-2 0 0,2 18 0,3 21 370,-6-50-463,0 0 0,0 0 1,0 0-1,0 0 0,0 0 1,0 0-1,0 0 1,0 0-1,0 1 0,0-1 1,0 0-1,0 0 1,0 0-1,0 0 0,1 0 1,-1 0-1,0 0 0,0 0 1,0 0-1,0 0 1,0 0-1,0 0 0,0 1 1,0-1-1,0 0 1,0 0-1,0 0 0,0 0 1,0 0-1,1 0 1,-1 0-1,0 0 0,0 0 1,0 0-1,0 0 0,0 0 1,0 0-1,0 0 1,0 0-1,0 0 0,1 0 1,-1 0-1,0 0 1,0 0-1,0 0 0,0 0 1,0 0-1,0 0 0,0 0 1,0 0-1,0 0 1,0 0-1,0-1 0,1 1 1,-1 0-1,6-6 27,4-10-3,17-52 32,-21 51-52,0 0-1,1 1 1,1 0-1,0 1 1,11-15-1,-18 29-5,-1 0-1,1 0 1,-1 0 0,1 0-1,0 1 1,-1-1 0,1 0-1,0 1 1,-1-1-1,1 0 1,0 1 0,0-1-1,0 1 1,0 0 0,-1-1-1,1 1 1,0-1-1,0 1 1,0 0 0,2-1-1,-2 2 2,-1-1-1,1 1 1,0-1-1,-1 1 1,1-1-1,0 1 1,-1 0-1,1-1 1,-1 1-1,1 0 1,-1-1-1,1 1 1,-1 0-1,0 0 1,1-1-1,-1 1 1,0 0-1,0 0 1,0 0-1,1 0 1,-1-1-1,0 1 1,0 0-1,0 2 1,1 18 93,0 0 0,-3 22 0,0 5 657,2-47-728,0 0-1,0-1 0,0 1 0,0 0 0,0 0 1,0-1-1,0 1 0,0 0 0,0-1 1,1 1-1,-1 0 0,0-1 0,0 1 0,0 0 1,1-1-1,-1 1 0,1 0 0,-1-1 0,0 1 1,2 0-1,-2-1-12,0 0 1,1 0 0,-1 0 0,1 0-1,-1 0 1,1 0 0,-1 0-1,1 0 1,-1 0 0,0 0-1,1 0 1,-1 0 0,1-1-1,-1 1 1,0 0 0,1 0-1,-1 0 1,0-1 0,1 1-1,-1 0 1,0-1 0,1 1-1,-1-1 1,20-24 107,-20 25-117,87-131 70,-87 131-71,0-1 1,0 1 0,0 0 0,0-1 0,1 1-1,-1 0 1,0-1 0,0 1 0,1 0 0,-1-1-1,0 1 1,0 0 0,1 0 0,-1-1 0,0 1 0,1 0-1,-1 0 1,0 0 0,1-1 0,-1 1 0,0 0-1,1 0 1,-1 0 0,1 0 0,-1 0 0,0 0-1,1 0 1,-1 0 0,1 0 0,-1 0 0,1 0-2,-1 1 1,1-1 0,-1 1-1,0-1 1,1 1 0,-1-1-1,0 1 1,0 0 0,1-1 0,-1 1-1,0 0 1,0-1 0,0 1-1,0 0 1,0 0 0,0 32-26,0-31 29,-7 39 2,5-32 9,1-1 0,-1 1 0,1 0-1,1-1 1,0 1 0,1 9 0,-1-18-12,0 0 0,0 0-1,0 1 1,0-1 0,0 0-1,0 0 1,0 0 0,0 0 0,0 1-1,0-1 1,0 0 0,0 0-1,0 0 1,0 0 0,0 1-1,1-1 1,-1 0 0,0 0-1,0 0 1,0 0 0,0 0-1,0 0 1,1 0 0,-1 1 0,0-1-1,0 0 1,0 0 0,0 0-1,1 0 1,-1 0 0,0 0-1,0 0 1,0 0 0,0 0-1,1 0 1,-1 0 0,0 0 0,0 0-1,0 0 1,0 0 0,1 0-1,-1 0 1,0 0 0,0 0-1,0 0 1,0 0 0,1-1-1,-1 1 1,0 0 0,0 0-1,0 0 1,0 0 0,0 0 0,1 0-1,-1-1 1,7-5 6,12-19 29,13-14-23,-29 35-13,1 1 0,-1 0 0,1 0 0,-1 0-1,1 1 1,0-1 0,0 1 0,7-3 0,-11 5-2,1 0 1,-1 0 0,1 0 0,-1 0 0,0 0-1,1 0 1,-1 0 0,1 0 0,-1 0-1,1 0 1,-1 0 0,1 1 0,-1-1 0,1 0-1,-1 0 1,0 0 0,1 1 0,-1-1-1,1 0 1,-1 1 0,0-1 0,1 0 0,-1 1-1,0-1 1,1 0 0,-1 1 0,0-1-1,0 0 1,1 1 0,-1-1 0,0 1 0,0-1-1,0 1 1,0-1 0,1 1 0,-1-1 0,0 1-1,4 21-19,-3-19 21,0 20-2,-2-20 3,1 0-1,0 1 1,0-1 0,1 1-1,-1-1 1,1 0-1,-1 1 1,1-1 0,0 0-1,0 0 1,1 0 0,2 6-1,-4-9 1,1 0-1,-1 1 1,0-1-1,1 1 0,-1-1 1,1 0-1,-1 0 1,0 1-1,1-1 0,-1 0 1,1 0-1,-1 1 1,1-1-1,-1 0 0,1 0 1,-1 0-1,1 0 1,-1 0-1,1 0 0,-1 0 1,1 0-1,-1 0 1,1 0-1,-1 0 0,1 0 1,-1 0-1,1 0 1,-1-1-1,1 1 0,-1 0 1,1 0-1,-1 0 1,1-1-1,0 1 0,14-14 3,-11 10-2,16-17 4,25-33 0,-4 3 9,-40 49-13,1 1 0,-1 0 0,0-1 0,1 1 0,-1 0 0,1 0 0,-1 0 0,1 0 0,2-1 0,-4 2-2,0-1 1,0 1 0,1 0-1,-1 0 1,0 0-1,0 0 1,1 0 0,-1 0-1,0 0 1,0 0-1,1 0 1,-1 0-1,0 1 1,0-1 0,0 0-1,1 0 1,-1 0-1,0 0 1,0 0 0,0 0-1,1 0 1,-1 1-1,0-1 1,0 0 0,0 0-1,1 0 1,-1 1-1,3 10-21,-3-2 16,-1 0 1,0 0-1,0 0 1,-4 14-1,2-13 10,1 1 0,0-1 0,0 13 0,2-22-4,0 0 0,0-1 0,0 1 0,0 0 0,0 0 0,0 0 0,0-1 0,0 1 0,0 0 0,1 0 0,-1-1 1,0 1-1,0 0 0,1-1 0,-1 1 0,0 0 0,1-1 0,-1 1 0,1 0 0,-1-1 0,1 1 0,-1-1 0,1 1 0,-1-1 0,1 1 0,0-1 1,-1 1-1,1-1 0,0 1 0,-1-1 0,1 0 0,0 0 0,0 1 0,-1-1 0,1 0 0,0 0 0,0 0 0,-1 0 0,1 0 0,0 0 1,0 0-1,0 0 0,-1 0 0,1 0 0,0 0 0,0 0 0,-1-1 0,1 1 0,0 0 0,-1 0 0,1-1 0,0 1 0,-1-1 0,1 1 1,0-1-1,0 0 0,7-5 5,0 0 1,-1 0-1,0-1 1,0 0 0,-1-1-1,7-9 1,17-17-4,-30 33-1,0 1-1,0 0 1,0-1-1,1 1 1,-1 0-1,0-1 1,1 1-1,-1 0 1,0 0-1,1-1 1,-1 1-1,0 0 1,1 0-1,-1 0 1,0-1-1,1 1 1,-1 0 0,0 0-1,1 0 1,-1 0-1,1 0 1,-1 0-1,0 0 1,1 0-1,-1 0 1,1 0-1,-1 0 1,1 0-1,-1 0 1,0 0-1,1 0 1,0 1-1,-1-1-1,0 1 1,1 0-1,-1-1 1,1 1-1,-1 0 1,0-1-1,0 1 1,1 0-1,-1 0 1,0-1 0,0 1-1,0 0 1,0-1-1,0 2 1,-2 29-27,1-25 24,-4 31-5,5-36 9,-1 1 0,1-1 1,0 1-1,0-1 0,0 1 0,1-1 0,-1 1 1,0-1-1,0 1 0,1-1 0,-1 1 0,1-1 1,-1 1-1,1-1 0,0 1 0,0-1 0,0 0 0,1 2 1,-1-2-2,-1-1 0,1 0 1,0 1-1,-1-1 0,1 0 1,0 0-1,0 0 0,-1 0 1,1 0-1,0 0 0,0 1 1,-1-2-1,1 1 0,0 0 1,0 0-1,-1 0 0,1 0 1,0 0-1,0-1 0,-1 1 1,1 0-1,0-1 0,-1 1 1,1 0-1,0-1 0,-1 1 1,1-1-1,0 0 0,18-18-4,-17 16 1,16-19-4,-14 16 11,1 0 0,0 0 0,0 1 0,0-1 0,1 1 1,6-5-1,-12 10-4,1 0-1,-1 0 1,0 0 0,0-1 0,0 1 0,1 0 0,-1 0 0,0 0 0,0 0 0,1 0-1,-1 0 1,0 0 0,0 0 0,1 0 0,-1 0 0,0 0 0,0 0 0,1 0 0,-1 0-1,0 0 1,0 0 0,1 0 0,-1 0 0,0 0 0,0 0 0,0 0 0,1 0-1,-1 0 1,0 0 0,0 0 0,1 0 0,-1 1 0,0-1 0,0 0 0,0 0 0,1 1-1,1 10-3,-5 14-1,2-24 5,-1 8 0,1-4 0,0 0 0,0-1 0,1 1 1,-1 0-1,1 0 0,0 0 0,0 4 1,0-8-1,0-1 1,1 0-1,-1 1 1,0-1-1,0 0 1,0 1-1,0-1 1,0 0-1,1 1 1,-1-1-1,0 0 1,0 1-1,1-1 1,-1 0 0,0 0-1,0 1 1,1-1-1,-1 0 1,0 0-1,0 0 1,1 1-1,-1-1 1,0 0-1,1 0 1,-1 0-1,0 0 1,1 0-1,0 0 1,12-2 2,12-11 0,18-18-6,58-56-1,-89 77 4,-8 6 0,-4 3 0,1 0 0,0 0 0,0 1 0,0-1 0,0 0 0,0 0 0,0 0 0,0 1 0,1-1 0,-1 1 0,0-1 0,0 1 0,0-1 0,3 0 0,-3 2 0,-1-1 0,0 1 0,0 0-1,1-1 1,-1 1 0,0-1-1,0 1 1,0 0 0,0-1 0,0 1-1,0-1 1,0 1 0,0 0 0,0-1-1,0 1 1,0-1 0,0 1 0,0 0-1,0-1 1,0 1 0,-1-1 0,1 2-1,-1-1 1,-3 14 7,-1-1 1,-10 21 0,9-23 80,0 1-1,1-1 1,1 1-1,-3 16 1,6-28-74,1 0 1,0 0-1,0 0 0,0-1 0,0 1 0,0 0 1,0 0-1,0 0 0,0 0 0,0 0 1,0 0-1,0 0 0,0-1 0,1 1 0,-1 0 1,0 0-1,1 1 0,0-2-8,-1 0 0,0 0 0,1 1 0,-1-1 0,0 0 0,1 0-1,-1 0 1,1 0 0,-1 0 0,0 0 0,1 0 0,-1 0 0,0 0 0,1 0 0,-1 0-1,1 0 1,-1 0 0,0 0 0,1 0 0,-1 0 0,1 0 0,-1 0 0,0 0 0,1 0-1,-1-1 1,1 1 0,3-2 9,-1-1 0,1 1 0,-1-1 0,0 1 0,6-6 1,36-48 31,-34 41-48,1 1 0,0-1-1,1 2 1,17-15 0,-29 27 0,1 0 1,0 0-1,-1 0 0,1 0 0,0 0 1,-1 1-1,1-1 0,0 1 1,0-1-1,0 1 0,0-1 1,-1 1-1,1 0 0,4 0 1,-5 0-1,-1 0 1,1 1-1,0-1 1,0 0 0,-1 0-1,1 1 1,0-1 0,-1 0-1,1 1 1,-1-1-1,1 1 1,-1-1 0,1 1-1,-1-1 1,1 1 0,-1-1-1,1 1 1,-1-1-1,1 1 1,-1 0 0,0-1-1,1 1 1,-1 0 0,0-1-1,0 1 1,0 0-1,1-1 1,-1 1 0,0 0-1,0 0 1,0-1 0,0 1-1,0 0 1,0-1-1,0 1 1,0 0 0,-1 0-1,1-1 1,0 2 0,-3 9-1,0-1 1,-1 1-1,0-1 1,-5 10-1,4-10 5,0 1 0,1-1-1,0 1 1,-2 13 0,6-24-4,0 0 0,-1 0 0,1 0 0,0 1 0,0-1 0,0 0 1,0 0-1,0 1 0,0-1 0,0 0 0,0 0 0,0 1 0,0-1 0,0 0 1,0 0-1,1 1 0,-1-1 0,0 0 0,0 0 0,0 0 0,0 1 1,0-1-1,0 0 0,0 0 0,1 0 0,-1 1 0,0-1 0,0 0 1,0 0-1,0 0 0,1 0 0,-1 0 0,0 1 0,0-1 0,0 0 0,1 0 1,-1 0-1,0 0 0,0 0 0,1 0 0,-1 0 0,0 0 0,0 0 1,0 0-1,1 0 0,-1 0 0,0 0 0,0 0 0,1 0 0,-1 0 1,0 0-1,0 0 0,1 0 0,-1 0 0,0 0 0,1-1 0,12-5 7,3-7-1,-2-1-1,1 0 0,12-17 1,5-4-12,-23 24 3,-7 8 3,1 0-1,-1 0 1,0 1-1,1-1 1,-1 1-1,1 0 1,0 0 0,-1 0-1,1 0 1,5-3-1,-7 5 1,-1 0 0,0 0 0,1 0 0,-1 0 0,0 0 1,1 0-1,-1 0 0,0 0 0,1 0 0,-1 0 0,0 0 0,1 0 0,-1 0 0,0 0 0,0 0 0,1 0 0,-1 0 0,0 0 0,1 0 0,-1 1 0,0-1 0,1 0 0,-1 0 0,0 0 0,0 1 0,1-1 1,-1 0-1,0 0 0,0 0 0,0 1 0,1-1 0,-1 0 0,0 1 0,1 13-1,-9 18-11,7-30 10,-35 95 7,36-97-5,0 0 0,0 0 0,0 1 0,0-1 0,0 0 0,0 0-1,-1 0 1,1 0 0,0 1 0,0-1 0,0 0 0,1 0 0,-1 0 0,0 1 0,0-1-1,0 0 1,0 0 0,0 0 0,0 1 0,0-1 0,0 0 0,0 0 0,0 0 0,0 0-1,1 1 1,-1-1 0,0 0 0,0 0 0,0 0 0,0 0 0,0 0 0,1 0 0,-1 1-1,0-1 1,0 0 0,0 0 0,0 0 0,1 0 0,-1 0 0,0 0 0,0 0 0,0 0 0,1 0-1,-1 0 1,0 0 0,0 0 0,0 0 0,1 0 0,-1 0 0,0 0 0,0 0 0,0 0-1,0 0 1,1 0 0,-1 0 0,0 0 0,0 0 0,0-1 0,1 1 0,-1 0 0,0 0-1,0 0 1,0 0 0,14-7 2,-4-2 3,0 0 1,0 0 0,0-1-1,9-15 1,-11 15-8,1 0 0,-1 0 0,1 1 0,1 0 0,12-9 0,-21 17 2,0 1 0,-1-1 0,1 1 0,0-1 0,0 1 1,-1 0-1,1-1 0,0 1 0,0 0 0,0 0 0,-1-1 0,1 1 0,0 0 0,0 0 1,0 0-1,1 0 0,-1 0 0,-1 1-1,0-1 1,1 0 0,-1 0 0,0 1 0,1-1 0,-1 0-1,0 0 1,1 1 0,-1-1 0,0 0 0,0 1-1,1-1 1,-1 0 0,0 1 0,0-1 0,0 0 0,0 1-1,1-1 1,-1 1 0,0-1 0,0 0 0,0 2 0,0 2-3,0 1 1,0-1-1,0 1 1,-2 8-1,1-7 2,-5 22 0,3-19 3,2 0 0,-1-1 0,0 11 0,2-18-2,0-1 0,0 0 0,0 1 0,0-1 0,0 0 0,0 0 0,0 1 0,0-1 0,0 0 0,0 1 0,1-1 0,-1 0 0,0 1 0,0-1 0,0 0 0,0 1 0,0-1 1,0 0-1,1 0 0,-1 1 0,0-1 0,0 0 0,1 0 0,-1 1 0,0-1 0,0 0 0,1 0 0,-1 0 0,0 1 0,0-1 0,1 0 0,-1 0 0,0 0 0,1 0 0,-1 0 1,13-4 9,13-14 10,-20 11-16,0 0 0,0 0 0,-1-1 0,9-14 1,-11 16-5,1-1 0,0 1 0,0 0 0,0 0 1,1 1-1,0-1 0,0 1 0,8-7 0,-12 12 0,-1 0-1,0-1 1,1 1 0,-1 0-1,1 0 1,-1-1-1,1 1 1,-1 0 0,0 0-1,1 0 1,-1-1-1,1 1 1,-1 0 0,1 0-1,-1 0 1,1 0-1,-1 0 1,1 0 0,-1 0-1,1 0 1,-1 0-1,1 1 1,-1-1 0,1 0-1,-1 0 1,1 0-1,0 1 1,-1-1-1,1 1 1,-1 0-1,1 0 1,0-1-1,-1 1 1,1 0 0,-1 0-1,0 0 1,1-1-1,-1 1 1,0 0-1,1 0 1,-1 1-1,1 3-1,-1 0 0,1 0-1,-1 0 1,-1 6 0,-3 13 0,3-19 3,0-1 0,0 0 0,0 0-1,1 1 1,-1-1 0,1 0-1,0 1 1,1-1 0,0 6-1,-1-10 0,0 1 0,0-1-1,1 1 1,-1-1 0,0 1-1,0-1 1,1 1 0,-1-1 0,0 1-1,1-1 1,-1 1 0,0-1-1,1 0 1,-1 1 0,1-1 0,-1 0-1,0 1 1,1-1 0,-1 0-1,1 1 1,-1-1 0,1 0-1,0 0 1,0 1 0,1-1 0,-1 0 1,1 0 0,-1 0-1,1 0 1,-1 0-1,1 0 1,-1-1-1,1 1 1,1-1-1,3-1 5,1-1-1,-1 0 1,7-5-1,2-2 1,17-15 0,-20 15-6,1 0 1,20-11-1,-33 20 1,1 1 0,-1-1 0,1 1-1,-1 0 1,1-1 0,0 1 0,-1 0-1,1 0 1,-1-1 0,1 1 0,0 0 0,-1 0-1,1 0 1,0 0 0,-1 0 0,1 0-1,0 0 1,-1 0 0,1 0 0,0 0 0,-1 0-1,1 0 1,0 0 0,-1 1 0,1-1-1,-1 0 1,1 0 0,1 1 0,-2 0-1,1 0 0,-1 0 0,1 0 1,-1 0-1,0 0 0,1 0 0,-1 0 1,0 1-1,0-1 0,0 0 0,0 0 1,0 0-1,0 0 0,0 0 0,0 2 1,-2 7-7,0 0 0,-6 18 1,7-25 6,-1 3 0,-2 4 1,1 1 0,0-1 0,1 1 0,0 0 0,0 11 0,2-22-1,0 1 0,-1-1 0,1 0 1,0 1-1,0-1 0,0 0 0,0 1 0,0-1 0,0 0 0,0 1 0,0-1 0,0 0 0,0 1 0,0-1 0,0 0 1,1 0-1,-1 1 0,0-1 0,0 0 0,0 1 0,0-1 0,0 0 0,0 0 0,1 1 0,-1-1 0,0 0 1,0 0-1,1 1 0,-1-1 0,0 0 0,0 0 0,1 0 0,-1 1 0,0-1 0,0 0 0,1 0 0,-1 0 0,0 0 1,1 0-1,-1 0 0,0 0 0,1 0 0,-1 0 0,0 0 0,0 1 0,1-2 0,-1 1 0,0 0 0,1 0 0,-1 0 1,0 0-1,1 0 0,-1 0 0,0 0 0,1 0 0,-1 0 0,0 0 0,0-1 0,1 1 0,-1 0 0,0 0 0,0 0 1,1-1-1,16-15 12,1-7 0,-8 9-11,1 1-1,0 0 0,1 1 1,0 0-1,15-11 0,-26 22 0,1 0-1,-1 0 0,1 0 1,0 0-1,-1 1 0,1-1 1,-1 1-1,1-1 0,0 1 1,0-1-1,1 1 0,-2 0 1,-1 0 0,1 0-1,-1 0 1,1 0 0,-1 0-1,1 1 1,-1-1 0,1 0-1,-1 0 1,1 0 0,-1 1-1,1-1 1,-1 0 0,1 1-1,-1-1 1,1 0-1,-1 1 1,0-1 0,1 0-1,-1 1 1,0-1 0,1 1-1,-1-1 1,0 1 0,0-1-1,1 1 1,-1-1 0,0 1-1,0-1 1,0 1 0,0-1-1,0 1 1,0-1 0,1 1-1,-1-1 1,-1 1 0,1 0-1,0 0 1,-3 28 3,1-20 35,1 1 0,-1 18 0,2-26-29,0-1 1,0 1-1,1 0 0,-1 0 1,0-1-1,1 1 0,-1 0 1,1 0-1,-1-1 0,1 1 1,0-1-1,0 1 1,0 0-1,0-1 0,0 0 1,0 1-1,0-1 0,0 0 1,1 1-1,-1-1 0,2 1 1,-2-1-9,1 0 0,-1-1 1,1 1-1,0-1 0,-1 1 0,1-1 1,-1 0-1,1 1 0,0-1 1,-1 0-1,1 0 0,-1 0 1,1 0-1,0-1 0,-1 1 0,4-1 1,26-13 21,-6 3-3,-22 11-20,0-1 0,0 0 0,-1 1 0,1-1 0,0 1 1,0 0-1,0 0 0,-1 0 0,1 0 0,0 1 0,0-1 0,0 1 0,-1-1 0,5 3 0,-5-2 0,-1 0 0,1 0-1,0 1 1,0-1 0,-1 1-1,1-1 1,-1 1 0,1-1-1,-1 1 1,0 0-1,1 0 1,-1 0 0,0 0-1,0 0 1,0 0 0,-1 0-1,1 0 1,0 3 0,-1-4 1,1 1 0,-1-1 0,0 1 0,1-1 0,-1 1 0,1-1 0,0 1 0,-1-1 0,1 0 1,0 1-1,0-1 0,0 0 0,0 0 0,0 0 0,0 1 0,0-1 0,0 0 0,1 0 0,-1-1 1,0 1-1,1 0 0,-1 0 0,0-1 0,1 1 0,-1-1 0,1 1 0,2 0 0,-2-2-1,-1 1-1,1-1 1,-1 0-1,1 0 1,-1 1-1,0-1 1,0 0-1,1 0 1,-1-1-1,0 1 1,0 0-1,1-2 1,2-1 0,9-9 6,14-11-12,-30 39-240,2-12-37,1-1 1,-1 1-1,1 0 0,-1 0 0,1-1 0,0 1 0,0 0 0,0 0 1,1 4-1,5 13-972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48.4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948 1654 10402,'22'4'921,"1"-1"1,0-1-1,46-1 0,-6-8-664,1-3-1,-1-2 1,97-34 0,-65 12 298,141-73 1,-205 90-364,0-1-1,-2-1 1,0-1 0,38-36 0,-50 40-64,-1-1 0,-2-1 1,1 0-1,-2 0 1,0-1-1,-2-1 0,18-39 1,-17 27-14,-2-1 1,-1 0 0,-2 0 0,-1 0 0,-2-1-1,1-43 1,-5 34-19,-2 1 0,-2-1 1,-2 1-1,-17-67 0,12 77 25,0 0 1,-2 0-1,-1 1 0,-2 1 1,-1 1-1,-1 0 1,-1 1-1,-34-37 0,36 48 13,0 1-1,-2 1 0,1 1 0,-1 1 0,-1 0 0,-1 1 0,0 2 1,0 0-1,-1 1 0,-28-8 0,-24-1 106,-138-18 1,-192-21-72,350 50-167,-1 2-1,-97 3 0,126 4 13,-1 1-1,1 2 0,-1 0 1,2 2-1,-1 0 0,1 2 1,-43 21-1,31-9 36,0 1 0,-62 51 0,77-54-35,0 1 0,2 2 0,0 0 0,2 1 0,-17 27 0,11-9-6,2 0 0,2 2 0,-17 49 1,18-31 32,-21 112-1,36-147 91,1 0-1,2 0 0,0 0 0,2 0 1,1 0-1,1 0 0,1 0 1,1-1-1,14 41 0,-12-47 4,1 0 0,0-1 1,2 0-1,0 0 0,1-1 0,0 0 0,2-1 1,0-1-1,0 0 0,2-1 0,-1 0 0,34 22 1,-14-15 132,1-2 1,1-2-1,1-1 1,0-1-1,2-3 1,-1-1 0,1-1-1,0-3 1,1-1-1,69 1 1,63-11 532,-58-1-1277,-106 5-103,-1 0 0,1 0 0,0 0 0,-1 1 0,1 0 0,14 5 0,-21-6 479,0 1 0,0-1 0,0 1 0,-1-1 0,1 1-1,0 0 1,0-1 0,-1 1 0,1 0 0,-1 0 0,1-1 0,0 1 0,-1 0-1,1 0 1,-1 0 0,1 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11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26 219 9554,'-26'-4'6272,"27"4"-6127,-1 0-1,1 0 1,-1 1 0,0-1-1,1 0 1,-1 0-1,1 0 1,-1 0 0,1 0-1,-1 1 1,0-1-1,1 0 1,-1 0 0,0 1-1,1-1 1,-1 0 0,0 0-1,1 1 1,-1-1-1,0 0 1,1 1 0,-1-1-1,0 1 1,1 0 0,2 16 1203,7 30 160,-7-32-1079,8 25-1,-9-32-310,1-1 0,-1 1 1,0 1-1,0-1 0,-1 0 1,0 0-1,-1 1 0,0-1 0,0 0 1,-2 11-1,-1-3 72,1 0 1,0 1-1,2 21 1,0-34-153,0-4-33,0 0-1,0 0 1,0 0 0,0 0-1,0 0 1,0 0 0,0 0-1,-1 0 1,1 0 0,0 0-1,0 0 1,0 0 0,0 0-1,0 0 1,0 0-1,0 0 1,0 0 0,0 0-1,0 0 1,0 0 0,-1 0-1,1 0 1,0 0 0,0 0-1,0 0 1,0 0 0,0 0-1,0 0 1,0 0 0,0 0-1,0 0 1,0 0 0,0 0-1,0 0 1,0 0-1,-1 0 1,1 0 0,0 0-1,0 0 1,0 0 0,0 0-1,0 1 1,0-1 0,0 0-1,-3-9 156,0-23-103,2-1 0,4-57 0,0 23-41,1-58-37,-4 125 22,0 0-1,0 0 1,0-1 0,0 1-1,0 0 1,0 0 0,0-1-1,0 1 1,0 0 0,0 0-1,0 0 1,1-1 0,-1 1 0,0 0-1,0 0 1,0 0 0,0-1-1,0 1 1,1 0 0,-1 0-1,0 0 1,0 0 0,0 0 0,0-1-1,1 1 1,-1 0 0,0 0-1,0 0 1,0 0 0,1 0-1,-1 0 1,0 0 0,0 0-1,0 0 1,1 0 0,-1 0 0,0 0-1,0 0 1,1 0 0,-1 0-1,0 0 1,0 0 0,1 0-1,-1 0 1,0 0 0,0 0 0,0 0-1,1 0 1,-1 1 0,11 5 31,-1 5 76,-1 0 1,13 21-1,-13-18 52,19 22 0,-27-34-154,1-1 0,-1 0 0,1 1 0,-1-1 0,1 0 0,0 0 0,-1 0 0,1 0 0,0 0 0,0 0 0,0-1-1,0 1 1,0 0 0,0-1 0,0 0 0,0 1 0,0-1 0,0 0 0,0 0 0,0 0 0,0 0 0,0-1 0,0 1 0,0-1 0,0 1 0,0-1 0,0 1 0,-1-1 0,1 0 0,0 0 0,0 0 0,-1 0 0,3-2 0,6-4 6,-1 0 0,0-1 1,-1 0-1,11-14 1,-16 19-7,12-16 0,0 0-1,-1 0 1,-1-1 0,-1-1 0,-1 0 0,-1-1 0,-1 0 0,-1-1 0,6-23-1,-15 49 13,1 0-1,0 0 0,0 1 0,1-1 0,-1 0 1,1 0-1,0 0 0,-1 0 0,1 0 0,3 5 1,18 38 467,-15-32-302,83 186 1409,-83-181-1534,-1 1 1,-1-1-1,3 23 0,3 59-20,-11-99-38,0-1-44,0 0-1,0 1 1,0-1 0,0 0 0,1 1-1,-1-1 1,0 0 0,1 0-1,-1 1 1,1-1 0,-1 0-1,1 0 1,-1 0 0,1 1 0,0-1-1,0 0 1,0 0 0,-1 0-1,3 1 1,-2-1-18,-1-1 0,1 0 0,-1 0 0,0 0 0,1 0 0,-1 0 0,1 0 0,-1 0 0,0 0 0,1 0 0,-1 0 0,1 0 0,-1 0 0,1 0 0,-1 0 0,0-1 0,1 1 0,-1 0 0,1 0 0,-1 0-1,1-1 1,10-11-1426,-4-2 23,0 1 1,-1-1-1,5-19 1,-3 10 165,8-24-154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11.9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12091,'4'2'596,"0"0"1,-1 0 0,1 0-1,-1 1 1,0-1 0,0 1-1,0 0 1,0 0 0,0 0-1,-1 0 1,4 6 0,2 5 1165,10 25 1,-13-29-1253,5 18 498,0-1-1,8 48 0,-11-42-712,19 51 0,-2-17-1864,-20-81-4729,-6-6 3917,-2-4 742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12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0 251 10330,'0'0'1144,"7"0"801,3 0-137,8 1-335,3 1-105,5-2-48,0-2-328,2-2-368,5-1-175,-7 0-273,-2-2-40,2 1-136,-4-3-200,-6 1-881,-1-1-367,-5-6-696,-6 2 903</inkml:trace>
  <inkml:trace contextRef="#ctx0" brushRef="#br0" timeOffset="1">285 1 10922,'-3'2'732,"1"1"0,0 0 0,0-1 0,0 1 0,1 0 0,-1 0 0,1 0 0,0 0 0,-1 0 0,0 6 0,1-2-51,0 0-1,0 0 0,0 0 1,2 11-1,1 4 95,1 0-1,8 25 0,-11-44-645,10 37 415,-4-9-464,2-2 0,1 1 0,24 54 0,-32-81-223,1 0 0,0 0 1,0 0-1,0 0 0,0 0 0,1-1 0,-1 1 0,1-1 0,-1 1 0,6 2 1,-6-4-62,0 0 0,0 0 1,0 0-1,0-1 0,0 1 1,0-1-1,0 1 0,0-1 1,0 0-1,1 0 1,-1 0-1,0 0 0,0 0 1,0 0-1,0 0 0,0-1 1,0 1-1,0-1 0,0 0 1,3-1-1,24-15-1108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12.6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25 13867,'0'-5'293,"0"-10"5281,0 15-5487,0 0 0,-1-1-1,1 1 1,0 0 0,0 0 0,0-1-1,0 1 1,-1 0 0,1 0 0,0-1-1,0 1 1,0 0 0,-1 0-1,1 0 1,0 0 0,0 0 0,-1-1-1,1 1 1,0 0 0,-1 0 0,1 0-1,0 0 1,0 0 0,-1 0-1,1 0 1,0 0 0,-1 0 0,1 0-1,0 0 1,0 0 0,-1 0 0,1 0-1,0 0 1,0 0 0,-1 0-1,1 0 1,0 0 0,-1 1 0,1-1-1,0 0 1,0 0 0,0 0 0,-1 0-1,1 1 1,0-1 0,-8 4 104,1 1 1,1 0 0,-1 0 0,1 0 0,0 1-1,0 0 1,0 0 0,1 1 0,0-1-1,0 1 1,1 0 0,0 0 0,-5 13-1,1 1 56,1 1 0,1 0 1,-5 39-1,9-52-138,1 1 1,0-1 0,1 1-1,0 0 1,0 0 0,1-1 0,0 1-1,5 16 1,-5-22-80,1 0-1,0 0 1,0 1 0,0-1 0,1-1-1,-1 1 1,1 0 0,0-1-1,0 1 1,0-1 0,0 0-1,1 0 1,-1 0 0,1 0-1,0-1 1,0 1 0,0-1-1,0 0 1,0 0 0,8 2 0,-5-2-35,0-1 1,1 1 0,-1-1 0,0-1 0,1 1 0,-1-1 0,0-1 0,1 1 0,-1-1 0,0 0 0,0-1 0,11-3 0,5-4-810,0-1 1,29-18 0,-38 21 71,29-19-1906,-3-5 976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13.0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1 12819,'-1'0'316,"0"1"0,0-1 0,0 0 0,0 1 0,0 0 0,0-1-1,0 1 1,0 0 0,0-1 0,0 1 0,0 0 0,1 0 0,-1 0 0,0-1 0,0 1 0,1 0 0,-1 0 0,1 0 0,-1 0 0,1 0 0,-1 1 0,1-1 0,0 0 0,0 0 0,-1 0 0,1 0 0,0 1 0,0 6 435,-1-1-1,1 1 1,2 10 0,0 3 249,-5 23-83,-1 0 0,-12 52 0,-2 16-775,17-110-159,0 22 35,3-14-245,-2-10 209,0 0 0,0 1 0,0-1 0,1 0 1,-1 0-1,0 0 0,0 0 0,0 1 0,1-1 0,-1 0 0,0 0 0,0 0 0,0 0 0,1 0 0,-1 0 0,0 0 0,0 0 0,0 1 0,1-1 0,-1 0 0,0 0 0,0 0 0,1 0 0,-1 0 0,0 0 1,0 0-1,1 0 0,-1-1 0,0 1 0,0 0 0,0 0 0,1 0 0,-1 0 0,4-3-337,-1 1 0,1-1 0,-1 0-1,0-1 1,0 1 0,0 0 0,0-1 0,3-5 0,-6 8 288,45-74-5483,-13 28 3857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13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14963,'3'10'1338,"1"-1"0,-1 1 1,-1 0-1,0 0 0,2 18 0,-3 52 2126,-1-13-1971,14 45-499,0 8-860,-16-99-739,2-21 572,0 0 0,0 0 0,0 0 0,0 0 0,0 1 0,0-1 0,0 0 0,0 0 0,0 0 1,-1 0-1,1 1 0,0-1 0,0 0 0,0 0 0,0 0 0,0 0 0,0 0 0,0 0 0,0 0 0,-1 1 0,1-1 1,0 0-1,0 0 0,0 0 0,0 0 0,0 0 0,-1 0 0,1 0 0,0 0 0,0 0 0,0 0 0,0 0 1,-1 0-1,1 0 0,-7-8-1842,-11-35-2722,8 11 3153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13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72 169 13707,'-9'2'432,"-9"1"2514,-26 10 0,54-15 716,32-7-2156,340-115 2963,-244 83-3892,-121 37-551,0 1 0,1 1 0,-1 1 0,1 0 0,-1 1 0,22 3 0,-34-3-98,-1 1 0,1 0 1,-1 0-1,0 0 1,1 0-1,-1 1 1,0 0-1,0 0 0,0 0 1,0 0-1,7 6 1,-11-8-57,1 1 1,-1-1-1,0 1 1,1 0-1,-1-1 0,0 1 1,1 0-1,-1-1 1,0 1-1,0 0 1,0 0-1,0-1 1,0 1-1,0 0 1,0 0-1,0-1 1,0 1-1,0 0 1,0 0-1,0-1 1,0 1-1,0 0 1,-1-1-1,1 1 0,0 0 1,-1-1-1,1 1 1,0 0-1,-1-1 1,1 1-1,-1-1 1,1 1-1,-1 0 1,1-1-1,-2 1 1,-24 21-4485,19-17 3484,-12 12-601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14.2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66 16732,'-15'21'1648,"4"-1"1257,0-7-281,16-5-791,9-1-177,16-7-440,9-2-160,10-4-295,-2-4-161,9 0-240,-1-5-88,-4 1-160,0-1-32,-9 2-40,-4 1-208,-12 1-856,-7 0-1081,-15-4 1073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3:20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32 234 3793,'-1'-1'296,"0"1"0,0-1 0,-1 0 0,1 0 0,0 0 0,1 0 0,-1 0 0,0 0 0,0 0 0,0 0 0,0 0 0,1 0 0,-1-1 0,1 1 0,-1 0 1,1 0-1,-1-1 0,1 1 0,0 0 0,-1-1 0,1 1 0,0 0 0,0-1 0,0 1 0,0 0 0,0-1 0,1 1 0,-1-2 0,0-4 473,0 7-759,0 0 0,0 0 0,0 0 0,0 0 1,0 0-1,0 0 0,0 0 0,0 0 0,0 0 0,0 1 0,0-1 1,0 0-1,0 0 0,0 0 0,0 0 0,0 0 0,0 0 1,0 0-1,0 0 0,0 0 0,0 0 0,0 0 0,0 0 0,0 0 1,0 0-1,0 0 0,-1 0 0,1 0 0,0 0 0,0 0 0,0 1 1,0-1-1,0 0 0,0 0 0,0 0 0,0 0 0,0 0 1,0 0-1,0 0 0,0 0 0,0 0 0,-1 0 0,1 0 0,0 0 1,0 0-1,0 0 0,0 0 0,0-1 0,0 1 0,0 0 0,0 0 1,0 0-1,0 0 0,0 0 0,0 0 0,0 0 0,0 0 1,0 0-1,-1 0 0,1 0 0,0 0 0,0 0 0,0 0 0,0 0 1,0 0-1,0 0 0,0 0 0,0 0 0,0-1 0,-4 8 81,2 4 16,-1 1-1,1 0 0,1-1 0,0 1 0,1 0 0,0-1 1,2 16-1,-1-26-86,-1 0-1,0 0 1,0 1 0,1-1-1,-1 0 1,1 0 0,-1 0 0,1 0-1,-1 0 1,1 0 0,0 0-1,-1 0 1,1 0 0,0 0 0,1 1-1,-1-1 2,0-1-1,0 0 1,-1 0-1,1 1 1,0-1-1,0 0 1,0 0-1,0 0 1,-1 0 0,1 0-1,0 0 1,0 0-1,0 0 1,0 0-1,-1-1 1,1 1-1,0 0 1,0 0-1,0-1 1,-1 1-1,1-1 1,0 1-1,0 0 1,-1-1-1,1 0 1,0 0-1,21-16 371,-2 0 1,28-32-1,3-3-88,0 5-359,70-51 1,-56 57-62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15.9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233 624 6473,'0'-5'3164,"1"-2"1880,0 7-4958,-1-1 0,1 1-1,-1 0 1,1 0 0,-1 0-1,1 0 1,0-1 0,-1 1-1,1 0 1,-1 0-1,1 0 1,-1 0 0,1 1-1,0-1 1,-1 0 0,1 0-1,-1 0 1,2 1 0,20 4 570,1-1 1,36 1-1,-46-5-516,0 0 0,0-1 0,0-1 1,0 0-1,0-1 0,15-5 0,108-49 606,-85 33-378,56-17-1,-94 38-363,1-1-1,-1-1 0,-1 0 0,1-1 0,-1-1 1,0 1-1,0-2 0,-1 0 0,12-10 0,-23 18-2,108-96 21,-102 91-21,0 0 0,1-1 0,-2 0 0,1 0 0,9-12 0,-14 15 2,1 1-1,-1-1 1,0 1 0,0-1 0,0 0-1,0 1 1,0-1 0,0 0 0,-1 0 0,0 0-1,1 0 1,-1 0 0,0 1 0,-1-1-1,1 0 1,0 0 0,-1 0 0,1 0 0,-1 1-1,-2-6 1,0 1-1,-1 0 1,0 1-1,0-1 1,0 1-1,-1 0 0,0 0 1,0 0-1,-1 0 0,1 1 1,-1 0-1,-1 0 1,1 1-1,-11-6 0,-8-3-1,-1 1-1,-38-12 0,27 11 14,-30-8-15,-19-8-5,79 26 6,0 1 1,0 0-1,0 0 0,0 0 0,0 1 0,0 0 0,-1 0 0,1 1 0,-14 1 0,7 1-1,1 0 1,0 2 0,-1-1-1,-16 9 1,-6 4 1,1 3 0,-55 37 0,44-26 4,29-18-5,0 0 1,1 1-1,-18 19 0,-38 50 2,25-32 5,29-32-7,-25 33 1,41-48 29,0-1 0,1 1 0,-1-1 1,0 1-1,1-1 0,0 1 0,0 0 1,0 0-1,0 0 0,0-1 0,1 1 1,-1 0-1,1 0 0,0 0 0,-1 0 0,1 0 1,1 0-1,-1 0 0,0 0 0,1 0 1,0 0-1,-1 0 0,1 0 0,0 0 0,1-1 1,-1 1-1,0 0 0,1-1 0,0 1 1,-1-1-1,1 1 0,0-1 0,0 0 0,0 0 1,5 4-1,1 0 188,0 0 0,1-1 0,0 0 0,0 0 0,0-1-1,0 0 1,0 0 0,1-1 0,16 3 0,-3-3-59,0-1-1,-1-1 1,1 0 0,0-2-1,29-5 1,-16 0-851,0-2 1,56-20-1,-25 3-157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21.3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49 10842,'-5'0'744,"0"1"0,-1-1-1,1 0 1,-7-1-1,12 0-681,0 1-1,-1 0 1,1 0 0,0 0-1,0-1 1,0 1-1,-1 0 1,1 0-1,0 0 1,0-1-1,0 1 1,0 0-1,0 0 1,0-1-1,-1 1 1,1 0-1,0 0 1,0-1-1,0 1 1,0 0-1,0-1 1,0 1-1,0 0 1,0 0-1,0-1 1,0 1 0,0 0-1,0 0 1,0-1-1,0 1 1,1 0-1,-1 0 1,0-1-1,0 1 1,0 0-1,0 0 1,0-1-1,1 1 1,-1 0-1,0 0 1,0 0-1,0-1 1,1 1-1,-1 0 1,0 0-1,4-3 253,0 0-1,0 0 1,0 1-1,1-1 1,-1 1-1,1 0 1,7-2 0,1 0 381,23-3 0,-7 5 220,-1 0 0,58 4 0,60 16 946,-27-2-798,213-2 985,16 2-2619,-331-13 94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22.8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7 4841,'-2'0'416,"0"-1"1,0 1-1,0 0 1,0 0-1,0 0 1,0 0-1,0 1 0,0-1 1,0 0-1,0 1 1,0 0-1,0-1 1,0 1-1,0 0 0,0 0 1,0 0-1,1 0 1,-3 2-1,2-2-175,0 1-1,0-1 1,0 0 0,0 0-1,0 0 1,0 0 0,0-1-1,0 1 1,0 0 0,0-1-1,0 0 1,-1 1 0,1-1-1,0 0 1,-3 0 0,5 0-204,0 0 1,0 0 0,0-1-1,-1 1 1,1 0 0,0 0 0,0 0-1,-1 0 1,1-1 0,0 1 0,0 0-1,0 0 1,0-1 0,-1 1-1,1 0 1,0 0 0,0-1 0,0 1-1,0 0 1,0 0 0,0-1-1,0 1 1,0 0 0,0 0 0,0-1-1,0 1 1,0 0 0,0-1 0,0 1-1,0 0 1,0 0 0,0-1-1,0 1 1,0 0 0,0 0 0,0-1-1,1 1 1,-1 0 0,0 0-1,0-1 1,0 1 0,0 0 0,0 0-1,1 0 1,-1-1 0,0 1 0,0 0-1,1 0 1,9-11 922,-8 10-823,0 0-1,0 0 1,1 1-1,-1-1 1,0 1 0,1-1-1,-1 1 1,0 0-1,1 0 1,-1 0 0,1 0-1,-1 0 1,3 1-1,32 9 860,-17-4-536,102 20 1457,-104-24-1842,1-1 0,-1 0 0,1-1 0,31-5 0,-21-1-430,-19 4-576,0 0 0,0 0 0,0 1 0,0 0 0,0 1 0,11 1 0,-6 2-369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23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 12291,'6'4'1224,"3"3"880,2 0-63,14-3-289,-1 0-136,14-4-239,-1-4-177,4 0-408,2 0-224,-1-2-448,1-2-624,-6-4 336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25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1 109 8810,'4'-4'455,"1"0"-1,1 1 1,-1 0 0,0 1 0,1-1-1,0 1 1,-1 0 0,1 0 0,0 1 0,0-1-1,0 1 1,0 1 0,0-1 0,12 1-1,90 0 906,109-15 0,-21 0-700,-135 12-452,72 8 0,118 29 445,98 6-259,52-55 289,221-66 2260,-462 64-2450,-134 16-376,0 2-1,0 1 0,-1 1 0,33 7 1,5 6 135,86 19 258,-119-30-444,0-1 0,0-2-1,35-1 1,94-21 188,2 0-116,67 20-99,70-4-71,122-20 84,-292 27-45,-63 0 302,0-3 0,95-11 0,-95 3 143,1 2 0,-1 4 0,84 7 0,-141-5-559,-5 0-46,-1 0 1,1 0 0,0 0 0,-1 0 0,1 1-1,0-1 1,-1 1 0,1 0 0,-1 0 0,1 0-1,4 2 1,-14-10-645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37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23 3889,'0'0'152,"0"0"0,0-1 0,-1 1 1,1 0-1,0 0 0,-1 0 0,1 0 0,0 0 0,0 0 1,-1 0-1,1 0 0,0-1 0,0 1 0,0 0 0,-1 0 1,1 0-1,0-1 0,0 1 0,0 0 0,-1 0 0,1 0 1,0-1-1,0 1 0,0 0 0,0 0 0,0-1 0,0 1 1,0 0-1,0-1 0,-1 1 0,1 0 0,0 0 0,0-1 1,0 1-1,0 0 0,0-1 0,0 1 0,1 0 0,-1 0 1,0-1-1,0 1 0,0 0 0,0 0 0,0-1 0,0 1 1,6-13 4212,2 33-1523,-1 6-2258,2-1 1,0 0 0,2 0-1,1-1 1,20 32-1,-26-47-538,24 41 327,-28-45-437,1 0 0,-1 0 0,-1 1 0,1-1 0,-1 0 0,0 1 0,0-1 0,0 8 0,-1-13-5,0 1 0,0-1 1,0 1-1,0-1 0,0 0 0,0 1 1,0-1-1,0 1 0,0-1 0,0 1 1,0-1-1,0 1 0,0-1 0,-1 0 0,1 1 1,0-1-1,0 1 0,0-1 0,-1 0 1,1 1-1,0-1 0,-1 0 0,1 1 1,0-1-1,-1 0 0,1 1 0,0-1 1,-1 0-1,1 0 0,-1 0 0,1 1 0,-1-1 1,-16-1-2942,14 0 2504,-14-1-560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38.3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17 12195,'2'18'697,"-1"0"0,-1 0 0,-1 0 0,-1 0 1,0 0-1,-1-1 0,-1 1 0,-13 33 0,16-49-642,0 0-1,0 1 1,0-1-1,-1 0 1,1 0-1,-4 3 1,5-4-50,0-1 0,0 0 0,-1 0 0,1 0 0,0 1 0,0-1 1,-1 0-1,1 0 0,0 0 0,0 0 0,-1 0 0,1 1 0,0-1 1,-1 0-1,1 0 0,0 0 0,-1 0 0,1 0 0,0 0 1,-1 0-1,1 0 0,0 0 0,0 0 0,-1 0 0,0-1-2,1 1-1,-1-1 0,1 1 0,-1-1 0,1 1 1,-1-1-1,1 1 0,0-1 0,-1 1 1,1-1-1,0 1 0,-1-1 0,1 1 1,0-1-1,0 0 0,-1-1 0,-2-13-88,0-2 0,0 1 0,2 0 0,0 0 0,1-1 0,1 1 0,0 0 0,4-17 0,-5 29 72,1 1 0,0-1 0,0 0 1,0 0-1,0 1 0,1-1 1,-1 1-1,1-1 0,0 1 0,5-7 1,-6 9 39,1 0 1,-1 0 0,1-1-1,-1 1 1,1 0-1,0 0 1,-1 1 0,1-1-1,0 0 1,0 1 0,0-1-1,-1 1 1,1-1-1,0 1 1,0 0 0,0 0-1,0 0 1,0 0 0,0 0-1,0 0 1,-1 0-1,1 1 1,3 0 0,7 3 412,0 0-1,0 1 1,-1 1 0,12 6 0,-10-4-117,0-1-1,24 8 1,-36-14-358,0-1 1,0 0-1,0 1 1,0-1-1,0 0 1,0 0-1,0 0 1,0 0-1,0 0 1,0 0-1,0 0 0,0 0 1,0 0-1,0 0 1,0 0-1,0-1 1,0 1-1,0 0 1,0-1-1,0 1 1,0-1-1,0 1 0,0-1 1,-1 1-1,2-2 1,5-11-351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38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12363,'7'6'1232,"3"4"664,3 8-607,5 2-81,0 6-432,1 0-184,-1 2-256,-1-2-120,-8-5-168,-2-1-128,-5-9-752,-2-3-304,-5-11 512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39.1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8346,'-4'0'4241,"8"0"-4001,1 0-120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39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59 12995,'32'104'5769,"-32"-104"-5755,1 0-1,-1 0 1,0 1 0,0-1-1,0 0 1,0 0 0,0 1-1,0-1 1,0 0-1,0 0 1,0 1 0,0-1-1,0 0 1,0 0 0,0 0-1,0 1 1,0-1 0,0 0-1,0 0 1,0 1-1,0-1 1,0 0 0,-1 0-1,1 1 1,0-1 0,0 0-1,0 0 1,0 0 0,0 0-1,-1 1 1,1-1 0,0 0-1,0 0 1,0 0-1,-1 0 1,1 0 0,0 1-1,0-1 1,0 0 0,-1 0-1,1 0 1,-1 0-7,1 0 0,-1 0 0,1 0 1,0 0-1,-1 0 0,1-1 0,-1 1 0,1 0 0,-1 0 1,1 0-1,0-1 0,-1 1 0,1 0 0,0 0 0,-1-1 0,1 1 1,0 0-1,-1-1 0,1 1 0,0 0 0,0-1 0,-1 0 1,-3-8 8,0-1 0,1 0 1,0 0-1,0 0 0,1-1 1,1 1-1,0 0 0,0-1 1,1 1-1,1-13 1,-1 22-16,0 1 1,0-1 0,0 0 0,0 1 0,0-1-1,0 0 1,1 1 0,-1-1 0,0 1 0,0-1 0,1 0-1,-1 1 1,0-1 0,1 1 0,-1-1 0,0 1 0,1-1-1,-1 1 1,1-1 0,-1 1 0,0 0 0,1-1 0,0 1-1,-1-1 1,1 1 0,-1 0 0,1 0 0,-1-1-1,1 1 1,0 0 0,-1 0 0,1 0 0,-1 0 0,1-1-1,0 1 1,-1 0 0,1 0 0,0 0 0,0 1 0,3-1 45,1 1 1,-1 1 0,0-1-1,0 1 1,4 2-1,5 1 131,3 0-43,0-1 1,0-1 0,0 0 0,1-1-1,-1 0 1,0-2 0,1 0 0,21-3-1,-36 3-197,0-1 0,0 1 0,0-1 0,0 1 0,0-1 0,0 0-1,-1 0 1,1 0 0,0 0 0,-1 0 0,1 0 0,-1 0 0,1-1 0,-1 1 0,1 0-1,0-2 1,-1 1-121,0 1 0,-1 0-1,1 0 1,-1-1-1,1 1 1,-1 0-1,1-1 1,-1 1 0,0-1-1,0 1 1,0 0-1,1-1 1,-1 1-1,-1-1 1,1 1 0,0-1-1,0 1 1,0 0-1,-1-1 1,0 0 0,-1-8-954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6:41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364 1154 8882,'0'0'133,"0"-1"1,1 1-1,-1-1 1,0 1-1,0-1 1,1 1-1,-1 0 1,0-1-1,1 1 1,-1 0-1,1-1 1,-1 1-1,0 0 1,1 0-1,-1-1 1,1 1-1,-1 0 1,1 0-1,-1 0 1,1-1-1,-1 1 1,0 0-1,1 0 1,-1 0-1,1 0 1,-1 0-1,1 0 1,-1 0-1,1 0 1,0 0-1,24 1 600,-12 0-66,115-15 2334,-89 7-2010,1 3 0,63 0 0,10 14 2,31 1-231,168 5 166,5-19-782,-201-2-116,22-3 487,218-41 0,-326 43-484,7 0 94,0-1 1,-1-3-1,0 0 0,35-17 0,-34 11-18,48-26 55,-75 36-151,-1 0 0,1-1 0,-1 0-1,0-1 1,-1 1 0,10-12 0,-8 6-4,0-1 0,0 1 1,-1-2-1,12-27 0,-18 36-6,-1-1-1,0 1 1,0-1-1,-1 0 0,0 0 1,0 1-1,0-1 1,-1 0-1,0 0 0,0 0 1,-1 0-1,0 1 1,0-1-1,-4-10 0,0 2 5,-2 0-1,1 1 1,-2 0-1,0 0 1,0 1-1,-2 0 0,1 1 1,-2 0-1,1 0 1,-19-15-1,-14-15 15,28 26-10,-1 1-1,-22-17 1,10 11-15,0 2 0,-2 1 0,0 1-1,-56-21 1,-250-67 8,180 53-28,43 13 17,66 26-29,-68-11 0,-50 2-111,48 8 101,2-10 48,-4-1-3,89 23-2,0 1 0,0 2-1,-58 8 1,33-2 0,-131 22 20,148-20-10,0 2 1,-65 28-1,69-24-3,16-8-5,0 2 0,-30 18 0,24-11 4,-3 3 16,0 0-1,-42 41 1,54-44 36,0 2 1,1 0-1,1 1 0,1 0 0,1 0 1,0 2-1,2-1 0,-11 32 1,12-28-14,2-10 51,1 0 0,1 0 0,0 0 0,1 0 0,1 1 0,-2 20 0,4 0 106,-1-11-62,1 1-1,2 0 1,0 0-1,7 29 1,-4-32-71,1 1 2,0-1-1,16 37 0,-19-53-41,0 0-1,1 0 0,-1 0 0,1-1 1,0 1-1,1-1 0,-1 0 1,1 0-1,0 0 0,1-1 0,-1 0 1,1 0-1,10 5 0,119 43 902,-93-38-675,-16-7-125,1-1 0,0-2-1,0 0 1,0-2 0,27-1-1,21 3 29,-61-4-79,1 0-1,-1 0 1,0-2-1,0 1 1,0-2-1,0 0 0,0-1 1,0 0-1,25-12 1,7-7 247,1-1-1245,-15 12-2744,-15 7 792,-11-1 1058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39.9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9554,'8'3'1392,"-3"0"1025,0 7-465,-2 5-15,5 4-289,0 4-128,4 5-375,4 0-177,-6-2-312,1 2-144,-3-9-296,1-1-88,-3-8-72,2-4-168,1-9-640,-8-5-456,6-8-1161,6-2 1169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40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43 15963,'9'19'1353,"0"4"687,9 0-255,0 0-609,-6-2-296,1-3-376,-3 2-144,-1-2-240,0 0-40,-4-3-104,-1-4-288,-4-3-688,-1 0-648,-9-8-905,2 2 1241</inkml:trace>
  <inkml:trace contextRef="#ctx0" brushRef="#br0" timeOffset="1">1 160 15827,'5'-3'1561,"3"-3"599,13-6-431,4-4-321,1-4-592,2-1-192,-2 1-280,-3 4-216,-1 5-744,-2 1-392,-8 2-1353,2 0 4410,1-1-1961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40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83 14107,'3'0'481,"-1"0"1,1-1-1,0 0 1,0 1-1,-1-1 0,1 0 1,-1 0-1,1 0 1,-1 0-1,1-1 0,-1 1 1,0-1-1,1 0 0,-1 1 1,3-5-1,-2 4-341,0-1 0,-1 0-1,1-1 1,-1 1 0,0 0 0,0-1-1,-1 1 1,1-1 0,0 1 0,1-7-1,-3 9-136,0 1-1,0-1 1,1 1-1,-1-1 0,0 1 1,0-1-1,0 1 0,0-1 1,0 1-1,0-1 1,0 1-1,0-1 0,0 0 1,0 1-1,0-1 1,0 1-1,0-1 0,0 1 1,0-1-1,-1 1 1,1-1-1,0 1 0,0-1 1,-1 1-1,1-1 1,0 1-1,-1-1 0,1 1 1,0 0-1,-1-1 0,1 1 1,-1-1-1,1 1 1,-1 0-1,1-1 0,0 1 1,-1 0-1,1 0 1,-1 0-1,0-1 0,1 1 1,-1 0-1,1 0 1,-1 0-1,1 0 0,-1 0 1,1 0-1,-1 0 1,0 0-1,-1 0-2,1 0 0,-1 1 0,1-1 0,-1 1 0,1-1 1,-1 1-1,1 0 0,-1-1 0,1 1 0,0 0 0,-1 0 0,1 0 0,0 0 0,0 0 0,0 0 1,-1 0-1,0 2 0,0 1 2,-1 1 0,1 0 1,-1-1-1,2 1 1,-1 0-1,0 0 1,1 1-1,0-1 0,0 0 1,0 0-1,1 8 1,0-11 0,0 1 1,0-1-1,0 1 1,1-1-1,-1 0 1,1 1 0,0-1-1,-1 0 1,1 0-1,0 0 1,1 1 0,-1-1-1,0 0 1,0 0-1,1 0 1,-1-1 0,1 1-1,0 0 1,0-1-1,-1 1 1,1-1 0,0 1-1,0-1 1,0 0-1,1 0 1,-1 0-1,2 1 1,2 0-100,0-1 0,-1 0 0,1 0 0,0 0 0,0-1 0,-1 0 0,1 0 0,0-1-1,0 1 1,0-1 0,-1 0 0,1-1 0,8-3 0,-10 4-210,-1 0-1,1-1 0,-1 0 1,1 1-1,-1-1 0,0-1 1,0 1-1,0 0 0,0-1 1,0 1-1,0-1 0,-1 0 1,0 0-1,1 0 1,-1 0-1,0-1 0,0 1 1,-1 0-1,1-1 0,-1 0 1,2-5-1,-1-11-68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41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1 300 12019,'1'2'586,"1"1"-1,-1-1 1,1 1 0,0-1 0,0 0 0,0 0 0,0 0 0,3 2 0,3 2 565,0-1 0,16 8 1,4 2 437,-26-14-1497,-1 0 0,0 0 0,0 0 0,0-1 0,1 1 0,-1 0 0,0-1 0,1 1-1,-1-1 1,0 0 0,1 1 0,-1-1 0,1 0 0,-1 0 0,0 0 0,1 0 0,-1 0-1,1 0 1,-1 0 0,0 0 0,4-2 0,-4 1-41,1 0 1,0 0-1,-1 0 0,1-1 1,-1 1-1,1-1 0,-1 1 1,1-1-1,-1 0 0,0 1 0,0-1 1,0 0-1,0 0 0,1-3 1,1-5 8,0 0 1,0 0-1,-2-1 1,1 1-1,-1 0 1,0-15-1,-1 11-108,1 0-1,5-26 1,-5 36-155,0-1 0,1 1 0,-1 0 0,1 0 0,0 0 0,0 0 0,1 0-1,-1 1 1,1-1 0,-1 1 0,1-1 0,0 1 0,5-4 0,-6 6 187,1-1-1,-1 1 1,0-1-1,1 1 0,0 0 1,-1 0-1,1 0 1,0 0-1,4-1 1,12-1 288</inkml:trace>
  <inkml:trace contextRef="#ctx0" brushRef="#br0" timeOffset="1">448 7 12483,'0'0'201,"-1"-1"0,1 1-1,-1-1 1,1 1 0,-1-1 0,1 1 0,-1 0 0,1-1 0,-1 1 0,1 0 0,-1-1 0,0 1 0,1 0 0,-1-1-1,0 1 1,1 0 0,-1 0 0,0 0 0,1 0 0,-1 0 0,0 0 0,1 0 0,-1 0 0,0 0 0,1 0 0,-1 0 0,0 0-1,1 1 1,-1-1 0,0 0 0,1 0 0,-1 1 0,1-1 0,-1 0 0,0 1 0,1-1 0,-1 1 0,-4 3 271,0-1 0,0 1 0,-5 6 1,4-4 416,-1 0-469,1 1 1,1-1 0,-1 1 0,1 0 0,0 0 0,-7 15 0,10-17-388,0-1 0,0 1 1,1-1-1,-1 1 0,1-1 1,0 1-1,1 0 0,-1 0 1,1-1-1,0 1 0,0 0 1,0 0-1,1 0 0,0 5 1,0-9-33,-1 0 1,0 0-1,1 0 1,-1 0-1,0 0 1,1 0-1,-1 0 1,1 0-1,0 0 1,-1 0-1,1 0 1,0-1-1,-1 1 1,1 0-1,0 0 1,0-1-1,1 2 1,-1-2-1,-1 0-1,1 1 1,0-1 0,0 0-1,0 0 1,-1 0 0,1 0-1,0 0 1,0 0 0,0 0-1,-1 0 1,1 0 0,0 0-1,0 0 1,-1-1 0,1 1-1,0 0 1,1-1-1,1-1-11,0 0 0,0 0 0,0 0 0,0 0-1,-1 0 1,1-1 0,-1 0 0,5-5-1,8-17-268,-13 20-12,1 0 0,0 0 0,0 0 0,0 1 0,1-1 0,-1 1 0,1 0 0,7-6 0,-1 2-1107,-8 6 1465,0 1 1,0-1-1,1 0 0,-1 1 1,0 0-1,1-1 0,3 0 0,12-2 380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41.5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37 406 12707,'-4'5'610,"0"-1"0,0 0 1,1 1-1,0 0 0,0 0 1,0 0-1,1 0 0,-3 8 1,3-9-425,1-1 0,1 0 0,-1 1-1,0-1 1,1 1 0,0-1 0,0 1 0,0-1 0,0 1 0,0-1 0,1 1 0,-1-1 0,1 1 0,2 5-1,-2-8-173,0 1-1,0 0 0,0-1 0,0 1 0,0-1 1,0 1-1,1-1 0,-1 0 0,0 1 0,1-1 1,-1 0-1,1 0 0,0 0 0,-1 0 0,1 0 0,0 0 1,-1-1-1,1 1 0,0 0 0,0-1 0,0 0 1,0 1-1,0-1 0,-1 0 0,1 0 0,0 0 0,0 0 1,0 0-1,2-1 0,2 0-20,-1 0 1,1-1-1,-1 1 0,0-1 1,1 0-1,-1-1 0,0 1 1,8-6-1,-6 2-11,1-1 1,-1 1-1,0-1 1,-1 0-1,0-1 1,0 0-1,0 0 1,-1 0-1,0-1 1,-1 1-1,0-1 1,0 0-1,-1 0 1,0-1-1,-1 1 1,0-1-1,1-15 1,-1 9-11,-2-1 1,0 1-1,-1 0 1,-1-1 0,0 1-1,-1 0 1,-1 0-1,0 0 1,-13-27-1,-4 1-217,-38-56-1,55 91 246,-8-8 57,12 15-50,0 0 0,0-1 1,0 1-1,0 0 0,0 0 1,0 0-1,-1 0 0,1 0 0,0 0 1,0-1-1,0 1 0,0 0 1,0 0-1,-1 0 0,1 0 1,0 0-1,0 0 0,0 0 1,0 0-1,0 0 0,-1 0 1,1 0-1,0 0 0,0 0 0,0 0 1,0 0-1,-1 0 0,1 0 1,0 0-1,0 0 0,0 0 1,0 0-1,-1 0 0,1 0 1,0 0-1,0 0 0,0 1 1,0-1-1,0 0 0,-1 0 1,1 0-1,0 0 0,0 0 0,0 0 1,0 0-1,0 1 0,0-1 1,0 0-1,0 0 0,0 0 1,-1 0-1,1 1 0,-2 9 272,2 5 15,0 0 0,1 0 0,0 0 0,1 0 0,1-1 0,1 1 0,9 26 0,-1-10 130,2-1 0,27 45 1,-35-65-513,1-1 1,0 1 0,0-1 0,1 0 0,0-1 0,0 0-1,1 0 1,1-1 0,-1 0 0,1 0 0,0-1 0,0 0-1,22 7 1,-40-21-6060,-1-3 4567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41.9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1 199 11803,'21'-12'984,"4"-1"416,2-2-224,6 4-296,-2 3 113,-3 6 319,0 2 80,-10 12-151,-4 4-185,-6 12-440,-4 0-192,-4 1-280,0-1-56,-4-7-256,4-3-240,-4-12-712,2-10-1513</inkml:trace>
  <inkml:trace contextRef="#ctx0" brushRef="#br0" timeOffset="1">151 29 12595,'-11'-4'1056,"4"0"528,1-1-544,7 1-463,-1 0-537,5 2-729,3-1-399,-6 1 536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42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1 15659,'-7'12'1436,"1"1"0,0 1 0,1-1 0,-5 23 0,8-28-1327,0 0 1,1 0-1,0 0 0,1 0 0,0 1 0,0-1 0,0 0 0,1 0 0,3 12 0,-3-18-101,-1 1 0,1-1 0,1 0 0,-1 1 0,0-1 0,0 0 0,1 0 0,-1 0 0,3 3 0,-4-5-7,1 1 1,0-1 0,-1 1-1,1-1 1,0 1 0,-1-1-1,1 1 1,0-1 0,0 0-1,0 1 1,-1-1 0,1 0-1,0 0 1,0 1 0,0-1-1,-1 0 1,1 0 0,0 0-1,0 0 1,0 0 0,0 0-1,-1 0 1,1 0 0,0-1-1,0 1 1,0 0 0,0 0-1,-1-1 1,1 1 0,0-1-1,0 1 1,-1 0 0,2-1-1,5-6 7,1 1-1,-1-1 0,-1 0 0,12-16 1,13-13 1,-25 30 64,2 0 0,-1 0 0,1 0 1,0 1-1,0 1 0,0-1 0,12-3 0,66-18 1736,-21 7-1912,-62 18-217,-1 0 1,0 1-1,0-1 0,0 0 1,0 0-1,0-1 0,0 1 1,0 0-1,3-3 0,-3-1-945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19:42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 19684,'-4'11'2193,"1"2"1351,0-1-1503,-1-4-1209,0-5-672,-10-3-144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02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38 9498,'-2'-2'480,"1"0"0,-1 0 0,0-1 0,1 1 0,0-1 0,-1 1 0,1-1 0,0 0 0,0 1 0,1-1 0,-1 0 0,0-5 0,0 91 3074,0 14-2303,12 98 0,36 186 295,-30-277-664,4-1 0,55 161 1,-44-177-55,-26-73-596,1 1-1,1-1 1,15 22 0,-18-31-135,0 0 0,0-1 1,0 0-1,0 0 0,1 0 1,-1 0-1,1-1 0,0 0 0,0-1 1,0 1-1,0-1 0,10 2 0,-2 1 225,-11-10-522,-1 1 1,1-1 0,-1 0 0,2-5-1,-4 9-142,0 0-1,1 0 0,-1 0 0,0 1 0,0-1 0,0 0 0,1 0 1,-1 0-1,0 0 0,0 1 0,-1-1 0,1 0 0,0 0 0,0-1 0,-13 5-5921,4 8 4999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03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7 208 9618,'-7'-7'6749,"23"16"-3663,32 35-647,11 9-955,-52-48-1350,-1 0 1,1-1-1,0 0 1,0 0-1,1 0 1,-1-1-1,11 3 1,-14-5-82,-1 0 1,0-1-1,1 1 1,-1-1-1,1 0 1,-1 1 0,1-2-1,-1 1 1,0 0-1,1-1 1,-1 1-1,1-1 1,-1 0-1,0 0 1,0 0-1,1-1 1,4-2-1,-6 2-18,1 0-1,-1-1 1,0 1-1,1 0 1,-1-1-1,0 0 1,0 1-1,-1-1 1,1 0-1,-1 0 1,1 0-1,-1 0 1,0 0-1,0 0 1,0-1-1,0 1 1,-1 0-1,1-5 1,-1 1-9,0 0 1,0 1-1,0-1 1,-1 0-1,0 1 0,-1-1 1,1 1-1,-1-1 1,0 1-1,-5-10 0,-4-3-323,-23-34 1,9 17-939,23 33 970,0 0-1,0 1 1,0-1-1,1 0 1,-1 0-1,1-1 1,0 1-1,0 0 1,0 0 0,0 0-1,1-1 1,-1 1-1,1-1 1,0 1-1,0-6 1,10-21-1121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6:45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16 11610,'-32'-16'4551,"48"40"-177,9 10-2732,-2 2 0,30 56-1,27 83-3725,-80-172-226,-4-5 1040,-3-5-402,-4-6-269,-1-1 697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03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169 1 11514,'-5'0'358,"-1"0"0,1 0 0,0 0-1,0 1 1,-1-1 0,1 2 0,0-1-1,0 0 1,0 1 0,0 0 0,0 0-1,1 0 1,-1 1 0,-8 5 0,3 0-150,1-1-1,0 1 1,0 1 0,0 0 0,-9 13 0,16-19-174,-1 1 0,1 0-1,-1 0 1,1 0 0,0 0 0,1 0 0,-1 1-1,0 3 1,2-6-32,-1-1 0,1 0-1,0 0 1,0 1 0,0-1-1,0 0 1,0 1-1,0-1 1,0 0 0,0 1-1,1-1 1,-1 0 0,1 1-1,-1-1 1,1 0 0,-1 0-1,1 0 1,-1 0 0,1 1-1,0-1 1,0 0 0,0 0-1,0 0 1,-1 0 0,1-1-1,1 1 1,-1 0 0,0 0-1,0-1 1,0 1 0,1 0-1,7 2 10,-1 0-1,1-1 0,-1 0 1,1 0-1,14 0 0,11 3 58,-29-4-50,8 1 82,21 7 0,-30-8-50,-1 1 0,0-1 0,0 1 0,0-1 1,0 1-1,0 0 0,0 0 0,0 0 0,-1 0 0,1 1 1,3 4-1,-5-6-10,0 1-1,-1-1 1,1 0 0,-1 1 0,1-1 0,-1 0 0,0 1-1,1-1 1,-1 1 0,0-1 0,0 1 0,0-1-1,0 1 1,0-1 0,-1 1 0,1-1 0,0 0 0,-1 1-1,1-1 1,-1 1 0,1-1 0,-1 0 0,1 1-1,-1-1 1,0 0 0,0 0 0,0 0 0,0 1 0,-1 0-1,-5 5 119,0 1-1,0-1 0,-11 7 0,9-7-89,4-3-42,-10 9-4,1-2 1,-1 0-1,-25 14 1,40-25-79,-1 1 0,1-1 0,-1 0-1,1 1 1,-1-1 0,1 0 0,-1 1 0,1-1 0,-1 0 0,0 0-1,1 0 1,-1 0 0,1 1 0,-1-1 0,0 0 0,1 0 0,-1 0 0,1 0-1,-1 0 1,0-1 0,1 1 0,-1 0 0,0 0 0,1 0 0,-1 0 0,1-1-1,-1 1 1,1 0 0,-1-1 0,1 1 0,-1 0 0,1-1 0,-1 1 0,1 0-1,-1-1 1,1 1 0,-1-1 0,1 1 0,0-1 0,-1 0 0,0-1-273,1 0 0,0 0 0,-1 0 0,1 0 0,0-1 1,0 1-1,0 0 0,0 0 0,0 0 0,2-4 0,6-18-1151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04.3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33 149 16580,'14'15'1344,"-1"-1"544,1 3-295,-2-3-761,-2-2-320,1-1-248,-3 1-80,-1-2-112,-2-1 16,-2-2-464,-2-1-344,-9-12-5338,5-6 4786</inkml:trace>
  <inkml:trace contextRef="#ctx0" brushRef="#br0" timeOffset="1">12 22 12139,'-3'-7'1504,"-2"0"608,3 3-839,1 0-369,6 4-736,3 2-408,8 3-712,7-2 4616,2 5-3039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05.7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142 517 12331,'-3'-2'471,"1"-1"1,-1 1-1,0-1 1,0 1-1,0 0 1,0 0-1,-4-2 1,5 4-365,1-1 0,0 1 1,-1 0-1,1-1 0,-1 1 0,1 0 0,-1 0 1,1 0-1,0 0 0,-1 0 0,1 1 0,-1-1 1,1 0-1,0 1 0,-1-1 0,1 1 0,0-1 0,-1 1 1,1-1-1,0 1 0,-3 1 0,-3 5 59,-1 1 0,1-1-1,0 1 1,0 0 0,1 1-1,0-1 1,1 1 0,0 0-1,0 1 1,1-1-1,0 1 1,1 0 0,-3 11-1,6-20-162,0 0-1,-1 0 1,1 1-1,0-1 1,0 0-1,0 0 1,0 0-1,0 0 1,0 1-1,0-1 1,0 0-1,1 0 0,-1 0 1,0 0-1,1 0 1,-1 0-1,1 0 1,-1 1-1,2 0 1,-2-2-3,1 1 0,0-1 0,-1 1 1,1-1-1,0 1 0,0-1 1,-1 0-1,1 1 0,0-1 0,0 0 1,0 0-1,0 1 0,0-1 0,-1 0 1,1 0-1,0 0 0,0 0 0,0 0 1,1-1-1,3 0 0,0 0 1,0-1 0,0 1-1,-1-1 1,1 0 0,8-6-1,-7 4 11,0 0 0,1 1-1,-1 0 1,1 0 0,7-2 0,-12 4-10,1 0 0,-1 1 0,1 0 0,-1-1 1,1 1-1,0 0 0,-1 1 0,1-1 0,-1 0 0,1 1 1,-1-1-1,1 1 0,-1 0 0,0 0 0,1 0 0,-1 0 0,0 0 1,3 2-1,6 5 69,-1 0 0,0 0 0,-1 1 1,0 0-1,0 1 0,-1 0 0,0 1 1,-1-1-1,0 1 0,0 1 0,-1-1 0,-1 1 1,8 25-1,-11-28-10,1 0 0,-2 1 1,1 0-1,-1-1 0,0 1 0,-1 0 1,-1 0-1,1-1 0,-1 1 1,-1 0-1,0-1 0,0 1 0,-1-1 1,0 0-1,-1 0 0,0 0 0,0 0 1,-1 0-1,-7 9 0,10-15-44,-1 0-1,1 0 1,-1 0-1,0-1 0,1 1 1,-1-1-1,0 1 1,-1-1-1,-3 2 0,6-4-10,-1 1-1,1 0 0,-1-1 0,1 0 0,-1 1 0,1-1 0,-1 0 0,1 0 0,-1 0 0,1 0 0,-1 0 0,1 0 0,-1 0 0,1 0 0,-1-1 0,1 1 0,-1 0 0,1-1 0,-1 0 0,1 1 0,0-1 0,-1 0 0,1 1 0,0-1 0,-2-2 0,-1 0 2,1 0-1,0-1 1,1 1 0,-1-1 0,0 0-1,1 0 1,0 0 0,-3-8 0,-10-38-14,13 44 4,-3-15-67,1-1 0,1-1 0,1 1 0,1 0 0,0-1 0,4-26 0,-1 35 42,0-1 1,1 1 0,1 0 0,0 0-1,0 1 1,2-1 0,-1 1 0,2 0-1,0 1 1,16-22 0,-21 31 73,0 1 1,1-1 0,0 1-1,0 0 1,-1 0-1,1 0 1,1 0-1,-1 0 1,0 1 0,0-1-1,1 1 1,-1 0-1,1 0 1,-1 0-1,1 0 1,-1 1 0,1-1-1,-1 1 1,1 0-1,-1 0 1,1 1-1,0-1 1,-1 1 0,1-1-1,-1 1 1,0 0-1,1 1 1,-1-1 0,0 0-1,1 1 1,-1 0-1,0 0 1,0 0-1,0 0 1,-1 0 0,1 1-1,0-1 1,-1 1-1,0-1 1,1 1-1,-1 0 1,0 0 0,-1 0-1,1 0 1,2 6-1,2 9 146,0 0 0,6 35-1,-11-50-182,0-4 5,2-12 19,1-18 10,-2 9-196,1 0 0,0 0 0,1 0 0,2 1 0,0-1 0,10-20 1,-15 39 127,0 0 1,1 1 0,-1-1 0,1 1-1,-1-1 1,1 1 0,0-1 0,0 1 0,0 0-1,0 0 1,0 0 0,1 0 0,-1 1 0,1-1-1,-1 0 1,6-1 0,-6 2 19,1 1 0,-1-1-1,1 1 1,-1 0 0,1 0 0,-1 0 0,1 0 0,-1 0-1,1 0 1,-1 1 0,1-1 0,-1 1 0,0 0-1,1 0 1,-1 0 0,0 0 0,1 0 0,-1 0 0,3 3-1,5 3 17,-1 1 0,0 1-1,0-1 1,9 13-1,-9-11 58,0 0-1,0 0 0,12 8 1,-19-16-68,0-1-1,0 1 1,0-1 0,1 1 0,-1-1 0,0 0 0,1 0-1,-1 0 1,1 0 0,-1 0 0,1 0 0,-1-1 0,1 1 0,-1-1-1,1 0 1,0 0 0,-1 0 0,1 0 0,0 0 0,-1 0-1,1-1 1,-1 1 0,1-1 0,-1 0 0,1 0 0,-1 0-1,1 0 1,-1 0 0,0-1 0,0 1 0,0-1 0,1 1-1,-1-1 1,-1 0 0,1 0 0,2-2 0,2-3-115,-1-1 0,0 1 1,-1-1-1,0 0 0,0 0 0,0 0 1,-1 0-1,-1-1 0,3-11 1,-3 10 29,1-3 21,0 1 0,-1-1-1,-1 1 1,0-1-1,-2-22 1,-4 71 258,2-18 15,1-1 0,-1 33-1,3-46-186,0 0 0,1 1 0,-1-1 0,1 0 0,0 1 0,0-1 0,0 0 0,1 0 0,-1 0 0,1 0 0,0 0 0,0 0 0,1 0 0,-1-1 0,1 1 0,-1-1 0,5 4 0,-6-6-21,-1-1 1,1 1-1,-1-1 0,1 1 1,-1-1-1,1 0 1,0 0-1,-1 1 0,1-1 1,0 0-1,-1 0 1,1 1-1,-1-1 0,1 0 1,0 0-1,-1 0 1,1 0-1,0 0 0,-1 0 1,1 0-1,0 0 1,-1-1-1,1 1 1,0 0-1,-1 0 0,1 0 1,0-1-1,-1 1 1,1 0-1,-1-1 0,1 1 1,-1 0-1,1-1 1,0 1-1,-1-1 0,0 1 1,1-1-1,-1 1 1,1-1-1,-1 1 0,0-1 1,1 0-1,-1 1 1,0-1-1,1 0 0,1-4-16,1-1-1,-1 1 0,3-12 0,-5 16 14,4-20-287,0-1 0,-2 0 0,0-1 0,-2-25 0,-1 22-358,2 0 1,5-36-1,-5 60 616,-1 0 0,0 0-1,1 0 1,-1 0 0,1 0 0,0 1 0,-1-1-1,1 0 1,1-2 0,-1 4 29,-1 0 1,0 0-1,0 0 1,0 0-1,0 0 0,0 0 1,0 0-1,1 0 0,-1 0 1,0-1-1,0 1 0,0 0 1,0 0-1,0 0 1,0 0-1,1 0 0,-1 0 1,0 0-1,0 0 0,0 0 1,0 0-1,0 0 0,1 0 1,-1 0-1,0 1 1,0-1-1,0 0 0,0 0 1,0 0-1,0 0 0,1 0 1,-1 0-1,0 0 0,0 0 1,0 0-1,0 0 1,0 0-1,0 1 0,0-1 1,7 12-36,10 42 106,15 37 740,-28-82-594,1 1-1,0-1 1,0 0-1,1-1 1,0 1-1,14 14 1,-18-21-160,0 0 0,-1-1 0,1 1 0,0-1 1,0 0-1,0 1 0,0-1 0,0 0 0,0 0 0,0 0 1,1-1-1,-1 1 0,0 0 0,0-1 0,1 0 1,-1 1-1,0-1 0,1 0 0,-1 0 0,0 0 0,1 0 1,-1-1-1,4 0 0,-3 0-12,0-1 0,0 1 0,0-1 0,0 0 0,0 0 0,-1 0 0,1 0 0,-1 0 0,1 0 0,-1-1 1,0 1-1,0-1 0,0 1 0,0-1 0,0 0 0,1-3 0,3-8-49,-1 0 0,0-1 1,0 0-1,-2 0 0,0 0 0,0 0 1,-1 0-1,-1-1 0,-1 1 0,0 0 1,-1-1-1,-3-15 0,-1 5-142,-1 1 0,-1 0 0,-1 0-1,-1 0 1,-1 1 0,-16-28 0,15 38 240,11 14-84,0 0 1,0 0-1,0 0 1,0 0-1,0-1 1,0 1-1,-1 0 1,1 0-1,0 0 1,0 0-1,0 0 1,0 0-1,-1 0 1,1 0-1,0 0 1,0 0-1,0 0 1,0 0-1,-1-1 1,1 1-1,0 0 1,0 0-1,0 1 1,-1-1-1,1 0 1,0 0-1,0 0 1,0 0-1,0 0 1,-1 0-1,1 0 1,0 0-1,0 0 1,0 0-1,0 0 1,-1 0-1,1 1 1,-1 1 35,1 0 1,-1 0-1,1 0 0,-1 0 1,1 0-1,0 0 1,0 0-1,-1 0 0,2 0 1,-1 0-1,0 0 0,1 2 1,2 22 209,2-1 1,1 0 0,1 0 0,1-1-1,14 29 1,-12-32-282,0-2 0,1 1 0,2-2 0,-1 1 0,2-2-1,22 23 1,-29-34-204,-1 0-1,1-1 0,11 8 1,-10-9 34,0-1 0,15 5 1,-21-7 172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06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11 119 11602,'0'0'123,"-1"0"-1,1 0 0,-1 0 0,1-1 1,-1 1-1,1 0 0,-1 0 0,1 0 1,-1 0-1,1-1 0,-1 1 0,1 0 1,-1-1-1,1 1 0,0 0 0,-1-1 1,1 1-1,0 0 0,-1-1 1,1 1-1,0-1 0,-1 1 0,1-1 1,0 0-27,0 1 1,0-1 0,0 1-1,0-1 1,0 1 0,0-1 0,1 1-1,-1-1 1,0 1 0,0 0-1,0-1 1,1 1 0,-1-1 0,0 1-1,0-1 1,1 1 0,-1 0-1,0-1 1,1 1 0,23-17 1859,-18 14-1695,0 0 0,1 0 1,0 1-1,0-1 1,0 2-1,0-1 0,10 0 1,54-1 769,-49 3-742,26-1 157,217-11 1126,-121-6-1258,63-8-75,-139 21-194,73 3 0,-114 4-95,0 1 1,40 10-1,10 11-3865,-68-22 2095,1-4 665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07.1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12211,'16'8'1668,"0"-1"0,0 0 0,32 8 1,13 6 199,-33-9-819,41 25 0,-55-28-883,0 0 0,-1 1-1,0 1 1,17 18-1,-25-24-149,-1 1 0,0 0-1,0 0 1,-1 1-1,0-1 1,0 1-1,0-1 1,-1 1-1,0 0 1,0 0 0,1 13-1,-2-14-42,-1 0 0,0 0-1,0 0 1,0 0 0,-1 0 0,0-1 0,0 1-1,0 0 1,-1 0 0,1 0 0,-2-1 0,1 1-1,0-1 1,-5 7 0,6-11-136,0 1 0,-1-1-1,1 1 1,0-1 0,-1 0 0,1 0 0,-1 1-1,0-1 1,1 0 0,-1 0 0,0-1 0,1 1 0,-1 0-1,0-1 1,0 1 0,0-1 0,0 1 0,0-1-1,1 0 1,-1 0 0,0 0 0,0 0 0,0 0-1,0 0 1,0 0 0,0-1 0,0 1 0,0-1-1,1 1 1,-1-1 0,0 0 0,0 0 0,1 0-1,-1 0 1,0 0 0,1 0 0,-3-2 0,-9-10-994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07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13395,'3'0'1680,"2"5"641,4 11-49,-1 7-287,3 10-713,-1 4-280,0 4-584,0 0-168,4-5-496,3-8-1128,17-28 896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0.1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13851,'-1'4'3209,"7"-1"-1841,4 0-376,0 4-440,3 1-56,-5 5-248,4 3-96,-7 2-112,3 0 48,-2 3-440,-3-3-632,1 0-856,-1-3 848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09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142 156 7434,'-1'-11'1300,"2"8"-720,-1 0 0,-1 0 0,1 0 0,0 0 0,-1 0 0,0 0 0,0 0 0,0 1 0,0-1 0,-2-5 0,2 7-478,0 1 0,1-1 0,-1 1 0,0 0 0,1-1-1,-1 1 1,0 0 0,0-1 0,1 1 0,-1 0 0,0 0 0,0 0 0,1 0 0,-1 0 0,0 0 0,0 0 0,1 0 0,-1 0-1,0 0 1,0 0 0,1 0 0,-1 0 0,0 1 0,0-1 0,1 0 0,-2 1 0,-20 11 1060,20-10-875,-1 0-147,0-1 36,0 1 1,0 0-1,0 0 1,0 0-1,0 1 1,1-1-1,-1 0 0,1 1 1,0 0-1,0 0 1,0-1-1,-2 5 1,-6 12 448,1-4-141,1 1 0,-6 17-1,12-26-376,0 0-1,1 0 1,0-1-1,0 1 1,0 0-1,1 0 1,0 0-1,1 12 1,0-13-55,0 0-1,0 0 1,1 0-1,0 0 1,0 0-1,3 7 1,-3-11-49,-1 0 0,0 0 0,1 0 0,-1 0 0,1 0 0,-1 0 0,1-1 0,0 1-1,0-1 1,0 1 0,0-1 0,0 1 0,0-1 0,0 0 0,0 0 0,0 0 0,1-1 0,-1 1 0,4 0 0,1 0-56,1 0-1,-1-1 1,0-1 0,1 1-1,-1-1 1,0 0-1,0-1 1,0 0 0,0 0-1,12-5 1,-3-1-434,-1 1-1,0-2 1,21-15 0,-26 16 146,-1 0 0,0 0 0,-1-1-1,0 0 1,0-1 0,-1 0 0,0 0 0,6-12 0,2-10-349,16-49 0,-23 58 728,-2 11 264,-6 12-290,0 0 0,0 0 0,1 0 0,-1 0-1,0 0 1,0 0 0,0 0 0,0 0 0,0-1 0,0 1-1,0 0 1,0 0 0,0 0 0,0 0 0,0 0 0,0 0-1,1 0 1,-1 0 0,0 0 0,0 0 0,0 0 0,0 0-1,0 0 1,0 0 0,0 0 0,0 0 0,0 0 0,0 0-1,0 0 1,0 0 0,1 0 0,-1 1 0,0-1-1,0 0 1,0 0 0,0 0 0,0 0 0,0 0 0,0 0-1,0 0 1,0 0 0,0 0 0,0 0 0,0 0 0,0 0-1,0 0 1,0 0 0,0 0 0,0 1 0,0-1 0,0 0-1,0 0 1,0 0 0,1 0 0,-1 0 0,0 0 0,0 0-1,0 0 1,-1 0 0,1 0 0,2 23 1702,-2-13-1201,1-7-375,-1-1-1,0 0 1,1 1 0,-1-1-1,1 0 1,0 1-1,0-1 1,0 0 0,0 0-1,0 0 1,0 0-1,1 0 1,-1 0 0,1 0-1,-1 0 1,1 0-1,2 1 1,0-1-31,-1 0 0,0 0 1,1 0-1,-1 0 0,1-1 1,0 1-1,-1-1 0,1 0 1,7 1-1,-2-1-69,1-1 0,-1 0 1,0 0-1,0-1 0,0 0 1,0-1-1,0 0 0,13-4 0,-17 3-36,0 1 0,0 0 1,0-1-1,-1 0 0,1 0 0,-1 0 0,0-1 0,0 1 0,0-1 0,0 0 0,5-7 0,-1-2 4,0 0 0,10-25 0,2-4-26,-19 41 19,6-11-4,-7 11 4,0 1 1,1 0-1,-1 0 1,0 0-1,0 0 1,0 0-1,0-1 1,1 1-1,-1 0 1,0 0-1,0 0 1,0 0-1,0 0 1,1 0-1,-1 0 1,0-1 0,0 1-1,1 0 1,-1 0-1,0 0 1,0 0-1,0 0 1,1 0-1,-1 0 1,0 0-1,0 0 1,0 0-1,1 0 1,-1 0-1,0 1 1,0-1-1,0 0 1,1 0-1,-1 0 1,0 0-1,0 0 1,0 0-1,1 0 1,-1 1-1,0-1 1,0 0-1,0 0 1,0 0-1,0 0 1,1 0 0,-1 1-1,0-1 1,0 0-1,0 0 1,0 0-1,0 1 1,0-1-1,0 0 1,0 0-1,0 1 1,20 40 0,47 74 0,-59-103 18,15 21 12,23 47 0,-41-70 39,0 0 0,-1 0 1,0 1-1,-1-1 0,0 1 0,-1 0 0,0 0 0,-1 0 0,0 20 0,-1-29-43,0 1-1,-1 0 0,1-1 1,-1 1-1,1-1 1,-1 0-1,0 1 0,0-1 1,0 0-1,-1 1 1,1-1-1,-1 0 1,1 0-1,-1 0 0,1 0 1,-1 0-1,0 0 1,0-1-1,0 1 0,0-1 1,0 1-1,0-1 1,-1 0-1,1 1 0,0-1 1,-1-1-1,1 1 1,-1 0-1,1 0 0,-4-1 1,-1 2-8,1-2 0,-1 1 0,0-1 0,0 0 0,0 0 1,0-1-1,0 0 0,0-1 0,0 1 0,-8-4 0,2 0-53,-1-1 0,1 0 1,-24-16-1,34 20-150,0 0 0,-1 0 0,1-1 0,1 1 0,-1-1 0,0 0 0,1 0 1,-1 0-1,1 0 0,0-1 0,0 1 0,0 0 0,0-1 0,1 0 0,-1 1 0,1-1 1,0 0-1,0 1 0,1-1 0,-1-4 0,1 5-129,0 1 1,1-1-1,-1 1 1,1-1-1,-1 1 0,1 0 1,0-1-1,0 1 1,0 0-1,1 0 1,-1-1-1,0 1 0,1 0 1,2-2-1,12-9-1143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09.8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72 14275,'0'-1'229,"0"-1"0,0 1 0,0-1 0,0 1 0,0-1 0,-1 1 0,1 0 0,-1-1 0,1 1 0,-1-1 0,0-1 0,0 3-96,1-1 0,0 1 0,-1-1 0,1 1 0,-1 0 0,1-1 0,0 1 0,-1-1 0,1 1 0,-1 0 0,1 0 0,-1-1 0,1 1 0,-1 0 0,1 0 0,-1 0 0,0-1 0,1 1 0,-1 0 0,1 0 0,-1 0 0,-1 0 32,0 1-1,0-1 0,0 1 1,1-1-1,-1 1 0,0 0 0,1 0 1,-1 0-1,1 0 0,-1 0 0,1 0 1,-1 0-1,1 0 0,0 0 0,-1 1 1,1-1-1,-1 3 0,-8 8 42,2 1-1,0 1 1,1-1-1,0 1 1,1 1-1,0-1 1,1 1-1,1 0 1,0 0-1,-2 27 1,6-38-200,0 0 0,0 0 1,0 1-1,1-1 0,0 0 1,0 0-1,0 0 0,0 0 1,1 0-1,-1 0 0,1 0 1,0 0-1,0-1 0,0 1 1,1 0-1,-1-1 0,1 0 1,0 0-1,0 0 0,0 0 1,1 0-1,-1-1 0,0 1 1,1-1-1,7 4 0,-5-4-6,1 1-1,0-1 1,0 0 0,0-1-1,0 1 1,0-1-1,1-1 1,-1 1 0,0-1-1,0-1 1,0 1 0,1-1-1,-1 0 1,9-3-1,-4-1 2,0 0-1,0-1 0,-1 0 0,0 0 0,0-1 0,-1-1 1,1 0-1,-2 0 0,1-1 0,-1 0 0,12-17 0,-1-1 10,0-1 0,-2-1 0,16-35 0,-30 55-3,0 1 0,0-1-1,-1 1 1,0-1 0,2-14 0,-5 23-7,0 0 0,0 0 0,0-1 1,0 1-1,0 0 0,0 0 0,0-1 0,0 1 0,0 0 0,0 0 0,0 0 0,0-1 1,0 1-1,0 0 0,0 0 0,0 0 0,0-1 0,0 1 0,-1 0 0,1 0 1,0 0-1,0 0 0,0-1 0,0 1 0,0 0 0,0 0 0,-1 0 0,1 0 0,0 0 1,0-1-1,0 1 0,-1 0 0,1 0 0,0 0 0,0 0 0,0 0 0,-1 0 0,1 0 1,0 0-1,0 0 0,0 0 0,-1 0 0,1 0 0,0 0 0,-1 0 0,-7 4-20,5 0 20,1-1-1,0 1 0,1 0 0,-1 0 0,1 0 0,0 0 1,0 0-1,0 0 0,0 0 0,1 0 0,-1 0 1,1 1-1,0-1 0,1 0 0,-1 0 0,1 0 0,-1 0 1,3 5-1,-2-3 0,1 1 0,1-1 0,-1 0 0,1 1 0,1-1 0,-1 0 1,1-1-1,0 1 0,0-1 0,6 7 0,-7-9 3,-1-1 0,1 0 0,-1 0 0,1 0 0,0 0 0,0 0 0,-1-1-1,1 1 1,0-1 0,1 0 0,-1 0 0,0 0 0,0 0 0,0-1 0,1 1 0,-1-1 0,0 1 0,0-1 0,1-1 0,-1 1-1,0 0 1,1-1 0,-1 1 0,0-1 0,0 0 0,0 0 0,0 0 0,0-1 0,0 1 0,0-1 0,0 1 0,0-1 0,4-4-1,-4 4 12,0-1 0,0 0-1,-1 0 1,1 0-1,0 0 1,-1-1-1,0 1 1,0-1-1,0 1 1,0-1 0,-1 0-1,1 1 1,0-7-1,-1 7-7,-1 0 0,0 1-1,0-1 1,0 0 0,0 1-1,-1-1 1,1 1 0,-1-1 0,1 1-1,-1-1 1,0 1 0,0-1-1,0 1 1,0-1 0,-1 1 0,1 0-1,-1 0 1,1 0 0,-1 0-1,0 0 1,0 0 0,-3-3-1,-4-2-200,0 1 0,-1 0-1,0 0 1,0 1-1,0 0 1,-16-5 0,-68-16-4969,85 24 4302,-16-4-544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0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13 482 14043,'-11'3'2218,"11"-3"-2165,0 0 0,0 0 0,-1-1-1,1 1 1,0 0 53,0 0-54,0 0 1,0 0 0,0 0 0,0 0-1,0 0 1,0 0 0,0 0 0,0 0-1,0 0 1,0-1 0,0 1 0,0 0-1,0 0 1,0 0 0,0 0 0,0 0-1,0 0 1,0 0 0,0 0 0,0 0-1,0 0 1,0-1 0,0 1-1,0 0 1,0 0 0,0 0 0,0 0-1,0 0 1,0 0 0,0 0 0,0 0-1,0 0 1,0 0 0,0 0 0,0 0-1,0-1 1,0 1 0,0 0 0,1 0-1,-1 0 1,0 0 0,0 0 0,0 0-1,0 0 1,17-14 2202,241-146 2229,-191 121-3959,375-196 884,-423 226-1438,-12 5-98,1 0-1,0 1 1,0 0 0,0 0 0,16-2-1,-24 5 93,1-1 0,-1 1-1,0 0 1,1 0-1,-1 0 1,0 0-1,1 0 1,-1 0-1,0 0 1,1 0-1,-1 0 1,0 0-1,1 0 1,-1 0 0,0 0-1,1 0 1,-1 0-1,0 0 1,1 0-1,-1 0 1,0 0-1,1 0 1,-1 0-1,0 1 1,1-1 0,-1 0-1,0 0 1,0 0-1,1 1 1,-1-1-1,0 0 1,0 0-1,1 1 1,-1-1-1,0 0 1,0 0 0,0 1-1,0-1 1,1 0-1,-1 1 1,0-1-1,0 0 1,0 1-1,-7 15-1810,-2-5 609,0 1 0,0-2 0,-14 12 0,8-7 289,-32 31-1095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2:51.9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 5737,'1'0'392,"4"-1"496,0 1-928,0 1-224,2 1 152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6:45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1 172 10874,'10'-10'1034,"2"1"0,-1 1 0,1 0-1,0 1 1,14-7 0,17-10 662,-4-2-242,27-17 754,-59 40-2007,-1-1 1,1 1 0,0 0-1,0 1 1,1 0 0,-1 0-1,14-1 1,-17 2-157,-1 1 1,1 0-1,-1 1 0,1-1 1,-1 1-1,0-1 0,1 1 1,-1 0-1,0 0 0,1 0 1,-1 1-1,0-1 0,0 1 1,4 3-1,-3-2 5,-1 0 0,1 0 0,-1 1 0,0 0 0,0 0 1,0-1-1,0 2 0,-1-1 0,3 6 0,0 3 32,-1 0-1,0 0 1,0 1 0,-2-1 0,1 1 0,-1 17 0,-1-10-33,-1-1 0,-1 1 0,-7 38 0,6-48-59,0 0 0,-1-1 1,-1 1-1,0-1 0,0 0 0,-1 0 1,0-1-1,-1 0 0,-7 10 0,11-17-66,1-1-1,0 1 1,0-1 0,0 0-1,-1 0 1,1 0 0,-1 0-1,1 0 1,-1 0 0,1 0-1,-1 0 1,1 0 0,-1-1-1,0 1 1,0-1 0,1 1-1,-1-1 1,-2 1-1,2-1-56,1-1-1,0 1 0,0 0 1,0-1-1,-1 1 0,1-1 1,0 1-1,0-1 0,0 1 1,0-1-1,0 0 0,0 0 1,0 1-1,0-1 0,0 0 1,0 0-1,0 0 0,0 0 1,1 0-1,-1 0 0,0 0 1,1 0-1,-1-1 0,1 1 1,-1 0-1,0-2 0,0-2-354,0 0 0,0 1-1,0-1 1,0 0-1,1 0 1,0 0 0,0 1-1,1-9 1,6-15-882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0.9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169 352 10138,'-61'46'1560,"11"-2"1793,9-5-368,24-13-369,17-11-367,28-17-793,20-9-248,28-20-591,14-10-153,16-16-312,-1-10-88,3-5-56,0-2-552,-12 9-1849,13 8 225,-2 13 567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1.3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17 11146,'0'-1'132,"0"0"-1,-1 0 1,1 0-1,0 0 0,0 1 1,-1-1-1,1 0 0,-1 0 1,1 1-1,-1-1 1,1 0-1,-1 1 0,1-1 1,-1 1-1,0-1 0,1 0 1,-1 1-1,0 0 1,0-1-1,1 1 0,-1-1 1,0 1-1,0 0 1,0-1-1,1 1 0,-1 0 1,0 0-1,0 0 0,0 0 1,0 0-1,1 0 1,-1 0-1,0 0 0,0 0 1,0 0-1,0 0 0,0 0 1,1 1-1,-1-1 1,0 0-1,0 1 0,1-1 1,-1 0-1,0 1 1,0-1-1,1 1 0,-2 0 1,-3 4 435,-1-1-1,1 1 1,1 0 0,-8 11 0,-3 3 311,2 2 1,0-1-1,-10 25 0,18-35-593,1 0 0,0 1-1,1 0 1,0 0-1,0 0 1,1 0-1,1 1 1,-1 18 0,3-25-195,-1 0 0,1-1 0,0 1 0,0 0 0,0-1 0,0 1 0,1-1 0,3 6 0,-4-8-68,0 0 1,0 0-1,1 0 1,-1 0-1,1 0 1,0 0-1,-1-1 1,1 1-1,0-1 1,0 1-1,0-1 1,0 0-1,0 0 1,0 1-1,1-2 1,-1 1-1,0 0 1,3 0-1,1 0-22,1 0 0,-1-1 0,0 0 1,0 0-1,1-1 0,-1 1 0,0-1 0,1-1 0,-1 1 0,0-1 0,0 0 0,6-3 0,5-4-509,0 0 0,27-20 1,-25 16-1189,-2-1 1,29-29 0,-37 33 738,-1 0-1,1-1 1,-2 0 0,0 0-1,0-1 1,5-12-1,-1-8-258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1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0 11378,'-2'7'1095,"0"-2"-135,1 1 0,-1-1 0,1 0 1,1 0-1,-1 9 0,1-12-796,0-1 1,0 1-1,0-1 1,1 1-1,-1-1 1,1 1-1,-1-1 1,1 0-1,-1 1 1,1-1-1,0 0 1,0 1-1,-1-1 1,1 0-1,0 0 0,0 0 1,1 0-1,-1 0 1,0 0-1,0 0 1,0 0-1,1 0 1,-1 0-1,0-1 1,2 2-1,4 0 64,0 0 0,0 0-1,0 0 1,0-1 0,0 0 0,0 0-1,1-1 1,-1 0 0,9-1 0,2-1-133,-1-1 0,29-8 0,-39 10-93,-1-2 0,1 1-1,-1-1 1,0 1-1,0-2 1,0 1 0,0-1-1,-1 0 1,1 0-1,-1 0 1,0-1 0,0 0-1,-1 0 1,6-8-1,-9 12-2,-1 1-1,1-1 0,-1 0 0,1 1 0,-1-1 1,1 1-1,-1-1 0,1 1 0,0-1 1,-1 1-1,1-1 0,0 1 0,-1-1 0,1 1 1,0 0-1,-1 0 0,1-1 0,0 1 1,0 0-1,-1 0 0,1 0 0,0 0 0,0 0 1,0 0-1,-1 0 0,1 0 0,0 0 1,0 0-1,-1 0 0,1 0 0,0 0 0,0 1 1,-1-1-1,1 0 0,0 1 0,0-1 1,-1 1-1,1-1 0,0 0 0,-1 1 0,2 1 1,2 1-3,-1 1 0,1 0 0,-1 1 0,6 8 0,-7-10 5,21 32-6,41 70 401,-60-100-296,-1 1 0,-1 0 0,1 1 0,-1-1 1,0 0-1,1 8 0,-2-10-56,-1-1 1,0 0 0,0 1-1,0-1 1,0 0-1,-1 0 1,0 1-1,1-1 1,-1 0 0,0 0-1,0 1 1,-1-1-1,1 0 1,-3 4-1,-1 0-7,-1 0-1,0 0 0,0 0 1,-1 0-1,0-1 0,0 0 1,-1-1-1,1 1 0,-1-1 1,0-1-1,-1 0 0,-9 4 0,3-2-54,1-1-1,-1-1 1,0-1 0,0 0-1,0 0 1,-25-1-1,36-1-64,-1-2 0,1 1 0,0 0 1,0-1-1,-8-2 0,11 3 7,0-1 0,0 1 0,0-1 0,0 1 0,0-1 1,0 1-1,0-1 0,0 0 0,0 1 0,0-1 0,0 0 0,0 0 0,1 0 1,-1 0-1,0 1 0,1-1 0,-1 0 0,1 0 0,-1 0 0,1 0 0,-1-1 0,1 1 1,0 0-1,0 0 0,-1 0 0,1 0 0,0-2 0,0-2-432,1-1-1,0 1 1,0-1-1,0 1 0,1-1 1,-1 1-1,1 0 1,4-8-1,15-20-955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2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15675,'-4'36'6604,"4"-3"-5690,2-1 0,1 1 0,2 0-1,1-1 1,1 1 0,22 56-1,-3-29-617,46 79 0,-35-72-928,-24-35-1575,-13-31 2026,0 0 0,1 0 0,-1-1 0,0 1 0,0 0 0,0-1 0,0 1 0,0 0 0,0 0 0,0-1 0,0 1 0,0 0-1,0 0 1,-1-1 0,1 1 0,0 0 0,-1 0 0,1 0 18,-1-1 0,1 0 0,-1 0 0,1 0 0,-1 1 1,1-1-1,-1 0 0,1 0 0,-1 0 0,0 0 0,1 0 0,-1 0 0,1 0 0,-1 0 0,1 0 0,-1 0 0,0 0 0,1-1 0,-1 1 0,1 0 0,-1 0 0,1-1 0,-1 1 0,1 0 0,-1 0 1,1-1-1,-1 0 0,-12-10-1224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2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0 228 11923,'3'-7'286,"-1"-1"1,1 1-1,0 1 1,1-1-1,-1 0 1,1 1 0,0 0-1,1 0 1,0 0-1,0 0 1,0 1-1,11-9 1,0 2 193,0 1-1,1 0 1,29-14-1,-32 20-430,1-1 0,0 2-1,0 0 1,1 1 0,-1 0-1,19 0 1,-3-1-1922,-7-1 249,-20 4 1559,0-1-1,0 1 1,1 1-1,-1-1 0,0 0 1,7 1-1,-11 0 97,1 0-1,-1 0 1,0 0-1,0 0 1,1 0-1,-1 1 1,0-1-1,0 0 1,1 0-1,-1 0 1,0 0-1,0 0 1,0 0-1,1 1 1,-1-1-1,0 0 1,0 0-1,0 0 1,1 1 0,-1-1-1,0 0 1,0 0-1,0 0 1,0 1-1,0-1 1,0 0-1,1 0 1,-1 1-1,0-1 1,0 0-1,0 0 1,0 1-1,0-1 1,0 0-1,0 0 1,0 1 0,0-1-1,0 0 1,0 0-1,0 1 1,0-1-1,-1 1 1,-3 11 1176,3-11-1106,0 0 39,-8 17 1230,1 0 1,0 0-1,-8 34 0,14-46-1193,1 0-1,1 0 1,-1 0-1,1 0 1,0 0-1,0 0 1,2 8-1,-1-10-98,0 0-1,0-1 1,0 1-1,1-1 0,-1 0 1,1 1-1,0-1 1,0 0-1,0 0 1,0 0-1,1-1 0,-1 1 1,5 3-1,-4-3-39,1 0-1,-1-1 0,1 0 1,0 1-1,0-1 0,0 0 0,0-1 1,0 1-1,1-1 0,-1 0 1,0 0-1,1 0 0,-1-1 1,1 1-1,-1-1 0,0 0 1,7-1-1,-5 0 22,0 0-1,1-1 1,-1 0 0,0 0-1,0 0 1,0-1 0,-1 1-1,1-2 1,0 1 0,-1 0-1,7-7 1,-7 6-2,0-1 0,-1 1-1,0-1 1,0 0 0,0 0 0,-1 0-1,0 0 1,1-1 0,-2 1-1,1-1 1,3-10 0,-5 11-24,0 1 1,-1 0-1,1-1 1,-1 1-1,0-1 0,0 1 1,0-1-1,-1 1 1,1-1-1,-1 1 0,0 0 1,0-1-1,-1 1 1,1 0-1,-1 0 0,0 0 1,-4-6-1,1 2-48,-1 1-1,0-1 0,-1 1 1,0 0-1,0 1 0,0-1 1,-1 2-1,1-1 0,-1 1 1,-1 0-1,1 0 0,-14-4 1,12 6-727,0-1 0,0 2 0,0-1 1,-1 1-1,1 1 0,-16 0 0,22 2-1470,0 6 725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2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15331,'37'71'8426,"21"31"-5371,-10-7-1938,-34-64-1188,21 35 0,-35-65-16,0 0-1,1 0 0,-1 0 0,0-1 1,1 1-1,-1 0 0,1-1 0,-1 1 1,1 0-1,0-1 0,-1 1 0,1-1 1,0 1-1,-1-1 0,1 1 0,0-1 1,-1 1-1,1-1 0,0 0 0,0 0 1,0 1-1,-1-1 0,1 0 1,0 0-1,0 0 0,0 0 0,0 0 1,-1 0-1,1 0 0,0 0 0,0 0 1,0 0-1,0 0 0,1-1 0,1-1-336,0 0-1,0 0 1,0 0-1,-1 0 1,1-1-1,4-4 1,0-1 1189,12-9-606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3.1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191 1 11723,'0'1'5471,"-5"12"-3653,-20 32 883,-54 71 1,18-29-2145,41-51-485,20-36-71,0 0 0,-1 0 0,1 0-1,0 0 1,0 1 0,0-1 0,0 0 0,0 0 0,0 0 0,0 0-1,0 1 1,0-1 0,0 0 0,0 0 0,0 0 0,0 0 0,0 1-1,0-1 1,0 0 0,0 0 0,0 0 0,0 0 0,0 0 0,1 1-1,-1-1 1,0 0 0,0 0 0,0 0 0,0 0 0,0 0 0,0 1-1,0-1 1,1 0 0,-1 0 0,0 0 0,0 0 0,0 0 0,0 0-1,0 0 1,1 0 0,-1 0 0,0 0 0,0 0 0,0 0 0,0 1-1,1-1 1,-1 0 0,0 0 0,0 0 0,0 0 0,0 0 0,1 0-1,-1-1 1,0 1 0,0 0 0,0 0 0,0 0 0,0 0-1,1 0 1,11-1 12,-11 0-12,32-3-12,-1 2 0,35 1 1,-14 0 18,-40 1-7,-1-1 0,1-1 0,-1 0 0,0 0 0,0-2 0,0 1 0,21-11 0,-24 10 1,-1-1 1,0 0-1,0 0 0,-1-1 1,1 0-1,-1 0 0,-1-1 1,1 0-1,-1 0 0,10-16 1,-12 17-1,10-16 15,-14 21-16,1 1-1,-1 0 0,0-1 0,0 1 0,1 0 1,-1 0-1,0-1 0,1 1 0,-1 0 1,0-1-1,0 1 0,1 0 0,-1 0 1,1 0-1,-1-1 0,0 1 0,1 0 0,-1 0 1,0 0-1,1 0 0,-1 0 0,1 0 1,-1 0-1,1 0 0,-1 0 0,0 0 1,1 0-1,-1 0 0,1 0 0,-1 0 0,0 0 1,1 0-1,-1 0 0,0 1 0,1-1 1,-1 0-1,1 0 0,-1 0 0,0 1 1,1-1-1,-1 0 0,0 0 0,0 1 0,1-1 1,-1 0-1,0 1 0,1 0 0,19 33-95,-16-25 3,1 0-1,0-1 0,0 1 0,1-1 0,7 7 0,-12-13 50,1 0 0,0 0 1,1-1-1,-1 1 0,0-1 0,0 0 1,1 1-1,-1-1 0,0 0 0,1 0 0,-1 0 1,1-1-1,0 1 0,-1-1 0,1 1 1,0-1-1,-1 0 0,1 0 0,-1 0 0,1 0 1,0-1-1,-1 1 0,5-2 0,-3 1-306,-1-1 0,1 1 0,0-1 0,-1 0 0,1-1 0,-1 1 0,4-3 0,6-8-381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3.5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0 11715,'-8'4'1144,"4"2"848,4 4-1168,8-2-776,4 3-504,8-1 1448,-3 0-992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4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1 313 6425,'2'4'4753,"3"-7"-3265,4-7-1239,-7 7-103,5-12 165,-7 15-61,0-1-1,0 0 0,0 0 0,0 1 0,0-1 1,0 0-1,0 1 0,0-1 0,-1 0 0,1 1 1,0-1-1,0 0 0,-1 1 0,1-1 0,0 1 1,-1-1-1,1 0 0,-1 1 0,1-1 0,0 1 1,-2-1-1,-2-1 1653,4 7-1061,5 9-237,36 36 1498,-9-11-1333,-28-32-711,3 3 23,-4-12-71,-2-8-33,-2-18-231,4-53-945,-2 72 1062,0 0 1,1 0-1,0 0 1,0 0-1,1 1 1,8-17-1,-10 24 135,-1 0 0,1 0-1,-1-1 1,1 1 0,0 0-1,0 0 1,-1 0 0,1 0-1,0 0 1,0 0 0,0 1-1,0-1 1,0 0 0,0 0-1,0 1 1,0-1 0,1 0-1,-1 1 1,0-1 0,0 1 0,0 0-1,1-1 1,-1 1 0,0 0-1,1 0 1,-1 0 0,0 0-1,0 0 1,1 0 0,-1 0-1,0 0 1,1 0 0,-1 1-1,2 0 1,4 2 49,-1 0 1,0 1-1,0-1 0,0 2 1,7 6-1,9 5 334,-15-12-255,0 0 0,1-1 0,-1 0 0,0 0 0,1-1 0,0 0 0,0 0 0,-1-1 0,1 0-1,0 0 1,0-1 0,0 0 0,0 0 0,9-2 0,-13 1-95,0 0 0,0 0 1,0 0-1,0 0 0,0-1 0,0 1 0,-1-1 1,1 0-1,-1 0 0,1 0 0,-1-1 0,0 1 1,0-1-1,0 0 0,0 0 0,0 0 0,-1 0 1,1-1-1,-1 1 0,0-1 0,0 1 0,0-1 1,0 0-1,-1 1 0,0-1 0,1 0 0,-2 0 1,1 0-1,0-5 0,0 1-25,-1 1 0,0-1 0,0 1 0,-1-1 0,0 1-1,0 0 1,-1-1 0,0 1 0,0 0 0,0 0 0,-1 0 0,0 0 0,-1 1 0,0-1 0,-6-8 0,10 14-7,0 1 1,-1 0-1,1-1 1,0 1 0,-1-1-1,1 1 1,-1-1 0,1 1-1,0 0 1,-1-1-1,1 1 1,-1 0 0,1-1-1,-1 1 1,1 0-1,-1 0 1,1-1 0,-1 1-1,1 0 1,-1 0-1,1 0 1,-1 0 0,1 0-1,-1 0 1,0 0 0,1 0-1,-1 0 1,1 0-1,-1 0 1,0 1-1,1-1 1,0 1-1,-1-1 1,1 1-1,0-1 1,-1 1-1,1-1 1,0 1-1,0-1 1,0 1-1,0 0 1,0-1-1,-1 1 1,1-1-1,0 1 1,0 0-1,0-1 1,1 1-1,-1-1 1,0 1-1,0 0 1,0-1-1,0 1 1,1-1-1,-1 1 1,1 0-1,0 3-3,1 0 0,0 0-1,0 0 1,0 0 0,0-1-1,1 1 1,-1-1-1,1 0 1,0 0 0,0 0-1,0 0 1,0 0 0,1 0-1,-1-1 1,1 0 0,0 0-1,0 0 1,0 0 0,0 0-1,7 1 1,-5-1 0,0-1 0,1 0 0,-1 0 0,1-1 0,0 0 0,-1 0 0,1-1 0,-1 1 0,1-2 0,-1 1 0,0 0 1,12-6-1,63-34 2,-5 2 2,-65 34 88,0 1 0,0 0-1,0 1 1,1 1 0,14-3 0,-23 5-16,-1 0 1,0 0-1,1 0 0,-1 0 1,0 0-1,1 0 0,-1 0 1,0 1-1,0-1 0,1 1 0,-1 0 1,0 0-1,0-1 0,4 4 1,-6-4-34,1 1 1,-1-1-1,1 1 1,-1-1 0,1 1-1,-1-1 1,1 1-1,-1 0 1,0-1-1,1 1 1,-1 0-1,0-1 1,0 1 0,1 0-1,-1 0 1,0-1-1,0 1 1,0 0-1,0 0 1,0 1 31,-1 0 1,1 0-1,-1 0 0,1 0 1,-1 0-1,1 0 1,-1 0-1,0 0 1,-2 3-1,-8 11 393,-1 0-1,-26 27 1,-35 26 198,67-64-623,-16 15 87,-26 18 0,40-33-283,1 0-1,-1 0 1,0-1-1,0 0 1,0-1-1,-1 0 1,-17 4-1,-1-5-361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18.1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6211 7969 10554,'18'-13'571,"1"1"-1,0 0 0,1 2 0,0 0 1,0 2-1,1 0 0,0 1 0,43-8 1,7 5 553,103-2 0,-34 4-1114,-70-1 30,0-4-1,0-2 0,107-40 1,63-38 1132,-195 71-994,-1-1 0,-2-2 0,49-38 0,87-84 119,17-13 223,-166 138-449,135-107 173,-9-14-170,20-54-47,19-20 6,-132 153-24,66-73 7,92-176 3,-123 163-15,-63 100-5,131-213 0,-93 114-5,88-259-1,-27-155 36,-109 401-24,-7-2 0,-5-165 0,-33-38-7,-29 3 8,43 323-6,-5-43 5,-32-184-5,28 191 9,-38-109 0,-151-294 17,24 187 71,48 87-70,52 75-46,61 104 2,0 1 0,-39-39 0,26 36-9,0 1 1,-69-42-1,-83-32-7,92 52 31,62 33 4,-399-209 62,294 162-7,-180-58 1,141 71-57,-331-50 0,-191 25 14,628 70-5,-671-69 100,-110-18-70,8 59-22,434 60-11,94-4-21,-100-7 19,-80 4 34,3 26 36,302-17-65,-197 22 92,95-35 517,174-9-490,71-6 157,0-1 0,-1-2 0,2-3 1,-59-13-1,53 4-11,-18-4-103,62 16 205,7 1-180,10 0-68,-8 2-86,-3 0 40,2 0-86,0-1 0,0 1 0,1-1 0,-1 1 0,0-1 0,0 1 0,0-1 0,0 0 0,0 0 0,0 0 0,0 1-1,0-1 1,0 0 0,-1 0 0,1 0 0,1-2 0,-1 2 4,0-1 1,1 0-1,-1 1 0,0-1 0,1 1 0,0 0 1,-1-1-1,1 1 0,0 0 0,1-1 0,7 2 25,-10 0-27,0 0 0,0 0 1,1 0-1,-1 0 0,0 0 1,0 0-1,0 1 0,0-1 1,1 0-1,-1 0 1,0 0-1,0 1 0,0-1 1,0 0-1,0 0 0,0 0 1,1 1-1,-1-1 0,0 0 1,0 0-1,0 0 0,0 1 1,0-1-1,0 0 0,0 0 1,0 1-1,0-1 0,0 0 1,0 0-1,0 0 0,0 1 1,0-1-1,0 0 1,-1 0-1,1 1 0,0-1 1,0 0-1,0 0 0,0 0 1,0 0-1,0 1 0,-1-1 1,1 0-1,0 0 0,0 0 1,0 0-1,0 1 0,-1-1 1,-1 1 2,0 1 0,0-1 0,0 0 0,0 1 0,0-1-1,-1 0 1,1 0 0,0-1 0,-1 1 0,1 0 0,0-1 0,-1 0 0,1 1 0,-5-1 0,6 0-3,0 0 0,0 0 0,0 1 1,0-1-1,1 0 0,-1 0 0,0 1 0,0-1 0,0 1 0,0-1 0,1 1 0,-1-1 0,0 1 1,0-1-1,1 1 0,-1 0 0,1-1 0,-1 1 0,0 0 0,1-1 0,-1 1 0,0 1 1,-3 4 13,-15 9 9,16-11-22,-1-1 1,0 1-1,0-1 1,-1 0 0,1-1-1,-9 5 1,-131 60 8,133-62-9,5-2 11,8-4 11,11-3 5,14 2-25,0 0 0,-1 2 1,1 1-1,41 7 0,105 30 30,-148-31-31,59 15 19,52 12-4,-124-30-18,-12-4 2,0 0-1,0 1 1,0-1-1,0 0 1,1 0 0,-1 0-1,0 0 1,0 0-1,0 0 1,0 0-1,0 1 1,0-1-1,0 0 1,0 0 0,0 0-1,0 0 1,0 0-1,0 0 1,-1 0-1,1 0 1,0 1 0,0-1-1,0 0 1,0 0-1,0 0 1,0 0-1,0 0 1,0 0-1,0 0 1,0 0 0,0 0-1,0 1 1,0-1-1,-1 0 1,1 0-1,0 0 1,0 0-1,0 0 1,0 0 0,0 0-1,0 0 1,0 0-1,0 0 1,-1 0-1,1 0 1,0 0-1,0 0 1,-23 5-38,8-5 23,1 0 1,0-1-1,0 0 0,0-1 1,-20-5-1,-70-26-84,99 31 92,-151-66-59,-23-7 99,176 74-30,-24-10-18,27 11 13,0 0 0,-1 0 0,1 0 0,-1 0-1,1-1 1,0 1 0,0 0 0,-1 0 0,1 0-1,0-1 1,-1 1 0,1 0 0,0 0-1,0-1 1,-1 1 0,1 0 0,0-1 0,0 1-1,0 0 1,-1-1 0,1 1 0,0 0 0,0-1-1,0 1 1,0 0 0,0-1 0,0 1 0,0-1-1,0 1 1,0 0 0,0-1 0,0 1 0,0 0-1,0-1 1,0 1 0,0 0 0,0-1 0,0 1-1,0-1 1,1 1 0,-1 0 0,0-1-1,0 1 1,0 0 0,1 0 0,-1-1 0,0 1-1,0 0 1,1-1 0,-1 1 0,0 0 0,1 0-1,-1 0 1,0-1 0,1 1 0,-1 0 0,0 0-1,1 0 1,-1 0 0,0 0 0,1 0 0,0-1-1,8-3-12,0 1-1,1-1 1,0 1-1,0 1 1,12-2 0,5-1 6,390-59 14,-405 63-2,26-2 11,-36 3-13,1 0 0,-1 0 0,1 0 0,-1 1 1,1-1-1,-1 1 0,0-1 0,1 1 1,-1 0-1,0 0 0,0 0 0,3 1 0,-5-1-1,1 0 1,-1-1-1,1 1 0,-1-1 0,1 1 0,-1 0 0,1-1 0,-1 1 0,0 0 0,1-1 0,-1 1 0,0 0 0,0-1 0,1 1 0,-1 0 1,0 0-1,0-1 0,0 1 0,0 0 0,0 0 0,0 0 0,0-1 0,0 1 0,-1 0 0,1 0 0,0-1 0,0 1 0,-1 0 0,1-1 1,0 1-1,-1 0 0,1-1 0,0 1 0,-1 0 0,1-1 0,-1 1 0,1-1 0,-2 2 0,-1 1 12,0 1 0,-1-1-1,1 0 1,-7 5 0,-13 6 65,-38 17 0,1-1-47,33-13-360,-48 36 0,73-52 199,0 1 0,0 0 1,0-1-1,0 1 0,0 0 0,1 0 1,-1 0-1,1 1 0,-2 1 1,3-2 64,-1 0 1,1-1 0,0 1 0,0 0-1,0 0 1,0-1 0,0 1 0,0 0 0,0 0-1,1-1 1,0 3 0,-1-4 65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6:46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11 442 10882,'20'5'1578,"-1"1"1,0 0-1,29 14 0,-43-18-1271,0 1-1,0 0 1,0 0 0,-1 0-1,1 1 1,-1 0 0,0 0 0,0 0-1,0 0 1,-1 0 0,0 1-1,0-1 1,0 1 0,0 0-1,0 0 1,-1 0 0,3 10 0,-5-7 217,-5-9-261,-8-10-57,-16-22-153,2 0-1,1-2 1,-31-58 0,51 81-54,0 0 0,-7-24 1,12 33 1,0 0 0,1 0 0,-1 0 0,0 1 0,1-1 1,0 0-1,0 0 0,0 0 0,0 0 0,0 0 1,1 0-1,-1 1 0,1-1 0,0 0 0,0 0 0,0 1 1,0-1-1,0 0 0,3-4 0,-1 5 8,-1 0-1,1 0 1,-1 0-1,1 0 1,0 0-1,0 0 1,0 1-1,0 0 0,0-1 1,0 1-1,0 0 1,0 1-1,1-1 1,-1 1-1,0-1 1,0 1-1,1 0 1,-1 0-1,0 0 1,0 0-1,1 1 1,-1 0-1,4 0 1,7 3 125,1 1-1,-1 0 1,22 11 0,-32-14-100,64 28 653,-59-27-556,0 0 0,0-1 0,1 0 0,-1 0 0,18 0 0,-26-2-108,0 0 0,0 0 0,0 0 0,1 0 0,-1 0 0,0 0 0,0 0 0,0 0-1,0-1 1,0 1 0,0 0 0,1-1 0,-1 1 0,0-1 0,0 1 0,0-1 0,0 1 0,-1-1 0,1 0 0,0 1 0,0-1 0,0 0 0,0 0 0,-1 0 0,1 0 0,0 0 0,-1 1 0,1-1-1,-1 0 1,1-1 0,-1 1 0,1 0 0,-1 0 0,0 0 0,1 0 0,-1 0 0,0 0 0,0 0 0,0 0 0,0-1 0,0 1 0,0 0 0,0 0 0,-1-1 0,0-3 52,0 0 0,0 1 0,-1-1 0,1 0 0,-1 1 0,0 0 0,-1 0 0,1-1 0,-5-4 0,-57-61 208,3 3-293,15 16-1385,46 51 1284,0-1 0,-1 1 0,1 0 0,0-1 0,-1 0 0,1 1-1,0-1 1,0 1 0,-1-1 0,1 1 0,0-1 0,0 1 0,0-1-1,0 0 1,0 1 0,0-1 0,0 1 0,0-1 0,0 0 0,0 1-1,0-1 1,0 1 0,0-1 0,1 1 0,-1-1 0,0 0-1,0 1 1,1-1 0,-1 1 0,0-1 0,1 1 0,-1-1 0,0 1-1,1 0 1,-1-1 0,1 1 0,-1-1 0,0 1 0,1 0 0,-1-1-1,1 1 1,0 0 0,-1 0 0,1-1 0,2 0-357,-1 0 0,1 0-1,-1 0 1,1 0 0,-1 1 0,1-1 0,-1 1-1,1-1 1,4 1 0,19 3-950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34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26 420 9690,'-13'-24'4810,"7"15"-1102,5 19-1324,-1 10-2027,-1-1-1,2 37 1,1-55-337,0 0 1,0 0-1,0 0 1,0 0-1,1 1 0,-1-1 1,0 0-1,0 0 0,1 0 1,-1 0-1,1 0 1,-1 0-1,1 0 0,-1 0 1,1 0-1,0 0 1,0 0-1,-1 0 0,1 0 1,0 0-1,0 0 1,0-1-1,1 2 0,-1-2 13,1 1 0,-1-1 0,1 0 0,-1 1-1,1-1 1,-1 0 0,0 0 0,1 0 0,-1 0-1,1 0 1,-1-1 0,1 1 0,-1 0 0,0-1-1,1 1 1,-1-1 0,1 1 0,-1-1 0,2-1 0,7-4 142,1-1 1,-1-1 0,-1 1 0,1-2-1,10-11 1,6-6 66,195-196 233,-60 59-2915,-112 118 1466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39.8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 9554,'-15'-1'3072,"18"1"-1935,22 0 853,15 7-684,42 13 0,12 3-213,2-8-501,0-4 0,1-4 0,0-4 0,98-11 0,-165 6-523,19-2-200,-1 2 1,67 5-1,-77 2-151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40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14 394 10010,'-2'-5'507,"1"2"63,0 0-1,-1-1 0,1 1 0,-1 0 0,-2-3 0,9 44 3778,-3-21-3647,6 23 631,-8-38-1258,1 0 0,0 0 0,-1 0 0,1 0 0,0 0 0,0 0-1,0 0 1,0 0 0,0-1 0,1 1 0,-1 0 0,1-1 0,-1 1 0,1-1 0,2 2 0,-2-2-49,-1 0 1,1-1 0,0 1 0,0-1 0,-1 0 0,1 1-1,0-1 1,0 0 0,0 0 0,-1 0 0,1 0 0,0-1-1,0 1 1,0 0 0,0-1 0,-1 1 0,1-1 0,2 0-1,4-3 53,0 0 0,12-9 0,9-7 94,-2-1 0,36-36 0,47-60 33,-87 92-196,-3 3-24,117-122-1502,-65 80 824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44.6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61 10154,'-5'-41'4382,"1"22"-2110,15 52 744,2 43-1917,6 21-317,-15-79-614,1-1 0,1 1 0,13 23 0,-17-37-142,0 1 0,1-1 1,0 0-1,0 0 0,0 0 1,1 0-1,-1-1 0,1 1 0,0-1 1,0 0-1,0 0 0,0 0 1,5 2-1,-9-5-41,1 0 0,-1 0-1,1 0 1,-1 0 0,1 0 0,-1 0 0,1 0-1,-1 0 1,1 0 0,-1 0 0,1-1 0,-1 1 0,1 0-1,-1 0 1,1 0 0,-1-1 0,1 1 0,-1 0-1,1 0 1,-1-1 0,0 1 0,1 0 0,-1-1 0,1 1-1,-1-1 1,0 1 0,0 0 0,1-1 0,-1 1 0,0-1-1,0 1 1,1-1 0,-1 1 0,0-1 0,0 1-1,0-1 1,0 1 0,0-1 0,0 0 0,3-21-1856,-4 2-53,0-1 537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45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16 110 7474,'-3'-1'488,"-9"-3"5321,12 3-5722,0 1 0,0 0 0,0 0-1,0-1 1,-1 1 0,1 0 0,0 0-1,0-1 1,0 1 0,0 0 0,0-1-1,0 1 1,0 0 0,0 0 0,0-1-1,1 1 1,-1 0 0,0 0-1,0-1 1,0 1 0,0 0 0,0 0-1,0-1 1,0 1 0,1 0 0,-1 0-1,0-1 1,0 1 0,0 0 0,0 0-1,1 0 1,-1 0 0,0-1 0,0 1-1,1 0 1,-1 0 0,0 0 0,1 0-1,6-6 352,3-4-7,1 0 0,0 1 0,1 0 0,0 1 0,1 0-1,-1 1 1,23-8 0,-35 15-424,8-3 105,0 0 1,0 1-1,0 0 1,1 1-1,10-1 1,-18 2-107,1 0 0,-1 0 0,1 0 0,-1 0 0,1 0 0,-1 0 0,1 1 0,-1-1 0,1 1 0,-1-1 0,1 1 0,-1 0 0,0-1 0,1 1 0,-1 0 0,0 0 0,0 0 0,1 0 0,-1 0 0,0 0 0,0 0 0,0 0 0,0 1 0,-1-1 0,1 0 0,0 0 0,0 1 0,-1-1 0,1 1 0,-1-1 0,1 1 0,-1-1 0,0 1 0,1-1 0,-1 1 0,0-1 0,0 2 0,-1 10 4,0-1-1,0 0 1,-1 0 0,-1 0 0,0 0 0,-1 0-1,-6 13 1,1 0 14,1 0-9,-2 1 0,-1-1 0,-1-1 0,-22 34 0,59-76 32,-14 9-44,0 1 1,1 1 0,0 0 0,0 0-1,1 1 1,0 1 0,0 0-1,18-3 1,-29 7-3,-1 1 0,1-1 1,-1 1-1,1 0 0,0 0 0,-1 0 0,1 0 1,0 0-1,-1 1 0,1-1 0,-1 0 0,1 1 0,-1-1 1,1 1-1,-1-1 0,1 1 0,-1 0 0,1 0 1,-1 0-1,3 2 0,-3-2 16,0 1 0,0-1 1,0 1-1,0 0 0,0-1 1,-1 1-1,1 0 0,-1-1 1,1 1-1,-1 0 0,1 0 1,-1 0-1,0 0 0,0 0 1,0 2-1,-1 4 87,0 0 0,0 0 0,-1 0 0,0 0 1,-1-1-1,1 1 0,-5 7 0,-1 1 75,-1-1 1,-1 0-1,0 0 0,-1-1 0,0 0 1,-1-1-1,-1 0 0,-22 17 1,14-18-2305,36-11 1252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47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1086 1701 10170,'8'0'1027,"0"1"0,15 3 0,-15-2-866,1-1 0,15 2 0,2-4 92,-1-1 0,0-2 0,43-10 0,74-31 266,-101 32-347,119-38 362,133-48-318,-173 46-193,143-89 0,-189 97 247,-3-3 0,-1-3 0,-3-4 1,99-103-1,-156 147-261,1-1 0,-2 0 1,0-1-1,0 0 0,-1 0 1,-1-1-1,0 0 0,-1 0 1,-1 0-1,0-1 0,-1 0 1,0 0-1,-1 0 0,-1-1 1,0-25-1,-2 11 93,-2-1 1,-1 1-1,-1 0 0,-12-41 0,0 17-38,-34-77 0,42 114-46,-2 0 0,1 0 0,-2 1 1,0 1-1,-1-1 0,-1 2 0,0 0 0,-1 0 0,0 1 1,-1 1-1,0 1 0,-1 0 0,-1 1 0,0 0 0,0 1 1,0 2-1,-1-1 0,0 2 0,-1 0 0,-20-3 0,-191-16 1520,102 13-891,-150-5-300,209 18-349,1 3-1,-73 14 1,-122 47 23,4 23-20,131-44 0,50-16 3,-130 65 0,168-71-3,0 2 1,2 2-1,1 1 1,-59 56 0,70-53 0,1 1 0,1 1 0,-35 65 0,4-7-1,38-64-2,-48 78 10,52-82 2,2 1 0,-16 44 0,15-23-7,2 1 1,2 0-1,2 0 0,2 1 0,4 81 1,0-112 13,2 1 0,0 0 0,0-1 0,2 1 0,0-1 0,12 29 0,-11-33 5,1-1 1,0 1-1,0-1 0,1-1 0,1 1 0,0-1 1,0 0-1,0-1 0,18 13 0,-7-8 54,1-1-1,0 0 1,1-2-1,1 0 1,-1-2-1,28 8 1,-3-4 225,1-3 0,51 4 0,-29-8 296,138-9 1,66-30-157,253-82-602,-489 106 223,52-7 1,-44 12-34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51.9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0 291 12003,'2'0'236,"1"0"1,-1 0-1,0 1 1,0-1 0,0 0-1,0 1 1,0-1 0,0 1-1,0 0 1,0 0-1,0 0 1,0 0 0,-1 0-1,1 0 1,3 3 0,-2-1 92,0 1 0,0 0 0,0 0 0,5 8 1,-5-7-46,0 0 1,0 0 0,7 7-1,-9-11-235,0 0 1,0 0-1,0 0 0,0-1 0,0 1 0,0 0 0,0-1 0,0 1 0,0-1 0,1 0 0,-1 1 1,0-1-1,0 0 0,0 1 0,1-1 0,-1 0 0,0 0 0,0 0 0,1 0 0,-1 0 1,0-1-1,0 1 0,0 0 0,1 0 0,-1-1 0,0 1 0,0-1 0,2 0 0,3-3 97,-1 1 0,1-1 0,-1 0 0,6-6 0,134-138-27,-55 44-3956,-22 18 1991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53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1 14875,'-45'192'1827,"37"-141"-1341,3 1 0,2 1 0,2-1 0,3 0-1,1 1 1,20 89 0,-17-113-316,2 1 1,0-2-1,2 1 1,15 28-1,-16-41-79,0 0 0,1 0 1,1-1-1,0 0 0,1-1 0,0 0 0,25 20 1,-4-9 168,1-2 0,1-1 1,1-2-1,42 17 0,-69-33-241,1 0-1,0 0 1,0-1-1,0 0 1,1-1-1,-1 0 1,0-1-1,1 0 0,-1-1 1,1 0-1,-1 0 1,1-1-1,-1-1 1,1 0-1,-1 0 1,0-1-1,0 0 1,0-1-1,9-4 1,25-17 34,-1-1 1,-2-2 0,52-45-1,-76 57-7,-1 0 0,-1-1 0,-1-1 0,0 0 0,-2-1 0,0-1 0,-1 0 0,-1 0 0,0-1 0,-2-1 0,-1 1 0,0-1 0,4-27 0,-8 27 83,0 0 0,-1-1 0,-1 1 0,-1-1 1,-1 1-1,-1-1 0,-1 1 0,-1 0 0,-1 0 0,-1 0 0,-1 1 0,-1 0 0,-14-28 1,15 36-85,-2 1 1,1 0 0,-2 0 0,1 1 0,-1 0-1,-1 1 1,0 0 0,-1 1 0,0 0 0,-21-12-1,1 4-16,0 2-1,-1 1 1,-46-12-1,62 20-114,0 2 0,0 0 1,-1 1-1,0 0 0,1 2 0,-1 0 0,0 1 1,0 1-1,1 0 0,-1 2 0,-32 8 0,30-5-1555,18-5 1334,0-2-1031,3-8 132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54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33 2232,'-3'-4'56,"1"-3"1,-3 0-33,0 1-40,-1-2 24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55.3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21 236 8586,'1'-1'191,"0"0"1,0 0-1,-1-1 0,1 1 1,0 0-1,-1-1 1,1 1-1,-1 0 0,0-1 1,1 1-1,-1-1 1,0 1-1,0-1 0,0 1 1,0 0-1,0-1 1,0 1-1,0-1 0,0 1 1,-1-1-1,1 1 1,-1 0-1,1-1 0,-1 1 1,1 0-1,-1-1 0,0 1 1,1 0-1,-1 0 1,0-1-1,0 1 0,-1-1 1,1 2-148,1 0 0,0 0 0,0 0 0,-1 0 1,1 0-1,0 0 0,0 0 0,-1 0 0,1 0 0,0 0 0,0 0 1,-1 0-1,1 0 0,0 0 0,0 0 0,-1 0 0,1 1 0,0-1 1,0 0-1,0 0 0,-1 0 0,1 0 0,0 1 0,0-1 0,0 0 0,-1 0 1,1 0-1,0 0 0,0 1 0,0-1 0,0 0 0,0 0 0,0 1 1,-1-1-1,1 0 0,0 0 0,0 1 0,0-1 0,-4 12 641,2 1-264,0 1 0,1-1 0,0 1 1,1 0-1,1-1 0,3 23 0,-4-35-365,1 1-1,-1 0 0,0 0 0,1-1 1,-1 1-1,1-1 0,0 1 0,-1 0 1,1-1-1,0 1 0,0-1 1,0 0-1,0 1 0,0-1 0,1 0 1,-1 1-1,2 0 0,-2-1-5,1 0 0,-1-1 0,1 1 0,-1-1 0,1 0 0,-1 1 0,1-1 0,-1 0 0,1 0 1,-1 0-1,1 0 0,-1 0 0,1 0 0,-1 0 0,4-1 0,3-2 94,1 0-1,-1-1 1,0 0 0,0 0 0,9-7 0,-16 10-139,216-163 575,-84 58-2262,-53 51 916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6:46.4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83 225 14243,'9'17'1090,"-1"1"744,1 0 1,1-1-1,0 0 0,1-1 1,18 21-1,-27-37-1321,-4-4-372,-6-6-106,-13-18-59,1 0 0,2-2-1,-15-31 1,12 23-143,13 25 74,1-1-1,1 0 0,0 0 0,0 0 1,2-1-1,-6-23 0,10 36 86,0 0 0,0 0 0,0 0 1,0 0-1,0 0 0,0 0 0,1 0 0,-1 0 0,0 0 0,1 0 0,0 0 0,-1 0 0,1 0 0,0 0 1,0 0-1,1-1 0,-1 2 9,0 0 0,0 0 0,0 1 0,0-1 0,0 0 1,0 1-1,0-1 0,0 1 0,0-1 0,0 1 0,0-1 0,0 1 1,0 0-1,0 0 0,0-1 0,0 1 0,0 0 0,1 0 0,-1 0 1,0 0-1,0 0 0,0 1 0,0-1 0,0 0 0,0 0 0,1 1 1,-1-1-1,2 1 0,3 2 38,0 1 1,0-1-1,-1 1 1,1 0-1,-1 0 0,6 6 1,31 33 356,-24-23-177,10 9-7,1-2-1,1-2 1,1 0 0,2-2 0,34 18 0,-20-12-1418,-54-33-4579,-14-4 4031,-9 3 702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0:56.3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15 273 10658,'-2'13'5721,"-7"32"-4290,7-30-434,1-14-935,1 0 0,0 0 1,0 0-1,0 0 0,0 0 0,0 0 1,0 0-1,0 0 0,0 0 1,0 0-1,0 0 0,0 0 1,1 0-1,-1 0 0,0 0 0,2 1 1,-2-1-27,1 0 0,0-1 1,-1 1-1,1-1 0,0 1 1,0-1-1,0 0 0,-1 1 0,1-1 1,0 0-1,0 0 0,0 1 1,0-1-1,0 0 0,0 0 1,0 0-1,-1 0 0,1 0 0,0 0 1,0 0-1,1-1 0,6 0 78,0-1 0,-1 0 0,1 0 0,0-1 0,-1 0 0,0 0 0,0-1 0,8-5 0,55-44 269,-49 37-291,5-5 6,179-132 138,-126 102 1530,-18 5-802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1:38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1 128 9314,'0'-1'140,"0"0"0,1 0 1,-1 0-1,0 0 0,1 0 0,-1 0 1,1 0-1,-1 0 0,1 0 0,-1 0 1,1 0-1,0 1 0,-1-1 0,1 0 0,0 1 1,0-1-1,0 0 0,-1 1 0,3-1 1,20-12 732,-16 10-511,28-14-7,1 2 0,1 1 0,0 2 0,0 2 1,1 1-1,1 2 0,-1 2 0,1 2 1,0 1-1,67 5 0,-15 8-132,157 39-1,-43-5-136,500 56 107,-156-44 234,153-25-18,-283-20-70,822-22 919,-795-28-1153,204-10 111,898-29 314,-994 67 92,-212 8-367,598-10 603,-581 15-460,-98 0 24,119-11 269,-347 4-681,-26 3 31,1 0 1,0 0 0,-1 1 0,1-1-1,0 2 1,-1-1 0,14 3 0,-15 12-1333,8-3 800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1:44.6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9 386 9482,'-2'-4'422,"0"-1"-1,1 0 1,0 0-1,0 1 1,0-1-1,1 0 1,0 0-1,0 0 1,0 1-1,1-8 1,-1 11-355,0 0 10,0 1 0,0-1 0,1 0 0,-1 0 0,0 0 0,0 0-1,0 1 1,1-1 0,-1 0 0,1 0 0,-1 1 0,0-1 0,1 0 0,-1 1 0,1-1 0,-1 0 0,1 1 0,0-1 0,-1 1 0,1-1 0,0 1 0,-1-1 0,1 1 0,0-1 0,-1 1 0,1 0 0,1-1 0,-1 1 3,0 1 1,0-1-1,-1 1 0,1-1 1,0 1-1,-1-1 1,1 1-1,-1 0 1,1-1-1,-1 1 0,1 0 1,-1 0-1,1-1 1,-1 1-1,0 0 1,1 0-1,-1-1 0,0 1 1,1 1-1,1 27 1056,-1-9-657,1 18 183,1 15 15,-3-52-647,0 1-1,1-1 1,-1 1 0,0-1-1,1 0 1,-1 1-1,1-1 1,-1 0 0,1 1-1,-1-1 1,1 0 0,0 0-1,0 0 1,2 2-1,-3-2-12,1-1 0,0 1 0,0-1 0,0 0-1,0 1 1,0-1 0,0 0 0,0 0-1,0 0 1,0 0 0,0 0 0,0 0-1,0 0 1,0 0 0,0 0 0,0 0 0,0 0-1,0-1 1,0 1 0,0 0 0,0-1-1,0 1 1,1-1 0,7-4 44,-1-1 0,0 1 0,0-2 0,0 1 0,0-1 0,7-9 0,27-31 51,61-87 0,-64 79-998,68-74-1,-40 64 135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1:46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1 377 11915,'5'-8'2760,"-5"7"-2480,0 0-1,1 0 0,-1 0 1,1 0-1,-1 0 0,1 1 0,0-1 1,-1 0-1,1 0 0,0 1 1,-1-1-1,1 0 0,0 1 1,0-1-1,0 1 0,-1-1 1,2 0-1,12 13 1717,-11-10-1965,1-1 1,-1 1-1,1-1 0,0 0 0,0 0 0,-1 0 1,1 0-1,0-1 0,0 0 0,0 1 0,0-1 1,0-1-1,-1 1 0,1 0 0,0-1 0,4-1 1,3-1 10,1-1 1,-1 0 0,0-1 0,11-7-1,3-3-101,-1-1-1,0-1 0,-1-1 1,29-30-1,-17 11 341,52-72 1,-28 24-65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05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548 1512 5257,'0'0'162,"0"0"1,1 0-1,-1 1 0,0-1 1,1 0-1,-1 0 0,0 0 0,1 0 1,-1 0-1,1 1 0,-1-1 1,0 0-1,1 0 0,-1 0 0,1 0 1,-1 0-1,0 0 0,1 0 1,-1-1-1,1 1 0,-1 0 1,0 0-1,1 0 0,-1 0 0,0 0 1,1-1-1,0 1 0,-1-1-94,1 1-1,-1 0 1,1 0-1,-1-1 1,1 1-1,-1 0 1,1 0-1,-1 0 1,1 0-1,-1 0 1,1 0-1,-1-1 1,1 1-1,0 0 1,-1 1-1,1-1 1,-1 0 0,1 0-1,-1 0 1,1 0-1,-1 0 1,1 0-1,-1 1 1,1-1-1,-1 0 1,1 0-1,-1 1 1,1-1-1,-1 0 1,1 1-1,-1-1 1,1 1-1,19 31 1558,2 1-793,-21-31-783,2 1 0,-1-1 0,0 0 0,0 0 0,1-1-1,-1 1 1,1 0 0,-1-1 0,1 1 0,0-1 0,3 1 0,19 4 233,0-1 1,0-1 0,38 0 0,-25-1 51,30 2 175,251 31 871,-244-23-1126,0-4 0,89 0 0,151-17 508,-271 5-647,0 3 1,0 1-1,0 2 1,56 12-1,-72-9 6,179 38 429,-148-35-447,93 4 0,-129-14-78,1 0 1,-1-2-1,32-7 1,67-24 71,-40 10-48,340-62 777,125 16-61,-432 66-563,90-8 165,-199 11-356,186-27 173,-140 17-166,83-27 1,-117 31-4,-1 0-1,0-2 0,22-14 1,43-36 73,-56 39-59,98-75 30,-120 92-54,0 0 1,0 0-1,0-1 1,0 0 0,-1 0-1,1 0 1,-1 0 0,0 0-1,-1-1 1,1 1 0,-1-1-1,0 0 1,3-8 0,-2 1 59,-1-1 0,0 1 0,-1-1 1,0-19-1,-1-3-53,-2 1 0,-2 0 0,0 0 0,-3 0 0,0 1 0,-2 0 0,-26-61 0,28 80-16,-2-9 0,-2 2 1,0 0-1,-1 0 1,-1 1-1,-23-28 1,-4 6-23,-2 2 1,-1 1 0,-95-62-1,112 85 22,-1 2 0,-1 1 0,0 1 0,-46-12 0,-127-22-45,153 36 36,-363-42-896,242 36 543,-137-1 206,30 3 61,146 0 99,-136-8 0,167 21-1,-294-15-6,169-16 1,-131-12-21,324 43 9,1 2 0,0 1 1,-1 1-1,1 1 0,0 2 1,1 1-1,-55 20 0,-250 82 16,264-88 2,1 3 0,-81 41 0,28 0-28,106-55 15,1 1 1,1 0-1,-1 1 0,2 1 0,-17 18 1,3 4-26,2 1 0,-23 44 0,-35 82-45,61-116 46,1 0-14,1 1 1,3 0-1,-17 70 0,29-89 43,1 0 0,1 0-1,1 0 1,1 0 0,2 0-1,1 0 1,1 0 0,2 0-1,0 0 1,15 42-1,-14-56 8,0 1 1,1-1-1,1 0 0,0-1 0,0 0 0,1 0 0,1-1 0,1 0 0,-1-1 0,2 0 0,-1-1 0,2 0 0,25 16 0,-20-16-4,1-1 1,0-1-1,0-1 0,1 0 1,38 7-1,-29-10 23,0-1 1,0-1-1,46-3 0,6-9-124,0-3 0,82-24-1,-130 29-14,171-45-141,-106 24 126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11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374 1115 10850,'-26'-13'2259,"19"9"-277,20 8-648,3 1-799,0 0 0,-1-1 0,1-1 0,1-1 1,21 1-1,84-7 630,-74 1-732,104-6 585,62-3-133,-2 18-440,-101 6-108,83 6 296,3-16-168,-78-11-286,-28 2-106,90 4-1,-177 3-65,35 2 81,-1-1 0,68-8 0,-99 6-46,0-1-1,0 0 1,-1 0 0,1-1-1,-1 0 1,10-6 0,34-26 225,-36 24-221,0 1 0,21-11 1,-31 19-43,0 0 0,0 0 0,0 0 0,-1 0 0,1 0 0,0-1 0,-1 0 0,0 1 0,0-1 0,0-1 0,0 1 0,0 0 0,0-1 0,-1 1 0,0-1 0,1 0 0,-2 0 0,3-4 0,29-74 202,1-2-161,-30 71-34,-1 1 0,0-1 0,-1 0 0,0 0 0,-1-14 0,-1-5 69,-2 1 0,-1 0 0,-2 0 0,-1 1 0,-1-1 0,-2 1 0,0 1 0,-2-1 0,-2 2 0,0 0 0,-18-27 0,10 23-83,-1 1 0,-1 1 0,-51-52 0,60 69-10,-1 1 0,1 1 0,-2 0 0,0 1 0,0 0 0,0 1 0,-1 1 0,-1 1 0,-34-10 0,11 9 11,-1 1-1,-42 0 1,-88 4-2,92 2 4,-138 3 12,-312 42 0,420-31-16,-118 22-19,200-29 20,1 2 1,0 0-1,0 3 0,1 0 1,0 1-1,-24 16 1,19-6 0,0 0 1,-33 35 0,-49 59 2,30-30-1,67-69 0,4-7 0,1 1 0,0 0 0,1 1 0,1 0 0,0 1 0,-13 24 0,12-16-1,7-16 0,0 0 0,0 1 0,1-1 1,0 1-1,0-1 0,1 1 0,0 0 1,-1 11-1,2-2 0,1 1 1,1-1-1,0 0 1,1 0-1,1 0 1,0 0-1,11 25 1,55 94-2,-69-131 3,11 18 9,1 0 1,1-1 0,0-1 0,32 33 0,-38-45 1,1 1 0,0-1 0,0-1 0,0 0 1,1 0-1,0-1 0,0 0 0,1-1 0,-1 0 0,1 0 0,0-1 0,19 2 1,-15-3 48,0-2 1,0 0 0,1 0-1,-1-2 1,0 0 0,0 0-1,0-2 1,27-9 0,3-6 252,61-34 1,-44 21-174,-60 31-167,1-1 1,-1 1-1,1 0 0,0 0 0,0 0 0,-1 0 1,1 1-1,0-1 0,0 1 0,0 0 1,0 0-1,4 0 0,-4 1-136,-1-1 0,0 1 0,0 0 0,0 0 1,0 0-1,0 0 0,0 0 0,0 0 0,0 1 0,-1-1 0,1 1 0,0-1 0,-1 1 1,1 0-1,-1-1 0,2 4 0,16 18-2383,14 5 948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13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1 133 10442,'29'-8'1283,"1"1"1,37-3-1,11-3-390,30-12 132,181-30 535,-164 45-978,1 5-1,0 6 1,179 23-1,294 80 567,-452-75-899,6 2 70,54 10 324,5-16 294,-80-19-439,112 8 347,-200-8-565,-1 1-1,0 2 1,65 23 0,-98-28-352,-1-1 1,0 2 0,0-1 0,8 7-1,-19-16-3765,-3-2 2876,-6-19-478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14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69 10570,'-2'-1'217,"-1"0"0,1-1-1,0 0 1,-1 1 0,1-1 0,0 0-1,0 0 1,1 0 0,-1 0-1,0 0 1,1 0 0,-1-1 0,-1-3-1,3 6-133,0-1 0,-1 0 0,1 1-1,0-1 1,0 0 0,0 0 0,0 1-1,0-1 1,0 0 0,0 1 0,0-1 0,0 0-1,1 0 1,-1 1 0,0-1 0,0 0-1,1 1 1,-1-1 0,0 0 0,1 0 0,1-1-11,-1 1 0,0 0 0,0 0-1,1 0 1,-1 0 0,1 0 0,-1 0 0,1 0 0,-1 1 0,1-1 0,0 0 0,2 0 0,5-1 196,1 0-1,0 1 1,-1 0-1,1 0 1,18 2-1,54 9 728,-36-3-544,451 39 2561,-433-44-2852,0-3 0,0-2 0,0-4 0,76-17 0,-82 9-1450,-6-4 467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27.9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710 1767 9978,'-8'0'1239,"3"0"1024,8 1-375,13 3-1290,25 8 29,1-2 0,0-2-1,1-2 1,70 2 0,181-24 950,-129 3-841,-14 6-201,121-9 491,-194 8-546,111-27 0,214-93 305,-211 50-483,-149 58-253,-1-2 0,53-39 0,240-207 613,-223 161-589,-97 90-59,-1-1 0,-1-1 0,0 0 0,18-37 1,-8 11 66,9-22 222,-29 58-246,0 0-1,0 0 0,-1 0 0,0 0 0,1-19 0,-3 15-47,-1 1 0,0-1-1,0 0 1,-1 1 0,-1-1 0,0 1 0,-1 0-1,0 0 1,-1 0 0,0 0 0,-1 1 0,-10-16-1,5 13 0,1 1 0,-2 0-1,1 1 1,-2 0-1,0 1 1,0 0 0,-1 1-1,-27-15 1,-4 2 19,-89-32-1,-56-4 70,46 16-56,-216-59-20,305 88-28,-86-29 17,70 20 2,-77-14 0,62 24-30,-1 3 0,0 4 0,-169 11 0,176 1 19,-156 14 5,1 17-52,190-24 37,1 2-1,-70 33 0,-11 5-6,-35-1 14,-110 43-7,251-86 0,1 0 1,1 1 0,-1 1 0,-25 21-1,36-26 2,0 1-1,0 0 1,1 0 0,0 0-1,1 0 1,-1 1-1,1 0 1,1 1-1,-1-1 1,2 1 0,-1-1-1,-2 10 1,-6 39-8,2 1 0,3 0 0,0 69 0,22 175-32,-11-266 66,2 0 0,1-1 1,2 0-1,1 0 1,2-1-1,1-1 0,21 38 1,-21-49-1,0-1 1,1 0 0,1-1 0,1-1-1,0-1 1,2 0 0,0-1 0,1-1 0,0 0-1,2-2 1,26 15 0,-17-14 72,0-1 0,1-2 0,1-1 0,0-1 0,0-2 0,1-1 0,51 3 0,-41-8 65,1-2 1,-1-1 0,0-3 0,0-2-1,60-15 1,151-52-2379,-175 53 1355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17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67 122 8402,'1'-25'1342,"0"17"-645,-1-1 1,0 0-1,0 1 0,-1-1 0,0 1 0,0-1 1,-5-13-1,6 21-593,-1 0 0,1 0 0,0 0 0,-1 1 0,1-1 0,0 0 0,-1 1 0,1-1 0,-1 0 1,0 1-1,1-1 0,-1 0 0,1 1 0,-1-1 0,0 1 0,1-1 0,-1 1 0,0-1 0,0 1 0,1 0 0,-1-1 0,0 1 0,0 0 0,0 0 0,0 0 0,1 0 1,-1-1-1,0 1 0,0 0 0,0 0 0,-1 1 0,1-1-5,0 0 1,0 1 0,0 0-1,-1-1 1,1 1 0,0 0-1,0-1 1,0 1 0,0 0-1,0 0 1,0 0 0,0 0-1,0 0 1,1 0 0,-1 0-1,0 0 1,1 0-1,-1 1 1,1-1 0,-2 2-1,-2 10 278,1-1 0,0 1-1,1 0 1,-1 15 0,1 58 885,1-61-911,8 135 1031,-3-131-1224,1 0 0,1 0 1,15 41-1,-18-62-150,0 1 0,1-2 0,0 1 0,1 0 0,-1-1 1,1 0-1,1 0 0,-1 0 0,7 6 0,-8-10-143,0 0 0,0 0 0,0 0 0,0 0 0,1-1 0,-1 0 0,0 0 0,1 0 0,0-1 0,-1 1 0,1-1 0,0 0 0,0 0-1,0-1 1,0 0 0,-1 0 0,10 0 0,-9-1 126,0 0-1,1 0 0,-1 0 0,0-1 0,0 0 0,0 0 0,0 0 0,0-1 0,0 1 1,-1-1-1,8-5 0,16-20 315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6:46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1 293 15579,'6'9'1369,"6"-6"495,2-5-160,6-13-719,5-6-433,2-8-264,4-4-296,-1 2-1264,-1-2-609,-3 4 833</inkml:trace>
  <inkml:trace contextRef="#ctx0" brushRef="#br0" timeOffset="1">555 1 17052,'5'11'2344,"-1"-1"969,-2-5-769,6-5-2640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17.9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33 11330,'4'13'1804,"0"0"-1,0 0 1,7 11-1,21 35 1529,-21-41-2913,-1 1 1,0 0 0,10 34-1,-20-53-425,0 0-1,1 0 0,-1 0 0,0 0 1,0 0-1,0 0 0,0 0 0,0 1 1,0-1-1,0 0 0,0 0 0,0 0 1,0 0-1,0 0 0,0 0 0,0 0 1,0 0-1,0 0 0,0 0 0,0 0 1,0 0-1,0 0 0,0 0 0,0 1 1,0-1-1,0 0 0,0 0 0,0 0 1,0 0-1,0 0 0,0 0 0,0 0 1,0 0-1,0 0 0,0 0 0,0 0 1,-1 0-1,1 0 0,0 0 0,0 0 1,0 0-1,0 0 0,0 0 0,0 0 1,0 1-1,0-1 0,0 0 0,0 0 1,0 0-1,0 0 0,0 0 0,0 0 1,0 0-1,0 0 0,-1 0 0,1 0 1,0 0-1,0 0 0,0 0 0,0 0 1,0 0-1,0 0 0,0 0 0,0 0 1,0-1-1,-4-2-313,-1-5-314,0-1 0,-5-13 1,1 1-23,-34-51-1209,31 54 1483,1 0 1,1 0-1,-10-26 1,19 44 399,1-1 1,-1 0-1,1 0 1,0 0-1,-1 1 0,1-1 1,0 0-1,0 0 1,-1 0-1,1 0 1,0 0-1,0 0 0,0 0 1,0 0-1,0 0 1,1 1-1,-1-1 1,0 0-1,0 0 0,0 0 1,1 0-1,-1 0 1,1 0-1,-1 1 0,0-1 1,1 0-1,-1 0 1,1 1-1,0-1 1,-1 0-1,1 1 0,0-1 1,-1 0-1,1 1 1,0-1-1,0 1 1,-1-1-1,1 1 0,0 0 1,0-1-1,0 1 1,0 0-1,0-1 0,-1 1 1,1 0-1,0 0 1,1 0-1,5-1 280,1 1 1,-1 0-1,1 1 0,12 1 0,-12 0-121,203 41 3736,-91-15-3530,-114-27-427,-1 0-132,0 0-1,1 0 0,-1 0 1,8-1-1,-13 0 82,1 0-1,0 0 1,0 0-1,0 0 1,0 0-1,0 0 1,-1 0-1,1-1 1,0 1-1,0 0 1,0-1-1,-1 1 1,1 0-1,0-1 1,-1 1 0,1-1-1,0 1 1,-1-1-1,1 0 1,0 1-1,-1-1 1,1 0-1,-1 1 1,1-1-1,-1 0 1,0 1-1,1-1 1,-1 0-1,0 0 1,1 0-1,-1 1 1,0-1-1,0 0 1,0-1-1,1-18-556,-1-3 176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18.3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10874,'6'22'1633,"2"-1"2159,2-3-1599,5 6 39,6 1-335,3 1-657,6 5-200,-7-2-456,1 1-207,-7-2-249,-6-4-32,0-6-264,3-2-273,-5-9-743,3-2-424,-7-10-921,-2-10 4642,-1 0-1937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18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0 139 10794,'5'25'1977,"7"4"2960,2 4-2553,9 5-207,0-3-369,0-5-808,6-1-247,-4-3-393,-2-6-168,3 3-144,-5-4-24,-3-2-400,2-1-345,-7-9-687,-7-7-320,1-17-673,-4-4-87,-6-12 1399</inkml:trace>
  <inkml:trace contextRef="#ctx0" brushRef="#br0" timeOffset="1">296 0 12283,'2'10'5301,"0"-4"-4389,0 3-385,-1 1 0,0-1 0,-1 1 0,0-1 1,0 1-1,-1 0 0,-2 9 0,-19 65 452,10-43-724,2-14-114,2 1 0,1 1 1,-4 41-1,11-69-131,0 0 0,0 0 0,0-1 0,0 1 1,0 0-1,0 0 0,0-1 0,1 1 0,-1 0 0,0-1 0,0 1 0,1 0 1,-1-1-1,0 1 0,1 0 0,-1-1 0,1 1 0,-1-1 0,1 1 0,-1 0 0,1-1 1,-1 0-1,1 1 0,0-1 0,-1 1 0,1-1 0,0 0 0,-1 1 0,1-1 1,0 0-1,-1 0 0,1 1 0,0-1 0,0 0 0,-1 0 0,1 0 0,0 0 1,1 0-1,4 0 88,0 0 1,0-1-1,10-1 1,-10 1-32,24-6 336,41-13-1,-9 2-168,-38 12-283,-8 2-200,31-10 0,-40 11-557,-2 1 0,1-2 0,0 1 0,9-8 0,5-7-612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20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 9986,'-10'1'1085,"9"-1"-754,-1 0-1,0 0 1,1 0-1,-1 0 1,0 1-1,1-1 1,-1 1 0,0-1-1,1 1 1,-3 1-1,3-2-227,1 0 0,0 1 0,0-1-1,0 0 1,0 1 0,-1-1 0,1 1 0,0-1 0,0 0-1,0 1 1,0-1 0,0 0 0,0 1 0,0-1-1,0 0 1,0 1 0,0-1 0,0 1 0,0-1 0,0 0-1,1 1 1,-1-1 0,0 0 0,0 1 0,0-1-1,0 0 1,1 1 0,-1-1 0,0 0 0,0 1 0,1-1-1,-1 0 1,0 1 0,13 14 1260,-9-11-827,55 62 2744,79 92 472,-109-121-3146,-1 1 0,32 60 0,-52-81-537,0 0 0,-1 1 1,0 0-1,-1 0 0,-2 0 1,0 1-1,0 0 0,-2-1 1,0 1-1,-2 0 0,0 1 1,-4 29-1,1-26-530,-9 29 0,10-42 191,-1-1-1,-1 0 1,1 0 0,-2-1 0,-7 14 0,10-19 166,-1 0 0,1-1 0,-1 1 0,1-1 0,-1 0 0,-5 4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32.7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0 323 11154,'2'0'881,"1"0"543,7-4 160,10-12-71,7-7 63,16-11-152,16-5-328,16-5-551,5-4-129,8-6-1393,7-6 769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37.1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92 10682,'1'-1'230,"0"-1"0,-1 1 0,1 0 0,0-1 0,0 1 0,0 0 0,0-1 0,0 1 0,1-1 0,2-2 190,0-1-174,0 1 0,1-1 1,0 1-1,0-1 0,1 2 1,-1-1-1,1 0 1,-1 1-1,1 0 0,0 1 1,1-1-1,-1 1 0,0 0 1,1 1-1,-1-1 1,0 1-1,13 0 0,6 1 231,1 1 1,-1 1-1,31 6 0,-36-4-292,13-2 96,0 0 0,1-2 0,-1-2 0,46-7-1,26-1 128,203 14 442,-7 0 271,-104-16-480,55-2 146,2 16-203,179 5 324,-319-7-630,6 3 374,235 37 0,-282-29-529,0-3 0,0-4-1,79-4 1,-81 0 24,0 3 0,89 16-1,-109-12-94,7-3 87,99-3-1,-94-3-51,74 7 0,26 17-23,92 8 108,-214-29-106,0-2 1,45-7-1,80-20 32,68-7-6,-188 34-27,0 2 0,66 10 0,-62-5 71,74-2 400,-93-5-239,0 1-1,0 2 1,45 8-1,-73-9-472,26 6 666,-18-3-3277,-21-20-1900,-12-11 1853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38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1440,'0'9'64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40.1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 8970,'0'-1'124,"0"0"0,0 0 0,1 0 0,-1 0 0,0 1 0,0-1 0,0 0 0,1 0 0,-1 0 0,0 1-1,1-1 1,-1 0 0,1 1 0,-1-1 0,1 0 0,-1 1 0,1-1 0,-1 0 0,1 1 0,0-1 0,-1 1 0,1-1 0,0 1 0,-1-1 0,1 1 0,0 0 0,0-1 0,0 1 0,-1 0 0,1 0 0,0-1 0,0 1 0,0 0 0,1 0 0,4 0 92,-1 0 0,1 0 0,0 0 0,6 2 0,-5-2 149,241 25 4065,-139-9-3310,-67-8-734,1-2-1,55 0 1,77-14 79,5-1-12,94 4 458,220 0 886,-41 1-671,-119-2-257,-137 15-761,61-1 180,-213-10-5,53-4 569,-83 4-677,0-1 1,0 0-1,0-2 1,21-7-1,-35 11-228,1 0-1,-1 1 0,1-1 1,-1 1-1,1-1 0,-1 1 1,1 0-1,-1-1 0,1 1 1,-1 0-1,1 0 0,-1 0 1,1 0-1,-1 0 0,1 0 1,0 1-1,-1-1 0,1 1 1,-1-1-1,1 1 0,-1-1 1,0 1-1,1 0 0,-1-1 1,0 1-1,1 0 0,-1 0 1,0 0-1,0 0 0,0 0 1,0 1-1,2 0 0,9 16-659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54.4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78 15763,'24'10'2441,"47"11"0,-57-18-2207,-1-1 1,1-1 0,0 0-1,0 0 1,16-3 0,23-4 350,-22 2-96,53-1 0,125 14 99,-113-3-380,229 27 565,-225-21-321,-10 0-30,55 6 158,-105-15-419,67-4-1,100-19 83,167-7 463,-135 21-497,138-22-81,-319 23 172,92 2-1,3 1 246,6-1 174,-150 3-660,-169-13-330,34 0-364,101 12 525,1 2-1,0 0 1,-30 5 0,28-1 50,-43 8-209,-133 7-1,153-19 176,0-3 0,1-2 0,-1-2 0,1-2-1,0-2 1,-58-21 0,93 26 28,-14-5-70,-1 0 0,-1 2 0,0 1 1,-33-4-1,-6 9 70,-95 9 0,56-1 67,-226-7 19,122-3-11,138 8-2,-1 2-1,-88 21 0,103-20-23,-112 1-1,90-7 21,35 2 0,-59-1 0,94-2-5,1-1 1,-1 0 0,0-1 0,1-1 0,0 1-1,0-1 1,-13-6 0,21 7 0,0 1-1,0 0 1,0-1-1,0 1 1,0-1 0,0 1-1,1-1 1,-1 0-1,1 0 1,-1 0 0,1 0-1,0 0 1,0 0-1,0 0 1,0 0 0,0 0-1,0-1 1,1 1 0,-1 0-1,1-1 1,-1-2-1,2 5 2,0-1 1,0 1-1,0-1 0,0 1 0,1-1 0,-1 1 0,0 0 0,0 0 0,0-1 0,0 1 0,1 0 1,-1 0-1,1 0 0,1 0 0,15 0 0,0 1 1,-1 1 0,20 3-1,7 2 15,204 15 229,30 4-161,49 21 113,-95-12 505,71-14-100,2-28-427,-208 5 198,1 4-1,97 16 1,-134-11-105,78 0 0,-107-8-116,0-1 1,-1-1 0,1-2 0,39-12-1,-23 2 49,-27 7-54,1 2 0,46-8 0,-42 10-83,18-1-341,-44 5 245,0 0-1,0 0 1,0 0 0,0 0-1,0 0 1,1 0-1,-1 0 1,0 0 0,0 0-1,0 0 1,0 0 0,0 0-1,0 0 1,0 0 0,0 0-1,1 0 1,-1 0-1,0 0 1,0 0 0,0 0-1,0 0 1,0 0 0,0 0-1,0 0 1,0 0 0,0-1-1,1 1 1,-1 0-1,0 0 1,0 0 0,0 0-1,0 0 1,0 0 0,0 0-1,0 0 1,0 0 0,0-1-1,0 1 1,0 0-1,0 0 1,0 0 0,0 0-1,0 0 1,0 0 0,0 0-1,0-1 1,0 1-1,0 0 1,0 0 0,0 0-1,0 0 1,0 0 0,0 0-1,0 0 1,0 0 0,0-1-1,0 1 1,0 0-1,-1 0 1,1 0 0,0 0-1,0 0 1,0 0 0,0 0-1,-7-7-1547,-7-6 445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57.9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24 144 7026,'-10'4'4687,"9"-4"-4541,1 0-1,-1 0 1,1 0 0,-1 1 0,0-1-1,1 0 1,-1 0 0,1 0 0,-1 0-1,1 1 1,0-1 0,-1 0 0,1 0-1,-1 1 1,1-1 0,-1 0 0,1 1-1,0-1 1,-1 1 0,1-1 0,0 0-1,-1 1 1,1-1 0,0 1 0,-1-1-1,1 1 1,0-1 0,0 1 0,0-1-1,0 1 1,-1-1 0,1 1 0,0-1 0,0 2-1,0-2 19,0 1-1,0 0 1,0 0 0,-1 0-1,1-1 1,0 1-1,0 0 1,0 0-1,0 0 1,1 0 0,-1-1-1,0 1 1,0 0-1,0 0 1,1-1 0,-1 1-1,0 0 1,1 0-1,-1-1 1,1 1-1,-1 0 1,1-1 0,-1 1-1,1 0 1,-1-1-1,1 1 1,0 0 0,1-1-15,-1 1 1,0-1 0,1 0 0,-1 0 0,0 0 0,1 0 0,-1 0 0,0 0 0,1 0 0,-1 0 0,0 0 0,0-1 0,1 1 0,-1 0 0,2-1 0,6-3 326,-1-1 0,1 1 0,11-9-1,6-4 90,127-81-1979,-119 79-773,-4-2 675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6:57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592 1805 9258,'0'1'69,"0"-1"0,0 0 0,-1 0 0,1 0 1,0 1-1,0-1 0,0 0 0,0 0 0,0 0 0,0 1 0,1-1 0,-1 0 1,0 0-1,0 0 0,0 1 0,0-1 0,0 0 0,0 0 0,0 0 0,0 0 1,0 1-1,0-1 0,1 0 0,-1 0 0,0 0 0,0 0 0,0 1 0,0-1 1,1 0-1,-1 0 0,0 0 0,0 0 0,0 0 0,0 0 0,1 0 0,-1 0 1,9 8 657,9 3 441,0-1-1,21 9 1,3 1-16,-28-14-822,-1-1 0,1 0 0,1-1 0,-1 0 0,1-1-1,-1-1 1,30 2 0,2-4 154,54-7 1,-27-3-174,128-33 1,66-42 117,-220 68-185,-1-2 0,0-2 0,58-37 0,-75 38-117,0-1 1,-2-1-1,0-1 1,-2-2-1,37-44 0,-36 34 19,-2-1-1,-2-1 0,-1-1 0,-2-1 0,-1-1 0,-2-1 1,-2 0-1,-2 0 0,-2-2 0,-2 1 0,-1-1 0,-2 0 1,-2-47-1,-4 52 14,-2-1 0,-1 1 0,-13-48 1,2 32-37,-33-85 1,35 111-106,-1 1 1,0 0-1,-3 1 1,0 0-1,-1 2 1,-1 0-1,-2 1 1,0 1-1,-1 1 0,-35-25 1,28 25 5,-1 2 0,-1 1 0,-1 2 0,0 0 1,-1 3-1,0 0 0,-1 2 0,-59-10 0,5 9 25,-113-2-1,-88 16-40,268-2-7,-201 13-18,194-10 14,0 2 0,1 1 0,-1 1 0,1 1 0,-47 22 0,54-19 9,1 2 0,0 0 0,1 1 0,1 1 0,0 0 0,1 1 0,0 1 0,2 1 0,-13 19 0,-15 26 31,-43 92-1,-7 43-5,73-148-29,2 2 0,-10 53 0,13-25 135,4 1 0,3 0 0,6 139-1,3-187-17,1 0 0,1 0 0,2-1 0,2 0 0,14 41 0,-16-57-82,1 0 0,0-1 1,1 0-1,1 0 0,0-1 1,1 0-1,1-1 0,0 0 1,0-1-1,1 0 0,1-1 1,15 11-1,-11-12-47,0 0-1,1-1 1,0-1-1,0-1 0,1-1 1,0 0-1,0-1 1,0-1-1,1-1 1,25 1-1,-16-3-578,0-1 0,0-2-1,0-1 1,0-1 0,-1-1 0,39-13-1,-48 12-808,25-13 0,15-13-507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2:59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93 8762,'-4'-1'847,"-1"0"1,1 0 0,-1 1-1,0 0 1,1 0-1,-1 0 1,-7 2-1,7-1-665,1 1 1,0 0-1,-1-1 0,1 2 1,0-1-1,0 0 0,1 1 0,-1 0 1,0-1-1,1 2 0,0-1 1,-4 4-1,5-4-77,-1 0 0,1 0 0,0 0 1,1 0-1,-1 0 0,0 1 0,1-1 1,0 0-1,-2 7 0,3-9-101,0-1 0,0 0 1,0 1-1,-1-1 0,1 0 0,0 1 1,0-1-1,1 0 0,-1 1 0,0-1 0,0 0 1,0 0-1,0 1 0,0-1 0,0 0 1,0 1-1,0-1 0,1 0 0,-1 0 0,0 1 1,0-1-1,0 0 0,0 0 0,1 1 0,-1-1 1,0 0-1,0 0 0,1 0 0,-1 1 1,0-1-1,1 0 0,-1 0 0,0 0 0,0 0 1,1 0-1,-1 0 0,0 0 0,1 0 1,-1 0-1,0 1 0,1-1 0,-1 0 0,0 0 1,0-1-1,1 1 0,-1 0 0,0 0 0,1 0 1,-1 0-1,15-5-119,2-9-433,0-1 1,-2-2-1,1 1 0,-2-2 0,0 0 1,16-29-1,-22 29 780,-9 13 747,-8 10 262,-28 33 1019,-37 49 0,72-85-2198,-40 55 1036,38-51-1010,0 0 0,1 0-1,-1 1 1,2 0 0,-1-1-1,1 1 1,-3 12 0,5-18-86,0 0 1,0 0 0,0 0 0,0 0-1,0 0 1,0 0 0,1 0-1,-1 0 1,0 0 0,1 0-1,-1 0 1,0 0 0,1 0-1,0 0 1,-1 0 0,1 0 0,-1 0-1,1 0 1,0 0 0,0-1-1,-1 1 1,1 0 0,0 0-1,0-1 1,0 1 0,0-1-1,0 1 1,0-1 0,0 1 0,0-1-1,0 0 1,1 1 0,5 1 1,0 0 1,0-1-1,14 1 1,-13-1 7,43 1 11,-40-3 23,1 1-1,0 1 0,0 0 1,-1 1-1,1 0 0,-1 0 1,18 7-1,-27-8 1,0 0 1,0 1-1,1-1 0,-1 0 0,0 1 0,0 0 0,0-1 0,-1 1 1,1 0-1,0 0 0,-1 0 0,1 0 0,-1 0 0,0 0 0,1 1 0,-1-1 1,0 0-1,0 1 0,-1-1 0,1 1 0,0-1 0,-1 1 0,0-1 1,1 1-1,-1-1 0,0 1 0,0-1 0,-1 1 0,1-1 0,0 1 1,-1-1-1,-1 4 0,-1 6 154,-2 1 0,0-1-1,0 0 1,-13 20 0,13-23-131,-1 0 1,0 0-1,0-1 1,-1 0-1,0 0 0,0-1 1,-14 12-1,17-17-154,1 0 0,-1 0 0,1 0 0,-1 0 0,0 0 0,0-1 0,0 0 0,0 1 0,0-2 0,0 1 0,0 0 0,0-1 0,0 0 0,0 1 0,0-2 0,0 1 0,0 0 0,0-1 0,0 0 0,0 0 0,-7-3 0,9 4-74,1-1 0,0 1 0,0-1 0,-1 1 0,1-1 0,0 0 0,0 1 1,0-1-1,0 0 0,0 0 0,0 0 0,0 0 0,0 0 0,0 0 0,0 0 0,1-1 0,-1 1 0,0 0 0,1 0 0,-1-1 0,0 0 0,1 0-209,0 1-1,0 0 0,0-1 1,0 1-1,0-1 0,0 1 1,1 0-1,-1-1 0,0 1 1,1 0-1,-1-1 0,1 1 1,-1 0-1,1-1 0,0 1 1,-1 0-1,1 0 0,0 0 1,2-2-1,10-9-2290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0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65 15507,'1'-4'589,"0"1"0,0-1 0,1 1 0,-1-1 0,1 1 0,0 0 0,-1-1 0,2 1 0,-1 0 0,0 0 0,0 0 0,1 1 1,0-1-1,5-4 0,-7 7-541,-1 0 0,1 0 0,-1 0 1,1 0-1,-1 0 0,1 0 1,-1 0-1,1 0 0,-1 1 1,1-1-1,-1 0 0,1 0 1,-1 0-1,0 1 0,1-1 1,-1 0-1,1 1 0,-1-1 1,1 0-1,-1 1 0,0-1 1,1 0-1,-1 1 0,0-1 1,0 1-1,1-1 0,-1 0 0,0 1 1,0-1-1,1 1 0,-1-1 1,0 1-1,0-1 0,0 1 1,8 22 317,-7-20-223,4 11 5,2 0 1,0 0-1,0 0 0,1-1 0,1-1 1,10 13-1,19 28 184,-16-16-100,62 92 488,-81-125-704,15 19 123,21 36 0,-34-51-128,-1 1 1,0-1-1,0 1 1,-1 0-1,-1 0 1,1 0-1,-1 1 1,1 14-1,-3-20-3,0 3-30,0-7 19,-1 0 1,1 0-1,0 0 0,-1 0 0,1 0 0,0 0 0,-1 0 0,1 0 0,0 0 0,-1 0 0,1 0 0,0 0 0,-1 0 0,1 0 0,0 0 0,-1 0 0,1-1 0,0 1 0,-1 0 0,1 0 0,0 0 0,-1-1 0,1 1 0,0 0 1,-1-1-1,-25-17-271,1-1 0,0-1 0,1-1 0,1-2 0,-31-39 0,24 22-313,1-2 0,-42-81 0,71 123 580,-11-21-310,-12-36 1,22 53 274,-1-1 0,1-1 0,-1 1 1,2 0-1,-1 0 0,0 0 1,1 0-1,0-1 0,0 1 0,1 0 1,-1 0-1,1 0 0,3-8 1,-3 11 38,0-1 0,1 1-1,-1 0 1,1-1 0,0 1 0,0 0 0,0 0 0,0 0 0,0 1 0,0-1 0,1 0 0,-1 1 0,0 0 0,1-1 0,-1 1 0,1 0 0,0 0 0,-1 0 0,1 1 0,0-1 0,4 0 0,8-1 176,-1 1 0,30 2 0,-30 0 32,-10-1-148,-1 0 1,1 0-1,0 0 0,0 1 1,0 0-1,-1 0 0,1 0 1,0 0-1,-1 1 0,1-1 0,2 3 1,-3-2-32,-1-1-1,0 1 1,0 0 0,-1 0 0,1 0 0,0 1 0,-1-1-1,1 0 1,-1 1 0,0-1 0,0 1 0,0-1 0,0 1-1,0 0 1,0-1 0,0 5 0,0 4 4,1 0-1,-1 0 1,-1 0 0,0 0-1,-1 1 1,0-1 0,0 0 0,-1 0-1,-1 0 1,0 0 0,0-1-1,-1 1 1,0-1 0,-8 12-1,11-20-49,-1 0-1,0 0 0,1 0 0,-1 0 1,0 0-1,0 0 0,0-1 0,-1 1 0,1-1 1,0 0-1,-1 1 0,1-1 0,0 0 1,-1 0-1,0-1 0,1 1 0,-1 0 1,1-1-1,-1 0 0,0 1 0,1-1 1,-1 0-1,0 0 0,1-1 0,-1 1 0,0-1 1,1 1-1,-1-1 0,-2-1 0,2 1-255,-1 0-1,1 0 1,1-1-1,-1 1 1,0-1-1,0 0 1,0 1-1,1-1 0,-1 0 1,1-1-1,0 1 1,-1 0-1,1-1 1,0 1-1,0-1 1,1 0-1,-1 0 0,1 0 1,-1 0-1,1 0 1,0 0-1,0 0 1,-1-4-1,5-16-1271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0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1 291 15467,'58'-68'5210,"3"-3"-2225,-54 62-2781,-1-1 0,1 0 0,-2 0-1,0-1 1,8-21 0,-9 19-154,-2 8-48,0-1 0,0 0-1,-1 0 1,0 0 0,1-8-1,-2 14-19,0-1-1,0 1 1,0 0-1,0-1 1,0 1-1,0-1 1,0 1-1,0-1 1,0 1-1,0 0 1,0-1-1,0 1 1,0-1-1,0 1 1,0-1-1,0 1 1,-1 0-1,1-1 1,0 1-1,0-1 1,0 1-1,-1 0 1,1-1-1,0 1 1,0 0-1,-1-1 0,1 1 1,0 0-1,-1-1 1,1 1-1,-1 0 1,1 0-1,0-1 1,-1 1-1,1 0 1,-1 0-1,1 0 1,0 0-1,-1 0 1,1 0-1,-1-1 1,1 1-1,-1 0 1,1 0-1,0 0 1,-1 0-1,1 1 1,-1-1-1,1 0 1,-1 0-1,1 0 1,0 0-1,-1 0 1,1 0-1,-1 1 1,-2 0-109,0 1 1,1-1 0,-1 1 0,1 0-1,-1 0 1,-2 3 0,-7 8 115,1-1 1,1 2 0,-12 18-1,19-27 127,0 1 0,0 0 0,1-1 0,-1 1-1,1 0 1,0 0 0,1 0 0,0 1 0,0-1 0,0 0 0,1 0-1,0 8 1,0-12-77,0 0-1,0 0 1,1 0 0,-1-1-1,1 1 1,-1 0-1,1 0 1,0-1 0,0 1-1,0 0 1,0-1-1,0 1 1,0 0 0,0-1-1,0 0 1,1 1-1,-1-1 1,3 2 0,-1-1-1,0-1 0,-1 1 0,1-1 0,0 0 0,0 0 0,0 0 1,0 0-1,0-1 0,1 1 0,3-1 0,3 0-4,-1-1-1,1 1 0,-1-2 1,0 1-1,1-2 1,14-4-1,2-3-948,-1-1 0,0-1 0,-1-1 0,0-2 0,29-22 0,-24 13 1763,0 2-685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0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2 14747,'-2'1'356,"0"-1"-1,0 0 1,0 1 0,0-1-1,0 1 1,0 0-1,1 0 1,-1 0-1,0 0 1,0 0 0,1 0-1,-1 0 1,1 0-1,-1 1 1,1-1 0,-1 1-1,1-1 1,0 1-1,0-1 1,0 1 0,0 0-1,0 0 1,-1 1-1,-2 7 96,0-1 1,0 1-1,-2 10 0,6-19-342,-3 8 111,1 1 1,0-1-1,1 1 1,0 0-1,0-1 1,1 1-1,2 18 1,-2-24-203,1-1 0,0 0 0,0 0 0,0 1 0,0-1 0,0 0 0,0 0 0,1 0 0,0 0 0,-1 0 0,1-1 0,0 1 0,1 0 0,-1-1 0,0 0 0,1 1 0,-1-1 0,1 0 0,0 0 0,-1 0 0,1-1 0,0 1 0,0-1 0,0 0 0,1 1 0,3 0 0,-5-2-16,1 1 1,0-1-1,0 0 1,0 0 0,0 0-1,0 0 1,0-1 0,0 1-1,0-1 1,0 0 0,0 1-1,0-1 1,0 0 0,-1-1-1,1 1 1,0-1-1,-1 1 1,1-1 0,-1 0-1,0 0 1,1 0 0,-1 0-1,0 0 1,0 0 0,3-5-1,1-2-22,0 0 0,-1-1 0,0 1 0,0-1 0,5-17 0,-7 14-76,0 0 0,-1 0 1,0 0-1,0-20 0,1-14-326,-3 47 418,0 0 0,0 0 0,0-1 0,0 1 1,0 0-1,0 0 0,0 0 0,0-1 0,0 1 0,0 0 0,0 0 0,0 0 0,1-1 0,-1 1 0,0 0 0,0 0 0,0 0 0,0-1 0,0 1 0,0 0 0,0 0 0,1 0 0,-1 0 0,0-1 0,0 1 0,0 0 0,0 0 0,1 0 1,-1 0-1,0 0 0,0 0 0,1 0 0,4 4-29,6 16 81,-9-16-47,3 6-13,11 17 160,-15-26-180,0 1 1,0-1 0,0 0-1,0 0 1,0 0-1,1 0 1,-1 0-1,0 0 1,0 0-1,1 0 1,-1-1-1,0 1 1,1 0-1,-1-1 1,1 1-1,2 0 1,-3-1-78,-1 0 1,1 0-1,0-1 0,-1 1 1,1 0-1,0 0 0,-1 0 1,1 0-1,0-1 0,-1 1 1,1 0-1,0-1 0,-1 1 1,1 0-1,-1-1 1,1 1-1,-1-1 0,1 1 1,-1-1-1,1 1 0,-1-1 1,1 1-1,-1-1 0,0 0 1,1 1-1,-1-1 0,0 1 1,1-1-1,-1 0 0,6-24-3194,-5 18 2399,2-14-588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1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16 152 13155,'-10'-10'992,"5"-1"320,5-2-359,7-5-801,1-3-377,3-5-831,-3-2-552,4 3 752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1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9354,'15'33'2073,"1"-1"0,21 32-1,45 54 1008,-49-75-1814,50 51 1,47 31 498,20 21 93,-113-107-1333,-8-11 72,-2 2 1,34 48 0,-58-74-552,0 0 0,-1 1 0,0-1 0,0 1-1,0-1 1,0 1 0,-1 0 0,2 7 0,-3-11-43,0-1-1,0 1 1,0-1-1,0 1 1,0-1-1,0 1 1,0-1 0,0 1-1,0-1 1,0 1-1,0-1 1,0 1-1,0-1 1,-1 0-1,1 1 1,0-1 0,0 1-1,-1-1 1,1 1-1,0-1 1,-1 0-1,1 1 1,0-1-1,-1 0 1,1 1-1,0-1 1,-1 0 0,1 0-1,-1 1 1,1-1-1,0 0 1,-1 0-1,1 0 1,-1 1-1,1-1 1,-1 0-1,1 0 1,-1 0 0,1 0-1,-1 0 1,1 0-1,-1 0 1,1 0-1,-1 0 1,1 0-1,-1 0 1,1-1-1,-1 1 1,0 0 0,-23-11-15,-6-8-313,1-1-1,2-2 1,-32-30-1,-67-85-1290,117 126 1496,1 0-1,0 0 1,1-1-1,0 1 1,0-2-1,-7-20 1,12 25 52,0 0 1,0 0-1,0 0 1,1-1-1,1 1 1,-1 0-1,1-1 1,1 1-1,-1-1 1,2 1-1,3-16 1,0 9 170,0 0 1,0 1 0,2 0 0,0 0-1,0 0 1,1 1 0,1 0-1,17-19 1,-26 32-70,1-1 0,0 0 0,0 0 0,0 0-1,0 0 1,0 1 0,0-1 0,0 0 0,0 1 0,0-1 0,0 1-1,0-1 1,0 1 0,1-1 0,-1 1 0,0 0 0,0 0 0,1 0 0,-1 0-1,0 0 1,0 0 0,0 0 0,1 0 0,-1 0 0,0 0 0,0 1-1,0-1 1,1 0 0,-1 1 0,0-1 0,0 1 0,0-1 0,0 1-1,0 0 1,0 0 0,0-1 0,1 2 0,3 3 89,-1 0 1,1 0-1,-1 1 1,0-1-1,4 9 1,-6-11-86,24 47 393,-16-30-398,19 28-1,-29-47-144,1 1 0,0-1 0,0 0 0,0 0 1,0 1-1,0-1 0,0 0 0,0 0 0,1 0 0,-1 0 0,0 0 0,1-1 0,-1 1 1,0 0-1,1-1 0,-1 1 0,1-1 0,-1 1 0,3 0 0,-4-1 17,1 0-1,-1-1 1,0 1-1,0 0 1,0 0-1,1 0 1,-1 0-1,0-1 1,0 1-1,0 0 1,1 0-1,-1 0 1,0 0-1,0-1 1,0 1-1,0 0 1,0 0-1,1-1 1,-1 1-1,0 0 1,0 0-1,0-1 1,0 1-1,0 0 1,0 0-1,0-1 1,0 1-1,0 0 1,0 0-1,0-1 1,0 1-1,0 0 1,0 0-1,0-1 1,0 1-1,-1-1 1,-2-15-2897,1 9 1605,-4-21-759</inkml:trace>
  <inkml:trace contextRef="#ctx0" brushRef="#br0" timeOffset="1">439 100 12435,'0'7'1392,"1"-1"1305,11-6-2137,-2 0-256,6-5-1000,5-1-521,0 4 553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2.0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8 12003,'-2'0'378,"1"1"1,0 0 0,0-1 0,0 1 0,0 0 0,0 0 0,0 0 0,0 0 0,0 0 0,0 0 0,0 0 0,1 0 0,-1 0 0,0 1-1,1-1 1,-1 2 0,0-2-122,-4 9 472,1 0-1,1 0 1,-1 0 0,2 0-1,-1 1 1,1-1-1,0 14 1,1-15-535,1-1 0,0 1 0,1 0 0,0-1 0,0 1 0,1 0 1,0-1-1,0 1 0,5 9 0,-5-15-177,-1 0 0,1 0-1,0 0 1,0 0 0,0-1 0,0 1 0,0-1-1,0 1 1,1-1 0,-1 0 0,1 0 0,0 0-1,0 0 1,0-1 0,0 1 0,0-1 0,6 3 0,-7-4-14,1 1 0,0-1 1,-1 0-1,1 1 1,0-1-1,-1 0 1,1-1-1,0 1 0,-1 0 1,1-1-1,0 0 1,-1 1-1,1-1 1,-1 0-1,1 0 0,-1 0 1,1-1-1,-1 1 1,0-1-1,0 1 1,0-1-1,4-3 0,-1-1 2,0 0-1,0 0 0,-1 0 0,1-1 0,-2 1 0,1-1 1,-1 0-1,4-11 0,0-5 5,5-33-1,-1 7-3,-11 46-2,1 1-1,0-1 1,1 0-1,-1 0 1,0 1-1,1-1 1,-1 1-1,1-1 1,0 1-1,0 0 1,0 0-1,0-1 1,0 1-1,4-2 1,-5 3-3,0 1 0,0-1 0,0 0 0,1 1 0,-1-1 0,1 1 0,-1-1 0,0 1 0,1-1 0,-1 1 0,1 0 0,-1 0 0,1 0 0,-1 0 0,0 0 0,1 0 0,-1 0 0,1 0 1,-1 1-1,1-1 0,-1 0 0,0 1 0,1-1 0,-1 1 0,0 0 0,1-1 0,-1 1 0,0 0 0,2 1 0,12 17-139,-13-16-130,-1-1-1,1 1 1,0-1 0,0 1-1,1-1 1,2 3 0,-5-5 181,0 0-1,1 0 1,-1 0 0,0 0 0,0 0 0,1 1 0,-1-1 0,0 0 0,1 0 0,-1 0-1,0 0 1,1 0 0,-1 0 0,0 0 0,1 0 0,-1 0 0,0 0 0,1 0 0,-1 0 0,0 0-1,1 0 1,-1-1 0,0 1 0,1 0 0,-1 0 0,0 0 0,0 0 0,1-1 0,-1 1-1,0 0 1,0 0 0,1-1 0,-1 1 0,0 0 0,1-1 0,5-10-783,-6 1 527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2.4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0 383 12123,'0'1'3896,"4"1"-2615,2-4-617,1-3-664,3-4-848,-1-4-537,6-9 593</inkml:trace>
  <inkml:trace contextRef="#ctx0" brushRef="#br0" timeOffset="1">123 0 14435,'18'30'7137,"5"15"-3642,-2-4-1910,6 4-564,2 0 0,63 74-1,9 3-1409,-92-116-1407,-8-12-1298,-1 5 2607,0-1 0,-1 0 0,1 0 0,-1 1 0,0-1 0,0 0 0,1 1 0,-1-1 0,-1-1 1,-15-6-1012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2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1 180 17196,'5'-3'1216,"8"-8"528,3-3-271,7-8-761,1-5-216,4 3-216,0-1-176,0 9-624,3 3-400,-8 0-1345,-1 2 1209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3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40 14835,'-1'4'942,"1"1"1,-1 0-1,0-1 0,1 1 1,0 0-1,0-1 0,1 1 1,0 5-1,0-6-657,0 1 0,0-1 1,1 0-1,0-1 0,-1 1 0,1 0 0,0 0 1,5 5-1,-5-6-272,0-1-1,1 1 1,0 0 0,-1-1 0,1 0 0,0 0 0,0 0-1,1 0 1,-1 0 0,0 0 0,1-1 0,-1 1-1,1-1 1,-1 0 0,1 0 0,-1-1 0,1 1 0,0-1-1,0 1 1,-1-1 0,1-1 0,5 1 0,-2-2-6,-1 1 0,1-1 1,0 0-1,-1 0 1,1-1-1,-1 0 0,0 0 1,0 0-1,0-1 1,-1 0-1,1 0 0,-1-1 1,0 1-1,0-1 1,0 0-1,-1-1 0,0 1 1,0-1-1,4-6 1,-8 11-7,1-1 0,0 1 1,0-1-1,0 1 0,0 0 1,0 0-1,0-1 1,0 1-1,0 0 0,1 0 1,-1 0-1,0 0 0,0 1 1,1-1-1,-1 0 0,1 0 1,-1 1-1,1-1 0,-1 1 1,1-1-1,-1 1 1,1 0-1,1-1 0,0 2 20,0-1-1,-1 1 0,1-1 1,-1 1-1,1 0 0,-1 0 1,1 0-1,-1 0 0,0 0 1,1 0-1,-1 1 0,0-1 1,4 4-1,15 15 446,0 1-1,17 24 1,-17-21-105,-8-9-34,-1 1-1,0 1 1,18 35 0,-24-40-217,-1 0-1,-1 0 1,0 0-1,-1 1 0,0 0 1,-1 0-1,1 17 1,-2-18-85,-1 1-1,-1-1 1,1 0 0,-2 1-1,0-1 1,-5 17 0,5-25-24,1-1 0,-1 1 1,1-1-1,-1 1 0,0-1 0,0 0 1,-1 1-1,1-1 0,-1 0 1,-4 3-1,5-4 1,-1 0 0,1-1 0,-1 1-1,1-1 1,-1 0 0,1 0 0,-1 0 0,0 0 0,0 0 0,0-1 0,1 1 0,-1-1 0,0 0-1,0 0 1,-5 0 0,3-1-2,1 1 0,-1-1 0,1-1-1,0 1 1,0-1 0,0 1 0,-1-1-1,2 0 1,-1 0 0,0-1 0,0 1 0,1-1-1,-1 0 1,1 0 0,0 0 0,0-1-1,0 1 1,0-1 0,1 1 0,-1-1-1,1 0 1,-2-5 0,-2-3-9,1-1-1,1 0 1,0 0 0,0 0-1,1-1 1,-1-14 0,3 5 8,0 0 0,1 0 0,1 0 0,7-34 1,0 14-763,22-61 0,-4 38-3670,-20 39 2798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6:58.8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900 2262 9338,'8'3'490,"1"0"0,-1 0 0,1-1 1,0-1-1,0 1 0,0-1 0,0-1 0,0 0 0,0 0 0,0-1 1,14-2-1,8-4 599,58-21-1,-63 19-558,32-10 225,180-71 985,-208 76-1623,0-1 0,-2-2 0,0-1 0,-1-1 0,43-39 1,-37 24 87,-2-2 1,49-71 0,38-90 659,-101 168-732,25-43 189,84-159 354,-110 196-610,-2 0 0,-1-1-1,-2-1 1,12-69-1,-19 78-49,-1 1 0,-2-1-1,-1 0 1,-1 1-1,-1-1 1,-2 1-1,0-1 1,-2 1-1,-1 0 1,-13-32-1,-1 12-12,-1 1-1,-3 1 1,-1 1-1,-3 1 1,-1 1 0,-2 2-1,-53-52 1,53 63 27,0 1 1,-3 1 0,0 2-1,-1 1 1,-1 2-1,-1 2 1,-1 1 0,-1 2-1,-51-14 1,35 16 150,0 3 0,-1 2 0,0 3 0,-1 2 0,-110 5 0,126 4-148,0 1 0,0 2 0,1 2 0,0 1 0,1 3 0,0 1 0,1 2 0,-69 38 0,84-38-30,1 1 1,1 1 0,0 1-1,1 1 1,1 0-1,1 2 1,1 0-1,-21 34 1,-36 61 34,-98 204-1,147-263-18,3 2-1,2 0 1,3 1-1,3 1 1,-14 120 0,27-140 47,1 1 0,3-1 1,1 0-1,3 0 1,1 0-1,2-1 0,19 54 1,-8-41 143,3-1 0,2 0 1,2-2-1,60 85 1,-65-107-125,0-2 0,2 0 0,45 39 0,-50-50-72,0-1-1,2-1 1,0-1-1,0-1 0,1-1 1,27 9-1,-18-10-39,0-1 0,0-1 0,1-2 0,-1-1 0,40 0 0,-46-4-311,0-2 1,0-1 0,0-1-1,-1 0 1,1-2 0,-1-2-1,31-11 1,13-12-1612,-5-1 729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4.4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 9394,'2'-1'527,"0"1"1,-1-1-1,1 1 0,-1-1 1,1 0-1,0 1 0,-1-1 1,0 0-1,1 0 0,-1 0 1,1 0-1,-1 0 0,0 0 1,0-1-1,0 1 0,0 0 1,0-1-1,0 1 1,0-1-1,1-1 0,-1 1-95,1-1 1,0 1-1,0 0 0,0-1 1,0 1-1,2-2 0,-3 4-357,0 0-1,0 0 1,-1-1-1,1 1 0,0 0 1,0 0-1,0 0 0,-1 0 1,1 0-1,0 0 1,0 0-1,-1 0 0,1 0 1,0 0-1,0 1 1,-1-1-1,1 0 0,0 0 1,0 1-1,-1-1 1,1 0-1,0 1 0,0 0 1,20 15 362,-12-9-267,18 12-54,4 1 75,-1 2-1,49 46 1,-61-49 73,1 0 1,1-2-1,1 0 0,44 26 0,-56-37-236,1-1 1,0-1-1,1 1 0,-1-2 0,1 1 0,0-2 0,0 1 0,0-2 0,0 1 0,0-1 1,1-1-1,-1 0 0,0-1 0,13-2 0,-13 1 8,0-1 1,0 0-1,-1 0 0,0-1 0,17-9 1,-20 9-151,-2 0 1,1 0 0,0-1-1,-1 1 1,0-1-1,0 0 1,0 0 0,-1-1-1,7-11 1,-9 15-322,-1 0-1,0-1 1,0 1 0,0 0 0,0-1 0,0 1 0,-1-1-1,1 1 1,-1-1 0,0 1 0,0-1 0,0 1 0,0-1-1,0 0 1,0 1 0,-1-1 0,1 1 0,-2-4-1,-4-7-1173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4.7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 11394,'13'-5'1225,"5"3"1231,1 2 49,6 13-137,2 5-135,1 9-497,2 0-256,-4 6-495,-5 0-257,-10-1-376,-4 1-120,-2-5-120,-5-4-72,-2-7-472,-3-4-392,-13-10-985,-4 0-975,-3-6 1527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5.1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19612,'19'23'1400,"1"0"505,1-3-577,-1-4-872,1-5-448,0-2-1096,2-1-920,-7-13 983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5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0 256 15771,'9'24'2033,"2"0"0,0-1-1,1 0 1,19 26 0,-31-49-1999,0 1 0,1-1 0,-1 1 0,0-1 0,1 1 0,-1-1 0,1 1 0,-1-1 0,0 0 0,1 1 0,-1-1 0,1 1 0,-1-1 0,1 0 0,0 1 0,-1-1 0,1 0 0,-1 0 0,1 0 0,0 1 0,-1-1 0,1 0 1,-1 0-1,1 0 0,0 0 0,0 0-13,0-1 0,-1 1 0,1-1 1,-1 1-1,1-1 0,-1 1 0,1-1 1,-1 1-1,1-1 0,-1 1 0,0-1 0,1 1 1,-1-1-1,0 0 0,1 1 0,-1-1 1,0 0-1,0 0 0,2-6 17,0 1 1,-1-1-1,0-8 1,-1-49 16,-1 43-52,1 1 1,0-1 0,5-23-1,-4 38-4,0 1 0,1-1 0,0 1 0,-1-1 0,2 1 0,-1 0 0,1 0 1,0 0-1,0 0 0,0 0 0,0 1 0,1 0 0,0-1 0,0 1 0,0 0 0,5-3 0,-6 6 1,-1-1 0,1 0 1,-1 1-1,1 0 0,-1-1 1,1 1-1,0 0 0,-1 1 0,1-1 1,0 0-1,0 1 0,0-1 1,0 1-1,0 0 0,-1 0 0,1 0 1,6 2-1,-5-1 5,0 0 0,0 1 1,0 0-1,0 0 0,0 0 0,0 0 1,-1 0-1,1 1 0,-1 0 0,0 0 1,4 4-1,2 2 41,-1 0 1,-1 0 0,1 1-1,-1 0 1,-1 1-1,0 0 1,-1 0 0,0 0-1,0 0 1,-2 1-1,1 0 1,-1 0-1,2 22 1,-5-18 30,0-16-73,0 1-1,0-1 0,0 1 0,-1-1 0,1 0 0,0 1 0,0-1 0,0 0 0,0 1 0,0-1 0,0 0 0,-1 1 0,1-1 0,0 0 1,0 1-1,-1-1 0,1 0 0,0 1 0,0-1 0,-1 0 0,1 0 0,0 1 0,-1-1 0,1 0 0,0 0 0,-1 0 0,1 1 0,0-1 1,-1 0-1,1 0 0,-1 0 0,1 0 0,0 0 0,-1 0 0,0 0 0,0 0 1,1-1-1,-1 0 1,0 1 0,0-1-1,1 0 1,-1 1 0,1-1-1,-1 0 1,0 0 0,1 0 0,0 1-1,-1-1 1,1 0 0,-1 0-1,1 0 1,0 0 0,-1-1-1,0-1 6,-5-18-17,0 0 0,2 0 0,0 0 0,-1-39 0,4 48-25,1 0 0,1-1 0,0 1 0,0 0 0,5-19 1,-5 28 24,0-1 1,0 1 0,1-1-1,-1 1 1,1 0 0,-1 0 0,1 0-1,0-1 1,0 2 0,1-1-1,-1 0 1,1 0 0,-1 1 0,1-1-1,0 1 1,0 0 0,0 0-1,0 0 1,0 0 0,0 1 0,1-1-1,-1 1 1,4-2 0,1 2 16,-1 0 0,1 0 0,-1 1 0,1 0 0,-1 0 0,1 1 1,-1 0-1,1 0 0,-1 1 0,10 3 0,-3 0 106,-1 0 0,1 1 0,-1 1 1,16 11-1,-21-13-47,-1 1 0,-1 0 0,7 8 1,-9-10-125,-1 0 0,1 0 1,0 0-1,0-1 0,1 1 1,-1-1-1,1 0 1,-1 0-1,1-1 0,0 1 1,5 1-1,-8-4-192,0 0-1,0 0 1,-1 0 0,1 0 0,0-1-1,0 1 1,0-1 0,-1 1 0,1-1-1,0 1 1,-1-1 0,1 0-1,-1 0 1,1 0 0,0 0 0,-1 0-1,0 0 1,1 0 0,-1 0-1,0 0 1,3-4 0,8-5 766,7-2-411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6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0 271 14843,'1'0'266,"-1"0"-1,1 0 1,-1 1-1,1-1 1,-1 0-1,1 0 1,0 0-1,-1 0 1,1 0-1,-1 0 1,1-1-1,-1 1 1,1 0-1,0 0 1,-1 0-1,1 0 1,0-1-1,12-11 2362,-10 8-2096,10-12 732,0-1 1,-2 0-1,13-23 1,-18 28-1020,0-1 0,0 0 0,-1 0 0,-1-1 0,4-22 0,-7 32-237,-1 0 0,0 0-1,0 0 1,0 0 0,-1 0 0,1 0-1,-1 1 1,0-1 0,-2-6-1,3 9-22,-1 0-1,1 0 1,-1 0 0,1 0-1,-1 0 1,1 0-1,-1 0 1,0 0-1,1 1 1,-1-1-1,0 0 1,0 0-1,1 1 1,-1-1-1,0 0 1,0 1 0,0-1-1,0 1 1,0-1-1,0 1 1,0 0-1,0-1 1,0 1-1,0 0 1,0 0-1,-1-1 1,1 1 0,0 0-1,0 0 1,0 0-1,0 0 1,0 1-1,0-1 1,0 0-1,0 0 1,0 1-1,0-1 1,-2 1-1,1 1-40,0-1 0,-1 0 0,1 1 0,0-1 0,0 1 0,0 0-1,0 0 1,1 0 0,-1 0 0,1 0 0,-1 0 0,1 0-1,-1 0 1,1 1 0,0-1 0,-1 4 0,-1 3-31,0 0 1,1 0-1,-2 13 1,3-10 91,0 0 1,0 1-1,2-1 1,-1 0-1,1 0 0,1 0 1,0 0-1,6 19 1,-6-25 4,0-1 0,1 0 0,-1 1 0,1-1 0,0 0 0,0 0-1,0-1 1,1 1 0,0-1 0,-1 0 0,2 0 0,-1 0 0,0 0 0,1-1 0,0 1 0,0-1 0,0 0 0,0-1 0,0 1 0,9 1 0,-4-1-196,0-1 0,1 0 0,-1-1 0,1 0 0,-1-1 0,16-1 0,-11-1-1131,0 0-1,0-1 1,26-10-1,-13 3-284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6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1 463 12651,'0'3'753,"0"-1"0,1 0-1,-1 1 1,1-1 0,-1 0 0,1 0 0,0 1 0,0-1 0,2 4 0,15 20 2710,2 2-1250,-17-20-1805,0 1-1,0 0 1,2 16 0,-4-16-289,1-1 1,0 0-1,1 0 1,3 9 0,-3-16-71,-1-6-28,2-8-6,-2-29-22,5-38-108,-6 71 101,1 1-1,0-1 1,0 1-1,1 0 1,0 0 0,0 0-1,5-7 1,-6 12 14,-1 1 0,1-1 0,0 1 0,0 0 0,0 0 0,0 0 0,0 0 0,0 0 1,1 0-1,-1 1 0,0-1 0,4-1 0,-4 2 9,0 1 0,-1 0 0,1-1 1,-1 1-1,1 0 0,0 0 0,-1-1 0,1 1 0,0 1 1,-1-1-1,1 0 0,0 0 0,-1 1 0,1-1 0,-1 0 1,1 1-1,0 0 0,-1-1 0,1 1 0,-1 0 0,0 0 1,3 1-1,1 3 86,1 0 0,-1 1 1,0-1-1,0 1 1,0 0-1,-1 1 0,7 12 1,21 54 676,-20-43-511,4 15 119,-14-43-298,1-6-46,0-9-2,-5-73 4,2-27-295,1 101 212,1 1 0,0 0 1,0-1-1,1 1 1,0 0-1,1 1 1,9-18-1,-13 26 45,1 1-1,0-1 1,0 1 0,0 0-1,-1-1 1,1 1 0,0 0 0,1 0-1,-1 0 1,0 0 0,0 0-1,0 0 1,1 0 0,-1 0-1,0 0 1,1 1 0,-1-1-1,1 0 1,-1 1 0,1-1-1,-1 1 1,1 0 0,-1-1-1,1 1 1,-1 0 0,1 0 0,-1 0-1,1 0 1,0 0 0,-1 1-1,1-1 1,-1 0 0,1 1-1,-1-1 1,1 1 0,-1-1-1,1 1 1,-1 0 0,0 0-1,1-1 1,1 3 0,5 3 42,0 0 0,0 1 0,0 0 1,11 15-1,-17-20-23,23 30 214,-19-22-161,1-1-1,0-1 1,0 0 0,12 10-1,-18-17-69,0 0-1,0 0 0,0 0 1,1 0-1,-1-1 0,0 1 1,1 0-1,-1-1 0,0 1 1,1-1-1,-1 0 0,0 1 1,1-1-1,-1 0 0,1 0 1,-1 0-1,1 0 0,-1 0 1,1 0-1,-1 0 0,0 0 1,1-1-1,-1 1 0,1-1 1,-1 1-1,0-1 0,1 1 1,-1-1-1,0 0 0,0 0 1,0 1-1,1-1 0,-1 0 1,0 0-1,0 0 0,0 0 1,0 0-1,1-2 0,2-3-41,0 0-1,0-1 0,-1 1 1,1-1-1,-1 0 1,2-8-1,1-4-82,-1 0 1,-1-1-1,-1 0 0,0 0 1,-2 0-1,0 0 0,-1 0 1,-1 0-1,-1 0 0,-9-36 1,15 66 121,-1-1 0,1 1 0,0-1 0,1 0 0,0 0 0,1 0 0,0-1 0,13 14 0,-16-18 9,0-1 1,0 0-1,0-1 1,1 1-1,-1-1 1,1 1-1,0-1 1,0 0-1,0 0 1,-1-1-1,2 1 1,-1-1-1,0 0 1,0 0-1,0 0 1,0-1-1,1 1 1,-1-1-1,0 0 1,1 0-1,-1-1 1,0 1 0,0-1-1,7-2 1,-8 2 8,0 0 0,0 0 0,0-1 0,0 1 0,-1-1 0,1 0 0,-1 0 0,1 0 0,-1 0 0,0 0 0,3-3 0,-4 4-7,-1 0 0,1-1-1,0 1 1,0 0 0,-1 0-1,1-1 1,-1 1-1,1 0 1,-1-1 0,1 1-1,-1 0 1,0-1 0,0 1-1,0-1 1,0 1 0,0 0-1,0-1 1,0 1-1,0-1 1,0 1 0,0 0-1,-1-1 1,1 1 0,-1 0-1,1-1 1,-1 1-1,0 0 1,0-2 0,-4-2 16,0-1 1,0 1 0,-1 0-1,1 0 1,-1 1 0,0-1-1,0 1 1,-11-5 0,-3-2-13,-28-17-48,-33-22-1811,80 49 1657,0 1-1,0-1 1,1 1-1,-1-1 0,0 0 1,0 1-1,0-1 1,1 0-1,-1 0 0,0 1 1,1-1-1,-1 0 0,1 0 1,-1 0-1,1 0 1,-1 0-1,1 0 0,0 0 1,-1 1-1,1-1 1,0-2-1,0 2-37,0 1 0,1-1 0,-1 0 0,1 1 0,-1-1 0,1 1 0,-1-1 0,1 1 0,-1-1 0,1 1 0,0-1 0,-1 1 0,1-1 0,-1 1 0,1 0 0,0 0-1,0-1 1,-1 1 0,1 0 0,0 0 0,-1 0 0,1 0 0,0-1 0,0 1 0,-1 0 0,1 1 0,0-1 0,0 0 0,0 0 0,16 0-1212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7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0 257 10786,'13'2'1442,"4"1"1011,-1 0-1,23 8 1,-34-10-1900,0 1 1,-1 0 0,0 0 0,1 1 0,-1-1 0,0 1 0,0 0-1,-1 0 1,1 1 0,-1-1 0,1 1 0,4 6 0,-8-8 580,-4-5-657,-8-11-44,8 6-343,0-1 1,1 0-1,0 0 0,1 0 1,0 0-1,0 0 0,0-16 1,0 0-58,4-39 1,0 48-26,5-28 1,-5 37-52,0 1 0,0-1 1,0 1-1,1 0 0,-1 0 1,9-11-1,-11 16-42,1 0 0,0 0-1,0 0 1,0 0 0,0 1-1,0-1 1,0 0 0,0 0-1,0 1 1,0-1 0,0 1 0,0-1-1,0 1 1,1-1 0,-1 1-1,0 0 1,0-1 0,1 1-1,-1 0 1,0 0 0,0 0-1,1 0 1,1 1 0,-2-1-309,1 0 1,0 1 0,0-1-1,0 1 1,0 0-1,0 0 1,0 0 0,-1 0-1,1 0 1,0 0-1,-1 0 1,1 0 0,2 3-1,5 4-2104,4-1 1017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7.7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82 12627,'-1'0'332,"1"0"0,-1-1 0,0 1 0,1 0 0,-1 0-1,1 0 1,-1 1 0,1-1 0,-1 0 0,1 0 0,-1 0 0,1 0 0,-1 0 0,1 1 0,-1-1 0,1 0 0,0 0 0,-1 1 0,1-1 0,-1 0 0,1 1 332,-1-1-332,1 1 0,0-1 0,-1 1 0,1-1 0,0 1 0,-1-1 0,1 1 0,0 1-47,0-1 1,0 0-1,0 1 1,0-1-1,0 0 1,0 1-1,0-1 1,1 0-1,-1 0 1,0 1-1,1-1 1,0 1 0,3 6 254,1 0 1,9 12-1,-11-16-457,0 0 0,0-1 0,0 0-1,0 0 1,1 0 0,-1 0-1,1 0 1,0-1 0,-1 1 0,1-1-1,0 0 1,1 0 0,-1-1-1,7 2 1,-8-2-68,1-1 1,-1 1-1,1-1 0,0 0 1,0 0-1,-1-1 0,1 1 0,-1-1 1,1 0-1,0 0 0,-1 0 0,1 0 1,-1-1-1,0 1 0,1-1 1,-1 0-1,0 0 0,3-2 0,-1-1-1,1 1-1,-1-1 0,0 0 0,-1 0 1,1 0-1,-1-1 0,6-9 0,-8 12-8,-1 0-1,1 0 0,-1 0 0,0 0 0,0 0 1,0 0-1,-1-1 0,1 1 0,-1 0 0,0 0 0,0-1 1,0 1-1,0 0 0,0 0 0,-1-1 0,1 1 0,-1 0 1,-1-4-1,-8-11 10,8 16-9,1 0 0,-1-1 0,1 1 0,0 0 0,-1-1 0,1 1 0,0-1 0,0 0 0,1 1 0,-1-1 0,0-4 0,1 7-5,0 0 0,1 0 0,-1 0 0,0 0 0,0-1 0,0 1 0,1 0 0,-1 0 0,0 0 0,0 0 0,0 0 0,1 0 0,-1 0 0,0 0 0,0 0 0,0 0 0,1 0 0,-1 0 0,0 0 0,0 0 0,0 0 0,1 0 0,-1 0 0,0 0 0,0 1 0,0-1 0,1 0 0,-1 0 0,0 0 0,0 0 0,0 0 0,0 0 0,1 1 0,-1-1 0,0 0 0,9 6 7,4 5 63,0 0-1,-1 1 1,0 1 0,20 27-1,33 64 591,-49-76-470,33 52 332,60 111 332,-103-179-838,-1 0 0,0-1 0,-1 2 0,0-1 0,1 15 0,-4-23-14,-1 0 1,1 0-1,-1 0 1,0 0-1,0 0 0,-1 0 1,0 0-1,1 0 1,-1 0-1,0 0 0,-1 0 1,1-1-1,-1 1 1,0 0-1,1-1 0,-2 1 1,1-1-1,0 0 1,-6 6-1,2-3-2,-1-1 0,1 0 0,-1 0 0,0-1 0,0 0 0,-1 0 0,1 0 0,-1-1 0,0 0 0,0-1 0,0 0 0,0 0 0,0-1 0,0 0 0,-1 0 0,-12-1 0,10-1 0,1 1 0,-1-2 0,1 0 0,-1 0 0,1-1 0,0 0 0,0 0 0,0-1 0,1-1 0,-1 0 0,1 0 0,-14-10 0,19 11 0,0 1 0,0-1 0,1 1 0,-1-1 0,1 0 0,-1 0 0,1-1 0,0 1 0,1-1 0,-1 0 0,1 1 0,0-1 0,0 0 0,1 0 0,-2-7 0,2 6 0,1-1 0,0 1 0,0 0 0,1 0 0,-1-1 0,1 1 0,1 0 0,-1 0 0,1 0 0,0 0 0,0 0 0,7-10 0,113-179 2,-70 116-24,-40 62-583,-2 0 0,14-31 0,-2 0-4762,-14 24 3247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08.0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 23557,'3'23'2088,"-3"-2"1257,-3-2-1072,-2-4-1289,2-7-472,4-13-952,12-13-4145,2-4 3225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16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747 1437 9018,'-2'-1'381,"-5"-3"3949,13 4-1355,4 0-2091,1 0 0,-1-1 0,0 0 0,0-1 1,0 0-1,11-4 0,65-13 661,17-5-334,-86 20-954,0 1 1,28-2-1,-33 4-130,0 0 0,0 0 1,0-1-1,0-1 0,0 0 1,-1 0-1,17-8 0,73-49 543,-88 53-581,-1-2-1,0 0 1,0 0 0,-1-1 0,0 0 0,0-1 0,-1 0 0,-1-1-1,0 0 1,12-22 0,12-16-67,-22 35-26,-1 0 0,15-29 0,-21 34-1,0 0 0,0 0 0,-1-1 0,0 1 0,0-1 0,-1 1 0,-1-1 0,0 0 0,-1 0 0,0 0 0,-1-12 0,-2-4-22,2 0 0,0-1 0,5-35 0,-3 45 32,-1 0 0,-1 0 1,0 0-1,-1 0 0,-1 0 1,-7-21-1,-27-66 123,32 94-84,-1 0 0,-1 0 0,-9-13-1,-10-16 134,15 21-52,0 0 0,-1 1-1,-1 0 1,-1 1 0,0 1 0,-31-27-1,30 29-123,0-1-1,1 0 0,1-1 0,1 0 1,-21-36-1,30 46 2,-1 1-1,0 0 1,0 0 0,0 0 0,0 0 0,-1 1 0,0 0-1,0 0 1,0 0 0,0 0 0,-6-2 0,2 2-6,0 0 0,1 1 0,-1 0-1,0 1 1,0 0 0,-19-2 0,-157-22 79,166 24-82,0 0 0,0 0 0,0 2 0,0 1-1,-32 4 1,-94 28-19,10-2 41,118-29-6,-1 1-11,-1 0-1,-17 6 1,30-6-5,0-1-1,0 1 1,0 0-1,0 0 1,0 0-1,1 1 1,-1 0-1,1 0 1,-7 7-1,-13 19-2,-29 43 1,12-16 5,-22 43 13,14-19-6,42-70 0,0 1-1,1 0 0,1 0 0,0 1 0,0 0 0,1 0 0,1 0 0,0 1 0,1-1 0,1 1 0,0 0 0,1 0 1,0 0-1,1 0 0,3 26 0,34 197 687,-32-220-641,0 1 0,1-1-1,0-1 1,12 21 0,40 59 312,-45-77-256,1 3-22,2-1 0,0 0 0,30 29 0,-33-38-31,1-1 1,-1-1-1,1 0 0,1 0 0,0-2 1,24 11-1,-18-11-11,0 0 0,1-2 1,-1 0-1,1-1 0,1-2 1,-1 0-1,0-1 0,1-2 0,25-1 1,-39 0-41,77-8 1,-70 7-1,0-1 0,0-1 0,19-7 0,-35 11 0,1 0 0,0 0 0,-1 0 0,1-1 0,-1 1 0,1 0 0,-1 0 0,1-1 0,-1 1 0,1 0 0,-1-1 0,1 1 0,-1-1 0,1 1 0,-1 0 0,1-1 0,-1 1 0,0-1 0,1 1 0,-1-2 0,-2 2-53,7 0-1031,0 1 0,-1-1 0,1 1 0,-1 0 0,6 2 0,3 1-945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00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513 1800 9866,'0'-1'141,"1"1"-1,-1 0 1,0 0-1,0-1 0,0 1 1,0 0-1,1 0 1,-1 0-1,0-1 1,0 1-1,0 0 1,1 0-1,-1 0 1,0 0-1,0-1 1,1 1-1,-1 0 1,0 0-1,0 0 1,1 0-1,-1 0 1,0 0-1,0 0 1,1 0-1,-1 0 0,0 0 1,0 0-1,1 0 1,-1 0-1,0 0 1,1 0-1,-1 0 1,0 0-1,0 0 1,1 0-1,-1 0 1,0 0-1,0 1 1,1-1-1,-1 0 1,15 5 929,-13-4-606,86 30 3311,-52-19-2992,62 11 0,-31-14-454,0-3 0,1-3 0,72-5 0,-47-6-242,154-34-1,-166 23-66,101-38 0,-143 41 0,-1-1 0,-1-1 0,-1-2 0,55-40 0,58-62 367,-60 49-75,-58 47-206,-1-1-1,35-42 0,-49 49-25,0-1 0,-2 0 0,0-1-1,18-41 1,-20 33 100,-1 1-1,-2-1 1,-1-1-1,-1 0 1,3-33-1,-8 39-81,-1 0-1,-1-1 0,-1 1 1,-2 0-1,0 0 1,-12-43-1,1 18-23,-42-92-1,46 121-61,-1 1 0,-1 1 0,0 0 0,-2 1 0,0 0 0,-33-31 0,-3 9 29,-94-58 1,93 66-29,20 13-12,-2 2 1,0 1-1,-1 1 0,0 2 1,-1 2-1,-46-10 0,-219-21 39,279 40-36,-53-5 0,-154-19 58,182 19-69,0 3 0,-1 1 1,1 2-1,-81 9 0,97-3 5,0 1 0,0 1 0,1 2 0,0 1 0,0 1 0,1 1 0,1 2 0,-33 21 0,17-5 25,1 1 1,-60 59-1,75-63-15,1 2-1,2 1 1,1 1-1,-24 42 1,18-22-5,3 2 0,1 0 1,3 2-1,-23 90 0,39-116 13,1 1-1,1 0 0,2 0 1,1 42-1,3-50 11,1 1 0,0-1 0,2 0 0,0 0 0,2 0-1,14 33 1,-8-30 56,1 0-1,1-1 1,1-1-1,1 0 1,0-1-1,2-1 0,27 24 1,-19-22 54,2 0 0,0-2 0,1-2 0,2 0-1,41 18 1,-49-28-79,0-1 0,1 0 0,0-2 0,0-1 0,0-1-1,1-1 1,0-1 0,-1-2 0,41-3 0,-24-2-618,-1-2 0,1-2 0,-2-2 0,0-1-1,43-20 1,-68 26-862,25-15-1,-26 11 516,21-20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21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33 136 11234,'-13'-2'953,"3"-3"975,0-3-624,12 0 105,3-4-49,6 1-64,10 0 128,5 1 113,4 3-41,7 4-288,-1 1-263,10 1-489,1-6-136,7-6-840,12-6-569,-4 2 617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45.4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73 11851,'-1'0'215,"-1"0"1,1 0 0,-1 1 0,1-1 0,-1 1 0,1-1 0,-1 1 0,1-1 0,0 1 0,-1 0 0,1 0 0,0 0 0,0 0 0,0 0-1,0 0 1,-1 0 0,0 2 0,2-3-127,0 1-1,-1 0 1,1 0 0,0 0-1,0-1 1,0 1-1,0 0 1,0 0 0,0 0-1,0-1 1,0 1-1,0 0 1,1 0 0,-1 0-1,0-1 1,0 1-1,1 0 1,-1 0-1,1-1 1,-1 1 0,0 0-1,1-1 1,0 1-1,-1 0 1,1-1 0,-1 1-1,1-1 1,-1 1-1,1-1 1,0 1 0,0-1-1,-1 1 1,2-1-1,3 3 109,0 0 1,0 0-1,1-1 0,-1 0 0,1 0 0,-1 0 0,1-1 1,0 0-1,-1 0 0,8 0 0,7-1 328,33-2-1,123-22 1230,-40 5-756,217-5 496,-266 25-1226,0 3 0,89 17-1,-76-1 78,-98-19-315,-4-2 0,-34-11-3,-1 1 0,-52-8 0,-80-2-30,99 13 3,22 3-12,-230-23-101,208 24 100,-136 12 1,196-7 17,-36 6-14,44-7 13,0 1 0,0-1-1,0 1 1,0-1 0,0 1 0,0 0-1,0 0 1,0 0 0,0 0-1,1 1 1,-1-1 0,0 0 0,1 1-1,-1-1 1,1 1 0,-3 2 0,4-3 2,0 0 0,0 0 0,0 0 0,-1 0 1,1 0-1,0-1 0,0 1 0,0 0 0,0 0 1,1 0-1,-1 0 0,0 0 0,0 0 0,1-1 1,-1 1-1,0 0 0,1 0 0,-1 0 1,0-1-1,1 1 0,-1 0 0,1-1 0,0 1 1,-1 0-1,2 0 0,18 17 113,-17-16-94,3 2 30,1 1-1,0-1 1,0-1 0,1 0 0,-1 0-1,1 0 1,0-1 0,11 2-1,68 6 435,-71-9-406,116 3 665,152-16-1,59 1 411,-269 17-569,-59-4-370,-15-2-215,0 0 0,0 0 1,0 0-1,0 0 0,1 0 0,-1 0 1,0 0-1,0 0 0,0 0 1,0 0-1,0 0 0,0 0 0,0 0 1,0 0-1,0 0 0,0 0 0,0 0 1,1 0-1,-1 0 0,0 0 0,0 0 1,0 0-1,0 0 0,0 0 0,0 0 1,0 0-1,0 0 0,0 0 0,0 0 1,0 0-1,0 0 0,0 0 1,0 0-1,1 0 0,-1 0 0,0 0 1,0 0-1,0 0 0,0 1 0,0-1 1,0 0-1,0 0 0,0 0 0,0 0 1,0 0-1,0 0 0,0 0 0,0 0 1,0 0-1,0 0 0,0 0 0,0 0 1,0 1-1,0-1 0,0 0 1,0 0-1,0 0 0,0 0 0,0 0 1,0 0-1,-5 2 119,-15 1-90,-1-1 0,1-1 0,-40-3 1,15 1-22,-213 7-35,114 0-195,139-6-82,0 0 0,-1 0 0,1 0 0,0-1 0,-1 0 0,1 0 0,-6-2 0,10 3 221,1 0 0,0 0 0,-1 0 0,1-1 0,0 1-1,0 0 1,-1 0 0,1 0 0,0-1 0,0 1 0,-1 0-1,1 0 1,0-1 0,0 1 0,0 0 0,-1-1 0,1 1-1,0 0 1,0-1 0,0 1 0,0 0 0,0-1 0,0 1-1,0 0 1,0-1 0,0 1 0,0 0 0,0-1 0,0 1-1,0 0 1,0 0 0,0-1 0,0 1 0,0 0 0,0-1-1,11-12-1847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52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241 1059 8234,'-1'-8'2650,"1"-7"632,0 15-3204,1-1 0,-1 1 0,0 0 0,1-1 1,-1 1-1,1-1 0,-1 1 0,1 0 0,-1-1 0,1 1 0,-1 0 0,1-1 1,-1 1-1,1 0 0,-1 0 0,1-1 0,-1 1 0,1 0 0,-1 0 1,1 0-1,0 0 0,-1 0 0,1 0 0,-1 0 0,1 0 0,0 0 0,4 1 223,-1 0 0,0 0 0,1 0 0,-1 1-1,0-1 1,0 1 0,0 0 0,0 1-1,5 3 1,13 7 390,-7-7-496,1-1 1,-1 0-1,1-1 1,0-1-1,0 0 1,24 1 0,3-3 166,52-5 0,25-12 386,-82 10-474,1 1 0,-1 1 1,63 4-1,21 18 3,-79-10-100,78 5 1,-84-14-153,0-2 1,0-2 0,0-2-1,37-11 1,-44 11-27,-11 3 6,1 0 0,32-2 1,-42 6-4,0 0 0,0 1-1,-1 0 1,1 1 0,0 0 0,0 0-1,10 5 1,1 1 4,0-1-1,0-1 0,25 4 1,-45-10-6,-1 0 1,1 0 0,-1 0 0,0 0 0,1 0 0,-1 0 0,1 0 0,-1 0 0,1 0-1,-1 0 1,1 0 0,-1 0 0,0 0 0,1 0 0,-1-1 0,1 1 0,-1 0-1,0 0 1,1 0 0,-1-1 0,0 1 0,1 0 0,-1 0 0,0-1 0,1 1-1,-1 0 1,0-1 0,1 1 0,-1 0 0,0-1 0,0 1 0,1 0 0,-1-1-1,0 1 1,0-1 0,0 1 0,0 0 0,0-1 0,0 1 0,1-1 0,-1 1 0,0 0-1,0-1 1,0 1 0,0-1 0,-1 0 0,1 1-1,0 0 0,0-1-1,0 1 1,0-1 0,0 1 0,-1-1 0,1 1-1,0 0 1,0-1 0,0 1 0,-1 0 0,1-1 0,0 1-1,-1 0 1,1-1 0,0 1 0,-1 0 0,1 0-1,0-1 1,-1 1 0,1 0 0,-1 0 0,1 0 0,0 0-1,-1-1 1,1 1 0,-1 0 0,1 0 0,0 0-1,-1 0 1,0 0 0,1 0-1,-9-2 4,1 0 0,0 1 0,0-1-1,-16 1 1,-4-1 6,-57-5-5,-63-10-32,77 7-45,-1 4-1,-100 2 1,-50-3 56,125-3 23,21 1-1,-89 1 0,107 10 12,-1 3 1,-77 17 0,45-9 173,22-5 253,176 10 99,91-14 669,-1-17-427,76 0 117,233 11-501,-394 7-334,-33-1-66,-2 1 22,-54-2 67,0-1-1,1-2 0,-1 0 1,0-1-1,38-7 0,-44 3-54,-14 3-6,-12 4-5,-27 6-19,0-2 0,-1-1 0,0-2 0,0-2 0,0-1 0,0-2 0,-42-8 0,1 2-64,0 4 0,-96 7 0,-75-4-177,-166-4-148,258 20 276,67-3 117,89-12-8,1 0 0,0 0 1,-1 0-1,1 0 0,-1 0 1,1 1-1,-1-1 0,1 0 0,-1 0 1,1 0-1,-1 0 0,0 0 1,1-1-1,-1 1 0,1 0 0,0 0 1,-1 0-1,1 0 0,-1 0 1,1-1-1,-1 1 0,1 0 0,-1-1 1,1 1-2,0-1 0,1 1 0,-1 0 0,1-1 0,-1 1 1,1 0-1,0 0 0,-1-1 0,1 1 0,-1 0 0,1 0 0,-1 0 0,1 0 1,0 0-1,-1 0 0,1 0 0,-1 0 0,2 0 0,324-11 300,-253 8-82,130 14-1,-95-3-21,-1-5 1,139-14-1,-194 4-84,71-19 0,32-4-34,-67 20-60,-33 6 20,100-23-1,-146 25-35,-1 0 0,1-1-1,-1 0 1,0 0 0,0-1-1,0 0 1,-1-1 0,1 1-1,-1-2 1,0 1 0,-1-1-1,1 0 1,-1 0 0,6-8 0,9-15-4,-1 0 0,-2-2 1,24-54-1,-39 77 2,-1 1 1,0-1-1,0 0 1,-1 0-1,0 0 1,0 0-1,-1 1 1,0-1-1,0 0 1,-1 0-1,0 0 1,-2-9-1,0 8-13,0 0-1,-1 0 1,1 1-1,-2-1 0,1 1 1,-1 0-1,-1 0 1,0 0-1,-11-12 1,-9-6-71,-1 0 1,-1 2 0,-2 1 0,0 1 0,-1 1-1,-1 2 1,-55-24 0,-181-74-2,260 112 85,-143-68-7,107 54 2,-71-20-1,81 31-7,-1 0-1,-1 3 0,1 0 1,-1 3-1,0 1 0,0 1 1,-65 10-1,-114 36 16,82-15-5,53-16-4,-89 22 32,140-29-30,1 1 0,0 2-1,-45 23 1,60-26 4,0 2 0,0-1 0,0 1 0,2 1 0,-1 0-1,1 1 1,1 0 0,0 1 0,1 0 0,0 1 0,1-1 0,1 2 0,0-1 0,-7 23 0,5-12 0,2 1 0,1 0 0,2 1 1,0-1-1,2 1 0,0-1 0,5 53 0,0-56 23,0 0-1,2-1 0,0 1 0,2-1 0,1 0 1,0-1-1,1 0 0,2 0 0,0-1 1,17 24-1,-19-34 21,0-1 0,0 0 0,1 0 1,0-1-1,0 0 0,1-1 0,0 0 0,0-1 1,1 0-1,-1-1 0,1 0 0,19 5 1,-12-6 32,1 1 1,-1-2 0,1-1 0,0 0 0,0-2 0,0 0 0,30-4 0,-34 1-124,0-1-1,0-1 1,-1 0 0,1-1-1,-1-1 1,20-11 0,-11 3-1226,0-1 1,38-33 0,-10-2-344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01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755 1824 8322,'0'-1'71,"0"1"0,0 0 1,0 0-1,0-1 1,0 1-1,1 0 0,-1 0 1,0-1-1,0 1 0,0 0 1,0 0-1,1 0 0,-1 0 1,0-1-1,0 1 0,1 0 1,-1 0-1,0 0 0,0 0 1,0 0-1,1 0 0,-1 0 1,0-1-1,0 1 1,1 0-1,-1 0 0,0 0 1,0 0-1,1 0 0,-1 0 1,0 0-1,1 0 0,-1 0 1,0 1-1,0-1 0,1 0 1,-1 0-1,0 0 0,0 0 1,0 0-1,1 0 0,-1 1 1,13 3 987,2 2-572,0 0 0,0-1 0,0-1 0,1-1 0,0 0 0,0-1-1,-1-1 1,29-1 0,10-4 186,65-13 0,-95 13-439,504-97 1576,-517 99-1797,12-2 14,97-23 94,-92 20-92,-1-2 0,36-16-1,-46 17-12,-1-1 0,0 0-1,0-1 1,-1 0 0,0-2-1,-1 1 1,22-25 0,-14 11 29,-2-1 0,34-57 0,-45 66-16,-1 0-1,-1 0 1,0-1 0,-1 1-1,-1-2 1,4-32 0,-7 26 32,-1-1 0,-1 1 0,-1 0 0,-2-1 1,-7-34-1,-41-122 90,43 159-145,-9-30 131,-41-84 0,42 106-54,-1 1 0,-2 1 1,-43-52-1,22 39 50,-83-68 1,-60-23 48,132 99-180,-2 2 0,-1 3-1,-1 1 1,-109-36 0,134 55-9,0 2 1,-1 1 0,0 1 0,0 1 0,0 2 0,0 1 0,0 1-1,0 2 1,0 1 0,0 2 0,-48 13 0,32-3 11,1 2 0,0 2 0,1 2-1,1 2 1,1 2 0,2 2 0,0 1 0,2 3 0,1 1 0,1 1 0,3 2 0,-48 61 0,60-64 1,2 1-1,1 1 1,1 1 0,-12 38-1,-40 149 76,45-131 123,-12 95 0,33-154-121,1-1 1,2 0-1,1 1 1,1-1 0,1 1-1,2-1 1,9 32-1,-9-46 11,2 0 0,0 0-1,1-1 1,1 0 0,0 0-1,1-1 1,1 0 0,1 0-1,0-1 1,0-1 0,1 0-1,1 0 1,0-1 0,1-1-1,0 0 1,1-1 0,0-1-1,1 0 1,0-1 0,0-1-1,31 10 1,-7-6-55,1-3 0,0-1 0,46 2 0,127-5-1291,-105-6 742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15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63 10690,'-13'-1'964,"-25"2"1804,36-1-2408,0 1 0,0-1 0,0 1 0,0-1 0,0 1 0,0-1 0,1 1 0,-1 0 0,0 0 0,0 0 0,0 0 0,1 0 0,-1 1 0,-2 2 0,4-4-282,-1 0 1,1 0 0,0 0-1,0 1 1,0-1 0,0 0-1,0 0 1,-1 1 0,1-1-1,0 0 1,0 1 0,0-1-1,0 0 1,0 0 0,0 1-1,0-1 1,0 0 0,0 1-1,0-1 1,0 0 0,0 0-1,0 1 1,0-1 0,0 0 0,0 1-1,0-1 1,1 0 0,-1 0-1,0 1 1,0-1 0,0 0-1,0 0 1,1 1 0,-1-1-1,0 0 1,0 0 0,1 1-1,10 6 1241,-10-6-1166,7 2 256,-1 0 0,1-1 1,-1 1-1,1-1 1,0-1-1,-1 0 1,15 1-1,55-4 1042,-5-8-963,0-2 0,99-31 0,-124 30-648,-19 7-1091,-21 5-501,-1 0 0,0-1 0,0 1 0,11-6 0,-15 6 1214,1-1 1,-1 1-1,0-1 1,0 0-1,0 0 1,2-2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16.4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34 321 13067,'-6'-2'401,"4"1"-161,0 1 1,1 0 0,-1-1 0,0 0 0,0 1-1,1-1 1,-1 0 0,1 0 0,-1 0 0,1 0-1,-1 0 1,1 0 0,-1-1 0,1 1 0,0 0-1,-2-3 1,4 3-78,-1-1 0,1 0 1,0 1-1,-1-1 0,1 1 0,0-1 0,0 1 1,0 0-1,0-1 0,0 1 0,0 0 0,1 0 0,-1 0 1,2-2-1,0 0 190,105-93 3219,-106 94-3511,1 0-1,-1 0 1,1 0-1,-1 1 1,1-1-1,0 1 0,0 0 1,-1 0-1,1 0 1,5-1-1,-7 2-50,1 0 0,-1 0-1,0 0 1,1 0 0,-1 0-1,0 0 1,1 1 0,-1-1-1,0 1 1,0-1 0,1 0-1,-1 1 1,0 0 0,0-1-1,0 1 1,0 0 0,1 0-1,-1 0 1,0-1 0,0 1-1,-1 0 1,1 0 0,0 0-1,0 1 1,1 1 0,2 5-2,0 1 1,0 0-1,-1 0 1,0 0-1,0 0 1,2 18 0,-4-20-1,0 0 0,-1 1 0,1-1 0,-2 0 0,1 1 0,-1-1 1,0 0-1,-1 1 0,-2 8 0,4-16-5,0 1-1,-1 0 1,1-1-1,0 1 1,0 0 0,-1-1-1,1 1 1,0-1-1,-1 1 1,1-1-1,-1 1 1,1-1 0,-1 1-1,1-1 1,-1 1-1,0-1 1,1 0-2,0 0 1,0 0-1,-1 0 1,1 0-1,0 0 1,0 0-1,-1 0 1,1 0-1,0 0 1,0 0-1,0 0 0,-1 0 1,1 0-1,0 0 1,0-1-1,0 1 1,-1 0-1,1 0 1,0 0-1,0 0 0,0-1 1,0 1-1,0 0 1,-1 0-1,1 0 1,0-1-1,0 1 1,0 0-1,0-1 0,-5-21 60,3-1-38,2 1-1,1-1 1,1 0 0,5-23 0,-5 35-27,1 0 0,0 0 1,1 0-1,0 0 0,0 0 1,1 1-1,1 0 1,0 0-1,14-18 0,-17 25 4,0 0-1,0 0 0,0 0 0,1 0 0,-1 1 1,1 0-1,-1-1 0,1 1 0,0 0 1,0 1-1,0-1 0,0 1 0,0 0 0,6-1 1,-2 1 10,-1 1 1,0 0 0,0 0-1,0 1 1,0 0-1,0 0 1,13 4 0,-15-3-5,0-1 0,0 0-1,0-1 1,0 1 0,0-1 0,7 0 0,-10 0-2,1 0-1,-1-1 1,1 1-1,-1-1 1,0 0 0,1 1-1,-1-1 1,0 0-1,0 0 1,0-1-1,1 1 1,-1 0 0,0-1-1,-1 1 1,3-3-1,17-22 115,-21 46 382,3-15-471,0-1 0,1 0 0,0-1 0,-1 1 0,1 0 0,1-1 0,-1 0 0,8 4 0,9 7 90,-17-9-101,1 0-1,-1 0 1,0 1 0,6 10 0,-9-15-18,4 12-544,-5-11-874,-1-6-270,1 2 1426,0 1-1,0 0 0,0 0 0,0 0 1,0 0-1,0 0 0,1 0 1,-1-1-1,0 1 0,1 0 1,-1 0-1,0 0 0,1 0 0,0-1 1,1-2-340,6-15-830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17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66 203 12811,'7'-19'1362,"-5"12"-123,1 0 1,-1 0-1,-1 0 0,2-14 1,-11 27 980,3-2-1948,1 1 1,0-1-1,1 1 0,-1-1 0,1 1 0,0 0 0,0 0 1,1 0-1,-5 11 0,0 6 284,-5 28 1,4-12-78,5-27-365,0-1 0,1 1 0,1 0 0,-1 14 0,2-23-99,0 1 1,1 0-1,-1 0 0,1-1 0,-1 1 0,1 0 1,0-1-1,0 1 0,2 4 0,-2-5-15,0-1 1,0 0-1,0 0 0,0 0 0,0 0 1,0 0-1,0 0 0,0 0 0,1 0 1,-1 0-1,0 0 0,1-1 0,-1 1 1,0-1-1,1 1 0,-1-1 0,1 1 1,-1-1-1,3 1 0,-2-1-1,0 0 0,0-1 0,0 1 0,0 0 0,0-1 0,0 1 0,0-1 0,0 0-1,0 1 1,0-1 0,0 0 0,0 0 0,0 0 0,-1-1 0,1 1 0,0 0 0,-1-1 0,1 1 0,-1-1-1,1 1 1,1-4 0,2-2-22,-1 0 0,0 0 0,0 0-1,4-10 1,-2-2-130,-1 1 0,-1-1 0,-1 0 0,2-21-1,6-34-669,-9 71 613,0 10 116,2 19 84,-2-14 1,-1-7 35,0 1 0,1-1 0,-1 0 0,1 0 1,1 0-1,-1 0 0,1 0 0,-1 0 0,2-1 0,5 9 1,-7-12-16,-1 1 0,0-1 0,1 0 0,-1 0 0,1 0 0,-1 0 0,1 0 0,-1 0 1,1 0-1,0-1 0,0 1 0,-1 0 0,1-1 0,0 1 0,0-1 0,-1 0 0,1 0 1,0 0-1,0 0 0,0 0 0,0 0 0,-1 0 0,1 0 0,0-1 0,0 1 0,0-1 0,-1 1 1,1-1-1,0 0 0,-1 0 0,1 0 0,-1 0 0,1 0 0,-1 0 0,1 0 0,1-2 1,2-2 4,0 0 0,-1 0 0,0 0 1,0 0-1,-1-1 0,1 1 0,3-11 1,17-45 43,-20 49-53,24-95 40,-25 94-46,-2 10-1,-1 1-1,1-1 1,0 0-1,0 1 1,0-1-1,0 1 0,2-3 1,-2 4 1,-1 1-1,0-1 1,1 1-1,-1 0 1,1-1-1,-1 1 1,1 0-1,-1-1 1,1 1-1,-1 0 1,1-1-1,-1 1 1,1 0-1,-1 0 1,1 0-1,-1-1 1,1 1-1,0 0 1,-1 0-1,1 0 1,-1 0-1,1 0 1,0 0-1,-1 0 1,1 0-1,-1 1 1,1-1-1,-1 0 1,1 0-1,0 0 1,-1 1-1,1-1 1,-1 0-1,1 0 1,-1 1-1,1-1 1,-1 0 0,1 2-1,4 2 69,0 0-1,-1 1 1,1-1 0,-1 1 0,5 9-1,-5-9 1,-1 0-1,1 0 0,0 0 1,0-1-1,0 1 0,1-1 1,7 5-1,-9-7-89,1 0 1,-1 0 0,1 0-1,0 0 1,0-1 0,-1 1-1,1-1 1,0 0-1,0-1 1,0 1 0,0-1-1,1 1 1,5-2-1,-10 1-93,1 0-1,0 0 0,-1-1 0,1 1 0,0 0 1,-1-1-1,1 1 0,0-1 0,-1 1 0,1-1 1,-1 1-1,1-1 0,-1 1 0,1-1 0,-1 1 1,1-1-1,-1 0 0,0 1 0,1-1 0,-1 0 1,0 0-1,0 1 0,1-1 0,-1 0 0,0 1 0,0-1 1,0 0-1,0 0 0,0 0 0,0-3-539,0 1 0,0 0 0,0 0 0,-1 0 0,-1-5 0,-4-9-898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17.4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25 124 12515,'-11'-4'1600,"-1"-3"528,11-1-639,2 0-393,8-7-824,2-1-112,2-1-88,3 3-648,1-3-648,4-1 744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17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1 397 14835,'10'51'3846,"-3"-14"-1038,19 59 0,-24-91-2707,1 1 0,-1-1-1,1 0 1,1 1 0,-1-1 0,1-1-1,5 7 1,-7-9-86,-1-1 0,1 1 0,0 0 0,0-1 0,0 1 0,0-1 0,0 0 0,0 0 0,0 1 0,0-1 0,0-1 0,0 1 0,1 0-1,-1 0 1,0-1 0,1 0 0,-1 1 0,0-1 0,1 0 0,-1 0 0,4 0 0,-5-1-12,0 1 0,0-1 0,0 0 0,0 1 0,0-1-1,0 0 1,0 1 0,0-1 0,0 0 0,-1 0 0,1 0 0,0 0 0,0 0-1,-1 0 1,1 0 0,-1 0 0,1 0 0,-1 0 0,1 0 0,-1 0 0,0-2-1,5-26 31,-4 26-29,1-25-11,-1 0 0,-2 0-1,-5-39 1,-24-80-341,18 116 300,12 31 47,0 0 0,0 0 1,0-1-1,0 1 0,0 0 1,0 0-1,0 0 0,0 0 1,0 0-1,0 0 0,0 0 1,0 0-1,0-1 0,0 1 1,0 0-1,1 0 0,-1 0 0,0 0 1,0 0-1,0 0 0,0 0 1,0 0-1,0 0 0,0-1 1,0 1-1,0 0 0,0 0 1,0 0-1,0 0 0,1 0 1,-1 0-1,0 0 0,0 0 1,0 0-1,0 0 0,0 0 1,0 0-1,0 0 0,0 0 1,1 0-1,-1 0 0,0 0 1,0 0-1,0 0 0,0 0 1,0 0-1,0 0 0,0 0 0,0 0 1,1 0-1,-1 0 0,0 0 1,0 0-1,0 0 0,0 0 1,0 1-1,8 1-19,25 15-15,-26-12 37,1-1 0,-1 0 0,1 0 1,0-1-1,1 1 0,-1-2 0,0 0 1,1 0-1,-1 0 0,18 0 0,-20-2 19,0-1 0,0 1-1,0-1 1,-1-1 0,1 1-1,0-1 1,0 0 0,-1-1-1,1 1 1,-1-1 0,0 0-1,0 0 1,0-1 0,0 0 0,-1 1-1,1-2 1,-1 1 0,0 0-1,0-1 1,0 0 0,-1 0-1,0 0 1,0 0 0,0 0-1,-1-1 1,3-6 0,-2 2-10,0 0 0,0 0 0,-1 0 1,0-1-1,-1 1 0,0 0 0,-1-1 1,0 1-1,-1-1 0,0 1 0,0-1 0,-1 1 1,-1 0-1,-4-13 0,5 19-11,1 0 1,-1 1-1,0-1 0,0 1 0,-1-1 0,1 1 0,-1 0 0,0 0 1,1 0-1,-1 0 0,-5-3 0,7 6 1,0-1 0,0 0 0,0 0 0,-1 1 0,1-1 0,0 1 0,-1-1 0,1 1 0,-1-1 0,1 1-1,0 0 1,-1 0 0,1 0 0,-1 0 0,1 0 0,-1 0 0,1 0 0,-1 0 0,1 1 0,0-1 0,-1 0 0,1 1 0,0-1 0,-1 1 0,1 0-1,0-1 1,-1 1 0,1 0 0,0 0 0,0 0 0,0 0 0,0 0 0,0 0 0,-1 1 0,-1 2 24,1-1 0,-1 1 0,1 0 0,0 0 0,0 0 0,1 0 0,-1 1 0,1-1 0,0 0-1,0 1 1,0-1 0,1 0 0,-1 1 0,1-1 0,0 5 0,1 3 114,0 0 0,1 0 1,0 0-1,6 17 0,-3-14 3,1-1 0,0 0 0,1 0 0,1 0 0,0-1 0,1 0 0,0 0 0,13 12 0,-17-19-81,1 0 1,1-1-1,-1 0 0,1 0 1,0-1-1,0 0 1,12 6-1,-13-8-25,-1 0 0,1-1 0,0 0-1,0 0 1,0 0 0,-1 0 0,1-1 0,0 0-1,0 0 1,0-1 0,9-1 0,-5-1 25,0 0 1,-1-1-1,1 0 0,-1 0 1,0-1-1,0 0 1,-1-1-1,1 0 0,-1 0 1,-1-1-1,1 0 1,8-10-1,-5 3-6,0 1 0,-2-1 0,0-1 0,0 1 0,-1-2 0,9-25 0,-14 33-28,-1 0 0,0-1-1,0 1 1,-1-1 0,0 1 0,-1-16 0,0 20-144,0 0-1,0 0 0,-1 1 1,0-1-1,0 0 1,0 0-1,0 1 1,0-1-1,-1 0 1,0 1-1,1-1 1,-1 1-1,-1 0 1,1 0-1,0 0 1,-1 0-1,-3-3 1,5 5-112,0 0-1,0 0 1,0 0 0,-1 1 0,1-1-1,0 0 1,0 1 0,0-1 0,-1 1 0,1-1-1,0 1 1,0 0 0,-1 0 0,1 0-1,-3-1 1,-12 9-975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28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36 372 7114,'-1'0'123,"0"1"0,1-1 0,-1 1 1,0-1-1,0 0 0,0 1 0,1-1 1,-1 0-1,0 0 0,0 1 0,0-1 1,0 0-1,0 0 0,1 0 0,-1 0 1,0 0-1,0 0 0,0-1 0,0 1 1,0 0-1,0 0 0,1-1 0,-1 1 1,0 0-1,0-1 0,-1 0 0,1 0 6,1 0 0,-1 0-1,0 0 1,0-1-1,0 1 1,1 0 0,-1-1-1,1 1 1,-1-1 0,1 1-1,-1 0 1,1-1 0,0 1-1,0-2 1,-1-7 749,1 0 0,0 0-1,3-14 1,-3 23-671,0 0-77,0 1 0,0-1 0,0 1 0,0 0 1,0-1-1,1 1 0,-1-1 0,0 1 0,0 0 0,0-1 1,0 1-1,0 0 0,0-1 0,1 1 0,-1 0 0,0-1 1,0 1-1,1 0 0,-1-1 0,0 1 0,1-1 0,4 6 1201,6 20-740,-8-17-238,2 5-74,18 40 470,-2 0 0,17 71 0,-30-94-585,-28-78 65,-8-39-281,-28-96-293,50 155 298,1 0 1,1-1 0,1 1-1,2-47 1,1 66 51,1 1 1,0 0-1,0-1 0,1 1 1,0 0-1,4-8 0,-6 14-1,1 1-1,-1-1 1,1 1 0,0 0-1,0-1 1,0 1-1,0 0 1,0-1-1,0 1 1,0 0-1,0 0 1,0 0-1,0 0 1,1 0-1,-1 0 1,0 0-1,1 1 1,-1-1 0,1 0-1,-1 1 1,1-1-1,-1 1 1,1 0-1,-1-1 1,1 1-1,-1 0 1,1 0-1,0 0 1,-1 0-1,1 0 1,-1 0-1,1 1 1,-1-1 0,1 0-1,0 1 1,-1-1-1,0 1 1,1 0-1,2 1 1,7 3 183,0 2 0,-1-1 0,1 1 1,-1 1-1,-1 0 0,1 1 0,14 17 0,52 76 1270,-57-73-1187,-7-12-107,64 88 548,-58-83-657,0 0 0,35 28 1,-52-49-44,10 10-452,-11-11 397,0 0 1,0 0-1,0 1 0,0-1 0,0 0 1,0 0-1,0 0 0,1 1 0,-1-1 0,0 0 1,0 0-1,0 0 0,0 1 0,0-1 1,0 0-1,0 0 0,0 1 0,0-1 1,0 0-1,0 0 0,0 0 0,0 1 1,0-1-1,0 0 0,-1 0 0,1 1 0,0-1 1,0 0-1,0 0 0,0 0 0,0 0 1,0 1-1,-1-1 0,1 0 0,0 0 1,0 0-1,0 0 0,0 1 0,-1-1 0,1 0 1,0 0-1,0 0 0,0 0 0,-1 0 1,1 0-1,0 0 0,0 0 0,0 0 1,-1 0-1,1 0 0,0 0 0,0 0 0,-1 0 1,1 0-1,0 0 0,0 0 0,0 0 1,-1 0-1,1 0 0,0 0 0,-6 0-935,1 0 0,-1 0 0,1-1 0,-1 0 0,1 1 0,-8-4 0,-6-1-389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08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 92 8866,'-4'-10'766,"1"-1"0,-1-11-1,-5-16 2130,8 37-2832,1 0 1,0 1-1,-1-1 1,1 1 0,0-1-1,-1 0 1,1 1 0,-1-1-1,1 1 1,-1-1-1,1 1 1,-1 0 0,0-1-1,1 1 1,-1-1-1,1 1 1,-1 0 0,0 0-1,1-1 1,-1 1-1,0 0 1,0 0 0,1 0-1,-1 0 1,0 0-1,1 0 1,-1 0 0,0 0-1,0 0 1,1 0-1,-1 0 1,0 0 0,1 0-1,-1 0 1,0 1-1,1-1 1,-2 1 0,0 0 74,-1 0 0,0 0 0,1 0 0,-1 1 1,1-1-1,0 1 0,-1-1 0,-2 4 0,-3 5 288,0 1-1,0 0 0,1 1 0,0 0 0,1 0 0,-7 22 1,-7 11-8,13-30-313,1 0 0,0 1 0,1-1 0,0 1 0,-3 26 0,7-30-11,0-1 1,1 0-1,1 1 1,-1-1-1,2 0 1,0 1-1,0-1 1,1 0-1,4 11 1,9 15 137,2 0 1,34 53 0,-45-78-174,1-1 0,0 0-1,1 0 1,0-1 0,1 0-1,0-1 1,0 0 0,1 0-1,0-1 1,0-1 0,1 0-1,0 0 1,1-1 0,24 8 0,9-2 126,-1-2 0,2-2 1,-1-2-1,1-2 0,63-3 1,-70-4-35,-1-2 0,0-1 1,57-17-1,-75 17-50,-1-1-1,-1-2 1,1 0-1,-2 0 1,34-24-1,-28 16-10,-1-2 0,-1-1-1,32-37 1,-44 46 24,-1-1 0,-1 0 0,1 0 0,-2-1 0,0 0 0,0-1 0,-2 0 0,9-26 0,-13 33-81,1 0 0,-1 1 1,0-1-1,-1 0 0,0 0 0,0 0 0,0 0 1,-1 0-1,0 0 0,-1 0 0,1 0 0,-1 1 0,-1-1 1,1 1-1,-1-1 0,0 1 0,0 0 0,-1 0 0,0 0 1,-9-10-1,-6-4-14,-1 2 0,-1 0 1,0 1-1,-1 1 0,-1 1 1,-46-21-1,22 15-10,-1 3-1,-84-22 1,101 34-1,-1 1 0,1 2 1,-1 1-1,1 1 0,-1 2 0,0 1 0,1 1 0,-48 12 0,-12 9 131,-134 55 0,223-78-153,-9 4-262,-1-1-1,0 0 1,0-1-1,-19 3 1,23-6-931,25-7-3766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28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0 161 13651,'0'3'1576,"0"0"729,3-6-465,4-2-232,6-3-471,0-5-113,5-3-320,2-2-232,6-2-272,0 4-112,-3 1-744,1-1-440,-6 1-1145,2 0-439,-2 9 1488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29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34 378 11570,'-1'7'3875,"0"0"-2796,-1 0 0,0 1 0,0-1 0,-6 12 0,4-11-470,0 1 0,-4 18 0,8-24-542,-1-1 0,1 1-1,0-1 1,0 1 0,0 0 0,0-1-1,0 1 1,1-1 0,-1 1-1,1-1 1,-1 1 0,1-1-1,0 1 1,0-1 0,2 4-1,-1-4-45,0 0 0,0 1 0,0-1 0,0 0-1,1 0 1,-1 0 0,1 0 0,-1 0 0,1-1-1,-1 1 1,1-1 0,0 0 0,0 0 0,0 0-1,0 0 1,0 0 0,0 0 0,0-1 0,0 0-1,5 1 1,-1-1-9,1 0-1,-1-1 1,1 0 0,0 0-1,-1-1 1,0 0-1,10-3 1,-7 1-8,-1-1-1,1 0 1,-1 0 0,0-1-1,0 0 1,-1-1 0,0 1-1,0-2 1,11-13 0,-10 10 4,0-2 1,-1 1-1,0-1 0,-1 0 0,0-1 1,6-21-1,-8 18-11,0 0-1,-1 0 0,-1 0 1,-1 0-1,0 0 1,-1-1-1,-1 1 1,-1 0-1,-1-1 1,0 1-1,-1 0 1,-8-27-1,8 35-15,-1 0 0,0 1 0,0 0-1,-1-1 1,0 2 0,-12-15 0,15 19 15,-1 0 1,0 1-1,1-1 0,-1 1 1,0 0-1,0-1 1,0 1-1,0 1 1,0-1-1,-1 0 1,1 1-1,-1 0 0,1-1 1,-1 1-1,1 1 1,-1-1-1,0 0 1,1 1-1,-1 0 0,-4 0 1,6 0 24,0 1-1,0-1 1,1 0 0,-1 1 0,0 0 0,0-1 0,1 1-1,-1 0 1,0 0 0,1 0 0,-1 0 0,1 0-1,-1 0 1,1 0 0,0 1 0,-1-1 0,1 0 0,0 1-1,0-1 1,0 1 0,0-1 0,0 1 0,0 0-1,1-1 1,-1 1 0,0 0 0,1 0 0,-1 0 0,1-1-1,0 1 1,0 0 0,0 0 0,0 2 0,0 2 74,0 0 1,1 0 0,-1 0 0,1 0 0,1 0-1,-1 0 1,1 0 0,0 0 0,4 6-1,7 9 121,1 1 0,0-2-1,21 22 1,-19-23-129,0 0 0,-1 2 0,16 30 0,-11-14-29,12 27 30,-31-63-87,-1-1 0,1 1 1,-1 0-1,0 0 0,0 0 0,1 0 1,-1 0-1,0 0 0,0 0 0,0 0 0,0 0 1,0 0-1,0-1 0,-1 3 0,1-3 0,0 1-1,0-1 0,-1 0 0,1 1 0,0-1 0,0 0 0,-1 1 0,1-1 0,0 0 0,-1 0 1,1 1-1,-1-1 0,1 0 0,0 0 0,-1 0 0,1 1 0,-1-1 0,1 0 0,0 0 0,-1 0 1,1 0-1,-1 0 0,1 0 0,-1 0 0,1 0 0,-1 0 0,1 0-31,0 0-1,-1-1 1,1 1-1,0 0 1,0 0-1,0 0 1,0 0-1,-1-1 1,1 1-1,0 0 1,0 0-1,0 0 1,0-1-1,0 1 1,0 0-1,0 0 1,0-1-1,-1 1 1,1 0-1,0 0 1,0-1-1,0 1 1,0 0-1,0 0 1,0 0-1,0-1 1,0 1-1,1 0 1,-1 0-1,0-1 1,0 1-1,0 0 1,0 0-1,0-1 1,0 1-1,0 0 1,0 0-1,1 0 1,-1 0-1,0-1 1,0 1-1,0 0 1,0 0-1,1 0 1,6-12-3559,-3-2 2975,0 5 895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29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3 189 12075,'0'0'104,"-1"0"0,1 0 0,0 0 1,0-1-1,0 1 0,0 0 1,0 0-1,-1-1 0,1 1 0,0 0 1,0 0-1,0-1 0,0 1 0,0 0 1,0 0-1,0-1 0,0 1 1,0 0-1,0-1 0,0 1 0,0 0 1,0 0-1,0-1 0,0 1 1,0 0-1,0 0 0,0-1 0,0 1 1,0 0-1,1 0 0,-1-1 0,0 1 1,0 0-1,0 0 0,0-1 1,0 1-1,1 0 0,-1 0 0,0 0 1,0-1-1,1 1 0,-1 0 0,0 0 1,0 0-1,1 0 0,15-13 896,-12 9-436,24-18 757,0 2 1,33-19-1,-48 32-1233,0 1-1,0 0 0,1 1 1,0 0-1,0 1 1,1 1-1,24-3 0,-39 6-86,10-1-927,0 0-1,16-4 1,-23 4 614,0 0-1,0 0 1,0 0 0,0-1 0,0 1-1,0-1 1,0 0 0,0 0 0,-1 0-1,1 0 1,2-4 0,-4 5 329,-1 1 1,0-1-1,1 1 0,-1-1 0,0 1 1,1-1-1,-1 1 0,0-1 1,1 1-1,-1 0 0,1-1 1,-1 1-1,1 0 0,-1-1 1,1 1-1,-1 0 0,1-1 1,-1 1-1,1 0 0,0 0 1,-1 0-1,1 0 0,-1 0 1,1 0-1,-1 0 0,1 0 1,0 0-1,-1 0 0,1 0 0,0 0 1,0 1 179,1 0 0,-1 1-1,0-1 1,0 0 0,0 0 0,0 1 0,0-1 0,-1 1 0,2 1 0,12 21 935,1-1 0,0-1-1,30 33 1,-23-29-3432,-19-26 529,0-8 608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30.0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53 10034,'-7'1'3534,"11"3"-2144,13 1-1237,92 7-4411,-107-12 4363,1 1-1,-1 0 1,0 0 0,1 0-1,-1 0 1,0 0 0,0 0 0,0 1-1,0-1 1,0 1 0,3 2-1,18 23 2295,-4-3-610,-10-16-1294,0-1 0,0 1 1,1-1-1,0-1 0,0 0 1,1 0-1,0-1 0,0-1 0,0 1 1,1-2-1,-1 0 0,17 3 1,-26-6-417,0 0 1,-1 1 0,1-1 0,0 0 0,0-1 0,0 1-1,0 0 1,0 0 0,-1-1 0,1 1 0,0-1 0,0 0 0,-1 1-1,1-1 1,0 0 0,-1 0 0,1 0 0,-1 0 0,1 0 0,1-2-1,-2 1-6,1 0 0,-1 0 0,0 0-1,0 0 1,0-1 0,0 1 0,0 0-1,-1 0 1,1-1 0,0 1 0,-1-1-1,0 1 1,0-4 0,0-5 23,-1 0 0,0 1 0,-1-1 0,0 1 0,-6-18 0,-14-28-1910,22 56 1684,-1-1 1,1 1-1,0-1 0,0 1 1,-1-1-1,1 0 0,0 1 1,0-1-1,0 1 0,0-1 1,0 0-1,0 1 0,0-1 0,0 0 1,0 1-1,0-1 0,0 1 1,0-1-1,1 0 0,-1 1 1,0-1-1,0 1 0,1-1 0,-1 1 1,0-1-1,1 1 0,-1-1 1,0 1-1,1-1 0,-1 1 1,1-1-1,-1 1 0,1 0 1,-1-1-1,1 1 0,-1 0 0,1-1 1,0 1-1,3-2-647,1 1-1,-1 0 1,0 0-1,8-1 0,-6 1 456,17-2-520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30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52 365 8370,'1'0'197,"0"0"0,0 0-1,0 0 1,0 0 0,0 0 0,0 0 0,0 0 0,0 0 0,0 0-1,-1 0 1,1 1 0,0-1 0,0 0 0,0 1 0,0-1 0,0 1-1,0-1 1,-1 1 0,1-1 0,0 1 0,0 0 0,-1-1 0,1 1-1,0 0 1,-1 0 0,1-1 0,-1 1 0,1 0 0,-1 0 0,1 0-1,-1 0 1,0-1 0,1 1 0,-1 0 0,0 0 0,0 0 0,0 0-1,0 0 1,0 0 0,0 0 0,0 0 0,0 0 0,0 0 0,0 0-1,0 1 1,-1 2 139,0-1 0,0 1 0,-1 0 0,1-1-1,-1 1 1,0-1 0,0 0 0,0 1 0,0-1-1,-4 4 1,-10 8 615,13-13-808,1 0-1,-1 1 1,0-1-1,1 1 1,-1 0-1,1 0 1,0 0-1,0 0 1,0 0-1,0 0 1,0 1-1,1-1 1,-2 5-1,0 0-335,1-7-181,0-13-699,5-6-68,-2 18 1112,-1-1-1,0 1 1,0-1-1,1 1 0,-1-1 1,0 1-1,1-1 1,-1 1-1,0-1 0,1 1 1,-1-1-1,1 1 1,-1 0-1,1-1 1,-1 1-1,1 0 0,-1 0 1,1-1-1,-1 1 1,1 0-1,-1 0 0,1 0 1,0-1-1,-1 1 1,2 0-1,3 1-5,0-1 0,0 1 0,0 1 1,0-1-1,4 2 0,16 4 39,-19-6 2,0-1 1,0 0 0,0 0-1,-1 0 1,1-1 0,0 0-1,0 0 1,-1-1 0,1 1 0,-1-1-1,1 0 1,-1-1 0,0 0-1,0 1 1,0-1 0,0-1-1,0 1 1,-1-1 0,1 0-1,-1 0 1,0 0 0,4-7-1,-2 4 9,0-1-1,-1 0 0,0 0 1,-1 0-1,0-1 0,0 1 0,0-1 1,-1 0-1,-1 0 0,0-1 0,0 1 1,0 0-1,-1-12 0,-2 1-2,0 1 1,-2 0-1,-1 0 0,0 0 1,-1 0-1,-1 1 0,-1-1 0,0 1 1,-1 1-1,-1 0 0,-1 0 1,-1 1-1,-19-24 0,28 38 6,0 0 0,0 0 0,0 0 0,0 0-1,0 1 1,0-1 0,-3-1 0,5 3-8,-1 0 1,1 0-1,0-1 1,-1 1-1,1 0 0,0 0 1,-1 0-1,1 0 0,-1 0 1,1 0-1,0 0 1,-1 0-1,1 0 0,-1 0 1,1 0-1,0 0 1,-1 0-1,1 1 0,0-1 1,-1 0-1,1 0 0,-1 1 1,0-1 10,1 1 1,-1-1-1,1 1 0,-1 0 1,1 0-1,0-1 1,-1 1-1,1 0 0,0 0 1,-1-1-1,1 1 1,0 0-1,0 0 0,0 0 1,0 1-1,-1 7 120,1-1-1,1 1 0,0 0 1,0 0-1,0-1 1,1 1-1,5 12 1,25 58 513,-25-64-576,1-1-1,0 0 1,0 0-1,1-1 1,1 0-1,0 0 1,1-1 0,1-1-1,0 0 1,0 0-1,24 15 1,-32-24-132,40 24 30,-40-24-270,1 0 0,-1 0 0,1 0 0,0-1 0,-1 0 0,1 0 0,0 0 1,5 0-1,2-3-1680,-7-4 687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30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0 214 11258,'12'-4'1185,"6"0"783,11 1-520,4 1 1,4 2 63,-2 7 8,-7 6-143,-4 3-233,-9 7-544,-2-2-208,-3-1-248,-5 0-200,1-7-568,-1-2-368,0-8-1121,0-4 49,-2-12 1048</inkml:trace>
  <inkml:trace contextRef="#ctx0" brushRef="#br0" timeOffset="1">241 22 13587,'-2'0'696,"5"-2"8,-1-1-208,11-2-928,2 0-504,1-2 512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31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7 13715,'-7'29'1876,"2"-11"-231,1-1-1,-2 26 0,6-41-1618,0-1-1,0 0 1,0 1-1,0-1 1,0 1-1,0-1 1,0 1-1,1-1 1,-1 1-1,1-1 1,-1 0-1,1 1 1,-1-1-1,1 0 0,0 1 1,0-1-1,0 0 1,0 0-1,0 0 1,0 0-1,0 0 1,0 0-1,0 0 1,0 0-1,0 0 1,1 0-1,-1-1 1,0 1-1,0-1 1,1 1-1,-1-1 0,1 1 1,-1-1-1,1 0 1,-1 1-1,0-1 1,1 0-1,-1 0 1,1 0-1,-1 0 1,1 0-1,-1-1 1,1 1-1,-1 0 1,1-1-1,-1 1 1,0-1-1,1 1 1,-1-1-1,0 0 0,0 1 1,1-1-1,-1 0 1,0 0-1,0 0 1,0 0-1,0 0 1,0 0-1,1-2 1,25-34 23,-22 29-34,0 0-1,1 1 0,-1 0 0,2 0 1,-1 0-1,1 1 0,0-1 1,0 2-1,0-1 0,11-5 0,-9 7 110,0 1-1,1 0 0,0 0 0,-1 1 1,1 0-1,0 0 0,0 2 0,0-1 1,0 1-1,0 0 0,0 1 0,0 0 1,0 1-1,0 0 0,-1 1 0,12 4 1,-21-7-192,0 0 0,0 0 0,1 0 0,-1 0 1,0 0-1,0 0 0,1 0 0,-1 0 1,0 0-1,0 0 0,1 0 0,-1 0 1,0 0-1,0 0 0,1 0 0,-1 0 0,0 0 1,0 0-1,1 0 0,-1 0 0,0 0 1,0 0-1,0-1 0,1 1 0,-1 0 1,0 0-1,0 0 0,0 0 0,1 0 0,-1-1 1,0 1-1,0 0 0,0 0 0,0 0 1,0-1-1,0 1 0,1 0 0,0-12-1019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31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22973,'1'8'1800,"2"2"665,1-2-513,1-1-1144,0-2-488,-5-2-1424,-14-5 808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37.9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97 8994,'-15'-27'1490,"-23"-42"11584,74 123-10693,61 57-341,-16-21-1666,-37-42-1130,-44-48 663,0 0 0,0 0 0,1 0 0,-1 1 0,0-1 0,0 0 0,0 0 1,1 1-1,-1-1 0,0 0 0,0 0 0,0 1 0,1-1 0,-1 0 0,0 1 1,0-1-1,0 0 0,0 0 0,0 1 0,0-1 0,0 0 0,0 1 0,0-1 0,0 0 1,0 1-1,-7 0-2322,-15-8-1032,-4-5 1811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38.2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1 376 12307,'0'1'228,"0"-1"-1,0 0 1,0 1 0,0-1 0,0 0 0,0 1 0,0-1 0,0 0 0,0 1-1,0-1 1,0 0 0,0 1 0,0-1 0,0 0 0,0 1 0,0-1 0,1 0-1,-1 1 1,0-1 0,0 0 0,0 1 0,2 0 911,-2-1-911,0 0 0,0 1 0,1-1 0,-1 0 0,0 0 0,1 0-1,-1 0 1,0 1 0,1-1 0,-1 0 0,0 0 0,1 0 0,-1 0 0,0 0-1,1 0 1,1 0 22,-1-1 0,0 1 0,1-1-1,-1 1 1,0-1 0,0 0 0,1 0 0,-1 1-1,0-1 1,0 0 0,2-2 0,69-77 3486,-13 14-2569,-11 18-954,2 3 1,2 2-1,60-39 0,-110 81-489,1-1 0,-1 1 0,0-1 0,1 1 0,-1 0 1,1 0-1,0 0 0,-1 1 0,1-1 0,0 1 0,4-1 1,-6 1 157,0 0 0,1 0 0,-1 1 0,0-1 0,1 0 0,-1 1 0,0-1 0,1 1 0,-1-1 0,0 1 1,0 0-1,0 0 0,0-1 0,0 1 0,0 0 0,0 0 0,0 0 0,0 0 0,0 0 0,0 0 0,0 0 0,-1 1 1,2 1-1,5 15-140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14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1251 0 8434,'-41'12'1850,"-75"31"0,-6 3-533,-7-11-10,60-18-276,-71 28 0,118-36-816,1 0 0,0 2 0,0 0 0,1 2 0,0 0 0,2 1 0,-23 21 0,-15 22 267,3 3 1,-76 109-1,95-117-328,2 2 1,3 2-1,-43 112 0,61-132-109,1 0 0,2 1 0,2-1 1,-3 67-1,9-58 44,1 0 1,2 1 0,15 67 0,-7-70 82,2 1 1,33 74 0,52 75 325,-71-145-331,2-1 0,49 62 0,-63-92-110,-1 0-1,2-2 1,0 0-1,1-1 1,0 0-1,1-2 1,1 0 0,0-1-1,25 11 1,-12-11-10,0-1 0,0-1 0,1-2 0,52 5 0,136-5 200,-150-9-104,-1-3 0,-1-3 0,1-4 0,-1-2 0,-1-3 0,-1-3-1,101-45 1,-131 47-115,-2-1 0,60-44 0,55-64 4,-137 115-37,178-178 233,-164 159-70,-1-1 0,-1-1 0,-2-1 0,28-56 0,-43 71-94,-1 0 1,0 0-1,-1 0 1,-1-1-1,-1 1 1,0-1-1,-2-1 1,0 1-1,-2 0 1,0 0 0,-1 0-1,-1-1 1,-1 1-1,0 0 1,-2 1-1,0-1 1,-2 1-1,0 0 1,-17-32 0,4 16 40,-2 1 0,-40-48 0,-63-54 36,80 90-100,-3 3 0,-63-46 1,82 70-4,0 0 0,-1 2 0,0 2 0,-1 0 0,-63-18 0,53 23-8,-1 2 1,1 2 0,-1 2 0,0 1 0,-44 4-1,-209 30 2,130-15-508,144-16-31,0-1 1,0 0-1,0-2 0,0 0 1,-35-11-1,49 12 61,0-1 0,1 0 0,-1 0 0,1-1 0,-12-7 0,9 3-146,0-1-1,-9-11 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38.6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11514,'0'0'351,"1"0"-1,0 1 0,0-1 0,-1 1 0,1-1 1,-1 1-1,1-1 0,0 1 0,-1 0 0,1-1 0,-1 1 1,1 0-1,-1 0 0,1-1 0,-1 1 0,0 0 0,1 0 1,-1-1-1,0 1 0,0 0 0,0 0 0,1 0 1,-1 0-1,0 0 0,1 5 714,10 20 936,0-1 0,18 29 0,33 45-1895,-26-45-1970,-32-46-2583,-4-5 2919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39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1 351 14795,'21'-17'1336,"3"-4"809,4-3-113,0-3-679,0 3-297,-4-1-456,1 2-192,-7 4-272,-2-1-80,-9 6-464,-2-3-320,-5 4-968,0 0-369,-2-2-215,-5 1-169,-2-4 1521</inkml:trace>
  <inkml:trace contextRef="#ctx0" brushRef="#br0" timeOffset="1">161 1 10250,'-2'10'1833,"2"6"1295,7 10-431,6 5-169,5 7-247,3 1-233,5 0-479,0-3-345,4-6-616,-3-4-288,1-8-1088,-5-2-568,-13-16 623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40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11618,'25'1'225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42.3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469 1270 10498,'0'0'218,"0"0"-109,0 0 0,0 0 0,0 0 0,-1 0 0,1 0 0,0 0 0,0 0 0,0-1 0,0 1 0,0 0 0,-3 2 2507,2-2-2508,1 0 1,0 0 0,0 0 0,0 1 0,0-1 0,7 4 1568,12 3-620,48 4 746,95 3 0,-86-9-1268,33 5-17,49 4 99,-126-14-525,0 0 1,-1-2-1,33-6 1,11-8 217,1-2 0,135-54 1,-96 16-5,-30 14-263,-61 29-37,0 0-1,-1-2 1,40-32 0,-50 37-8,43-39 81,-50 42-43,0 0 0,0 1 0,-1-2 0,0 1 0,0-1 0,5-11 0,-2 0 49,1-2 15,10-30-1,-17 42-90,-1 1-1,1 0 0,-1-1 1,0 1-1,-1-1 0,0 1 0,-2-12 1,0 0-4,-1 0 1,-1 1 0,-1-1-1,0 1 1,-2 0 0,0 0-1,-1 1 1,-19-31-1,-109-143-10,121 175 7,0 1-1,-1 1 0,-1 0 1,0 1-1,-1 1 1,-21-12-1,-123-57 75,44 24 348,87 43-198,1 1 1,-2 1 0,0 2 0,0 1 0,-63-10 0,49 14-162,-1 3 1,1 1-1,-80 8 1,74-1-55,-148 18 12,164-16-24,1 1 1,0 1-1,-52 22 1,47-12-2,1 2 0,1 2 1,1 1-1,2 2 1,0 2-1,1 1 0,2 1 1,1 2-1,-43 58 1,63-74 8,0 1 0,0 0 0,2 1 0,0 0 0,2 0 0,-1 1 0,2 0 0,1 0 0,0 0 0,2 1 0,0 0 0,1-1 0,1 1 0,0 0 0,2 0 0,1 0 0,0 0 0,1 0 1,1-1-1,14 38 0,-9-31 88,2-1 1,1 0-1,1-1 0,22 30 1,-26-42 6,0-1 0,1 0 0,0-1 0,0 0 0,1 0 0,1-1 0,0 0 0,0-1 0,26 12 0,-10-8 142,1-2 0,1-2 0,49 9 0,94 1 279,-135-15-560,-1-2 1,1-2-1,0-2 0,49-8 0,-51 2-543,56-9-1838,-58 14 1817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45.8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83 9250,'-6'-8'1326,"5"7"-990,0 0 0,0-1-1,0 1 1,0 0 0,0-1 0,0 1 0,0-1 0,1 1 0,-1-1 0,0 1-1,1-1 1,-1 1 0,1-1 0,0-2 0,0 5 14,1 0 0,-1-1 0,1 1 1,0 0-1,0 0 0,-1-1 0,1 1 0,0-1 0,0 1 0,0-1 1,0 1-1,0-1 0,0 1 0,0-1 0,0 0 0,0 0 0,1 1 0,23 3 486,-15-5-743,1-1 0,-1-1 0,-1 0 0,1 0 1,0-1-1,-1 0 0,11-7 0,17-6-1116,-25 11 144,15-3-1907,-5 7 1501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46.3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 10634,'0'0'4385,"5"-2"-3025,2 0-95,1 1-41,3-1-224,1 0-144,3 1-335,1-1-137,-3 0-280,2-1-232,-1 0-585,-4 1-679,3 1-120,-6 2 560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46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 14067,'24'-13'1856,"-1"1"913,0 1-809,-3 3-695,-1 1-873,1 4-520,3 5 1816,-2 4-1336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4:49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705 1157 6617,'-3'2'250,"-13"7"661,16-9-876,0 0-1,-1 0 1,1 0 0,0 0 0,0 0 0,-1 0 0,1 0 0,0 0-1,0 0 1,-1 0 0,1 0 0,0 0 0,0 0 0,-1 0 0,1 0-1,0 0 1,0 0 0,0-1 0,-1 1 0,1 0 0,0 0 0,0 0-1,0 0 1,-1 0 0,1 0 0,0-1 0,0 1 0,0 0 0,-1 0 0,1 0-1,0-1 1,0 1 0,0 0 0,0 0 0,0 0 0,0-1 0,0 1-1,0 0 1,-1 0 0,1-1 0,0 1 0,0 0 0,0 0 0,0-1-1,0 1 1,0 0 0,0 0 0,0-1 0,0 1 0,1 0 0,-1 0-1,0 0 1,0-1 0,0 1 0,0 0 0,0-1 0,8-11 5599,-8 13-5442,1 1 1,0 0-1,0-1 0,0 1 0,-1-1 0,1 1 0,1-1 0,-1 0 1,0 1-1,0-1 0,0 0 0,1 0 0,-1 1 0,1-1 0,-1 0 1,1-1-1,-1 1 0,1 0 0,-1 0 0,1-1 0,0 1 0,-1-1 1,1 1-1,0-1 0,2 1 0,7 0 77,0 0-1,0-1 1,13-1-1,-5 0 474,1 1-248,1 1 0,-1 1 0,38 8 0,-4 3 189,1-3 0,0-2 0,94 1 0,-59-11-291,0-4-1,141-27 1,-219 31-389,0-1 0,0 0 0,0-1 0,-1 0-1,0-1 1,0 0 0,0-1 0,0 0 0,-1-1 0,0 0 0,17-15 0,-5-1-1,8-8 7,-1-2-1,-2 0 1,25-40 0,-45 62-10,-1 0 1,0-1-1,-1 1 1,0-1 0,-1 0-1,0-1 1,-1 1-1,-1-1 1,0 1-1,0-1 1,-1 0 0,-1 0-1,0 0 1,-4-25-1,1 24-8,-1 0-1,0 0 1,-1 0-1,-1 0 0,-12-21 1,-43-57-169,40 63 124,1 0 0,-15-32 0,29 48 51,-5-10-13,0 1-1,-1 0 0,-1 1 1,-1 0-1,-25-27 0,17 26 10,-1 1 0,-2 1 0,0 1 0,0 1 0,-2 2-1,0 1 1,-57-23 0,49 25 2,0 2-1,-1 2 1,-1 2 0,1 0-1,-1 3 1,-52 0 0,-173 13-12,79 0 11,134-8 5,-53 9 0,85-7 0,-1 1 0,1 0 0,0 1 0,1 1 1,-1 1-1,-23 13 0,17-5-2,1 0 0,0 2 0,1 1 0,-31 33-1,-64 92-11,90-108 11,1 2 0,-28 55-1,44-74 7,1 1-1,1 0 1,1 0 0,0 1-1,2-1 1,0 1 0,-1 34-1,4-29 13,1 1 0,1-1-1,2 1 1,0-1-1,2 0 1,1-1 0,1 1-1,1-1 1,0 0 0,2-1-1,1 0 1,1 0 0,1-1-1,1-1 1,1 0 0,21 23-1,-19-26 89,1 0 0,1-1 1,1-1-1,0-1 0,0-1 0,2 0 0,0-2 0,0-1 0,1 0 0,45 13 0,-22-14 103,2-2 0,-1-1 0,1-3 0,0-3 0,0-1-1,0-2 1,93-17 0,-32-10-1769,-95 24 1260,38-10-463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32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2058 6865,'-22'0'3440,"19"2"-3020,0 8-4,-3 36 396,3-36-16,-1-8-228,-1-7 338,3-11-283,-1-35-31,-1 24 531,3 13 42,11-1-262,112-110 1252,59-66-1758,-4 5-245,-82 96-83,80-79 20,-57 37-64,-52 54-9,132-118-1,-58 83-18,-37 32 232,114-117 0,-139 113 84,-19 19 575,90-76 1,-103 105 51,57-51 920,-103 88-1867,1 0 0,-1-1 0,0 1 0,1 0 0,-1 0 0,0-1-1,1 1 1,-1-1 0,0 1 0,1 0 0,-1-1 0,0 1 0,0-1-1,0 1 1,1 0 0,-1-1 0,0 1 0,0-1 0,0 1 0,0-1-1,0 1 1,0-1 0,0 1 0,0-1 0,0 0 0,0 0-78,-1 1 0,0-1 1,1 1-1,-1-1 1,0 1-1,0-1 0,1 1 1,-1-1-1,0 1 1,0 0-1,0-1 0,1 1 1,-1 0-1,-1 0 0,-16-5-555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33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0 10770,'-4'0'322,"1"0"-1,-1 0 0,1 1 0,0-1 1,-1 1-1,1 0 0,0 0 1,-1 0-1,1 0 0,0 1 0,0-1 1,0 1-1,0 0 0,-4 3 1,4-2-40,0 0 0,0 0 1,0 1-1,1-1 1,-1 1-1,1-1 1,0 1-1,0 0 0,0 0 1,0 0-1,0 5 1,-3 6 152,2-1 1,0 1-1,1 0 1,1 0-1,0 0 0,1 0 1,0 1-1,1-1 1,6 26-1,1-9-61,1-2 0,1 1 0,23 46 0,-25-61-322,75 148 594,-66-135-775,0-1 0,3 0 1,31 35-1,-50-62-61,0 0 0,0 0 0,-1 0 0,1-1 0,0 1 0,0 0 0,1 0 0,-1-1 0,0 1 0,0-1 0,0 1 0,2 0 0,-3-1 122,0 0-1,0 0 1,0 0 0,1 0-1,-1 0 1,0 0-1,0 0 1,0 0 0,0 0-1,0 0 1,0 0 0,0 0-1,0 0 1,1 0 0,-1-1-1,0 1 1,0 0-1,0 0 1,0 0 0,0 0-1,0 0-67,0 0 67,0 0 1,0 0 0,0 0-1,1 0 1,-1-1-1,0 1 1,0 0 0,0 0-1,0 0 1,0 0 0,0 0-1,0 0 1,0 0 0,0 0-1,0-1 1,0 1-1,0 0 1,-4-10-2095,-6-6 774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20.0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390 1601 7722,'0'0'32,"0"0"1,0 0 0,0 0-1,0 0 1,0 0 0,0-1 0,0 1-1,0 0 1,0 0 0,0 0-1,0 0 1,0 0 0,0 0 0,0 0-1,0 0 1,0 0 0,0-1-1,0 1 1,-1 0 0,1 0 0,0 0-1,0 0 1,0 0 0,0 0-1,0 0 1,0 0 0,0 0 0,0 0-1,0 0 1,0 0 0,-1 0-1,1 0 1,0 0 0,0 0 0,0 0-1,0 0 1,0 0 0,0 0-1,0 0 1,0 0 0,-1 0 0,1 0-1,0 0 1,0 0 0,0 0-1,0 0 1,-8 3 678,-4 6-159,11-8-428,0 0 0,0 0-1,0 1 1,-1-1 0,2 0-1,-1 1 1,0-1 0,0 1-1,0-1 1,1 1 0,-1-1-1,0 1 1,1-1 0,0 1-1,-1-1 1,1 1 0,0 0-1,0-1 1,0 4 0,0-4-45,1 0 0,-1 0 0,1 1 0,-1-1 1,1 0-1,-1 0 0,1 0 0,0 0 0,0-1 0,-1 1 0,1 0 1,0 0-1,0 0 0,0-1 0,0 1 0,0 0 0,0-1 1,0 1-1,0-1 0,0 1 0,0-1 0,0 1 0,1-1 0,-1 0 1,0 0-1,0 1 0,0-1 0,2 0 0,16 1 611,1-1 0,-1-1 0,23-3 0,15-2 314,3 6-116,-1 3 0,78 12 0,-87-8-482,0-2 0,1-3 0,-1-2 0,84-11 0,-117 9-355,191-22 507,-166 21-369,1 3 0,81 9 0,-69-1-48,0-2 0,1-3-1,89-6 1,264-53 606,-396 54-741,0-1-1,0-1 1,0-1 0,0 1 0,-1-2-1,0 0 1,0 0 0,-1-1 0,1-1-1,-1 0 1,-1 0 0,17-18 0,28-33-33,41-52 25,-83 94 17,-1 0 0,0-1 0,-1-1 0,14-34 0,-10 3-13,-9 31 6,12-31 1,32-70-15,-42 96 7,-2 1-1,0-1 1,3-32 0,2-105 92,-11 138-64,-1-1 1,-1 0 0,-1 0 0,-11-39 0,9 47-9,-2 1-1,1-1 1,-16-24 0,-33-42-5,28 44-22,14 21 1,0 1 0,-1 0 0,-17-15 0,-51-39 4,54 48 6,18 14-7,0 1 0,-1 1 0,0-1 0,0 2-1,0-1 1,-1 1 0,-17-4 0,-7 0 6,-43-4 0,22 4 28,-96-13-6,-256-4 1,152 12 49,19 0-73,165 14-8,-97 11 0,-55 19-16,-53 7 50,131-24 261,144-13-290,1 1-1,-1-1 1,0 1 0,1 0 0,-1 0 0,1 0 0,-1 0-1,1 0 1,-1 1 0,1-1 0,0 1 0,-1 0 0,1-1-1,0 1 1,0 0 0,0 0 0,1 0 0,-1 1-1,-1 1 1,-4 8-10,0-1-1,-8 23 1,5-13 5,-43 79 3,-7 12-1,49-87 4,1-1 0,-12 49-1,16-45 2,2 0 0,1 0 0,0 53 0,6-31-3,13 67 1,2 22 97,1 3 124,-13-110-39,2-1 0,15 45 0,-17-63-82,-1-1 0,1 1 0,1-1 0,0 0 0,1 0-1,9 10 1,-13-18-188,0 1-1,0-1 1,0 0-1,1-1 1,0 1-1,-1-1 1,1 0-1,0 0 1,1 0-1,-1-1 1,0 0-1,1 0 1,-1 0-1,1 0 1,0-1-1,0 0 1,5 0-1,17-1-1630,1-3 535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33.9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4 296 14971,'-3'-8'1160,"9"-8"529,2-9-193,12-7-576,6-4-224,-1-2-295,6 4-129,0 3-576,1 1-497,-1 9-1055,-3 3 248,-5 12 607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34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81 543 14963,'-1'0'311,"0"0"-1,-1 0 1,1 1 0,0-1-1,0 0 1,-1 1 0,1 0-1,0-1 1,0 1 0,0 0-1,0-1 1,0 1-1,0 0 1,-2 1 0,-13 17 1200,12-15-1152,-1 3-116,0-1 1,1 1-1,-1 0 1,1 0 0,0 1-1,1-1 1,0 1 0,-3 9-1,5-14-217,1 0 1,-1 0-1,1-1 0,0 1 1,-1 0-1,1 0 0,1-1 0,-1 1 1,0 0-1,1 0 0,-1 0 1,1-1-1,0 1 0,0-1 0,0 1 1,0 0-1,0-1 0,0 1 1,1-1-1,0 0 0,-1 0 0,1 1 1,0-1-1,0 0 0,0-1 1,0 1-1,4 2 0,-1-1-21,0 0-1,0-1 1,1 1 0,-1-1-1,1-1 1,0 1-1,-1-1 1,1 0-1,0 0 1,0-1 0,0 0-1,8 0 1,-10-1-27,-1 1-1,0-1 1,0 1 0,1-1 0,-1 0-1,0 0 1,0-1 0,0 1 0,0-1 0,4-2-1,-5 3-9,-1-1-1,1 1 1,-1-1 0,1 1-1,-1-1 1,0 0-1,0 1 1,1-1 0,-1 0-1,0 0 1,-1 0-1,1 0 1,0 0 0,-1 0-1,1 0 1,-1 0-1,1-4 1,-1 2-7,1 0-1,-2-1 1,1 1-1,0-1 1,-1 1-1,0 0 1,0-1 0,0 1-1,-4-8 1,0 1-21,-1 0 1,-9-11 0,9 12 81,0 1 0,0-1 0,-6-15 0,11 23 10,1 0 0,-1-1 0,1 1 0,0 0-1,0 0 1,0-1 0,0 1 0,0 0 0,0 0 0,0-1 0,1 1 0,-1 0 0,1 0 0,0 0 0,0-1-1,0 1 1,0 0 0,0 0 0,0 0 0,0 0 0,3-2 0,2-4 84,1 0 1,1 1-1,11-9 0,-14 11-79,24-18 210,0 1 0,2 2 0,33-18 0,-61 36-200,1 1 0,0-1 0,0 0 0,-1 1 0,1 0-1,5-1 1,-8 2-29,1 0-1,-1 0 1,0 0 0,0 0-1,0 0 1,0 0 0,0 0-1,1 0 1,-1 1 0,0-1-1,0 0 1,0 1 0,0-1-1,0 1 1,0-1-1,0 1 1,0 0 0,0-1-1,0 1 1,0 0 0,-1-1-1,1 1 1,0 0 0,0 0-1,-1 0 1,2 1 0,1 4 50,-1 1 0,1-1 1,-1 1-1,0-1 0,0 8 1,0-7 2,-1 0 0,1 0 0,0-1 0,0 1 0,5 7-1,-6-12-60,0 0 0,0 0 0,1-1 0,-1 1 0,1 0-1,-1-1 1,1 1 0,-1-1 0,1 0 0,0 0 0,0 1-1,0-1 1,0 0 0,0-1 0,0 1 0,0 0 0,0-1-1,0 1 1,0-1 0,0 1 0,3-1 0,-1 0-9,0 0 0,0 0 0,0-1 0,0 0 0,0 1 0,0-2 0,0 1 0,0 0 0,0-1 0,-1 1 0,1-1 0,0 0 0,-1 0 0,0-1 0,1 1-1,-1-1 1,0 0 0,0 1 0,-1-1 0,1-1 0,-1 1 0,4-5 0,4-8 3,0-1-1,-1-1 0,9-24 1,-16 38-4,9-25 0,11-39 0,-19 54 0,0 1 0,-1 0 0,-1-1 0,0 0 0,-1-21 0,0 33 0,0 0-1,0 0 1,-1 0 0,1 0 0,-1 1 0,1-1-1,-1 0 1,0 0 0,0 0 0,0 0-1,0 1 1,0-1 0,0 0 0,0 1 0,0-1-1,-1 1 1,1-1 0,-1 1 0,1 0 0,-1-1-1,-1 0 1,1 2 0,1-1 0,-1 1 0,1-1 0,-1 1 0,1 0 0,-1-1 0,1 1 0,-1 0 0,0 0 0,1 0 0,-1 0 0,1 1 0,-1-1 0,1 0 0,-1 1 0,1-1 0,-1 1 0,1-1 0,-1 1 0,1 0 0,-1 0 0,1-1 0,0 1 0,0 0 0,-1 0 0,1 0 0,-1 2-1,0-1 3,0 0-1,1-1 1,-1 2-1,0-1 1,1 0-1,0 0 0,-1 0 1,1 1-1,0-1 1,0 1-1,1-1 0,-1 1 1,0-1-1,1 1 1,-1-1-1,1 1 1,0 0-1,0-1 0,0 1 1,0-1-1,1 1 1,-1 0-1,1-1 0,-1 1 1,1-1-1,0 1 1,2 3-1,-1-1 3,0-1 0,0 0 0,1 0 0,0 0 0,-1-1 0,1 1 0,1-1 0,-1 1 0,0-1 0,1 0 0,0 0 0,0-1 0,-1 1 0,10 3 0,-7-4 1,0 0 0,1 0-1,-1 0 1,1-1 0,-1 0-1,1-1 1,-1 1 0,13-2-1,-15 1-3,0-1-1,0 1 1,0-1-1,-1 0 0,1 0 1,0-1-1,-1 1 1,1-1-1,-1 0 1,1 0-1,-1 0 1,0 0-1,0 0 0,0-1 1,0 0-1,3-3 1,1-3 1,0 0-1,-1-1 1,0 1 0,-1-1-1,0 0 1,0-1 0,-1 1-1,-1-1 1,0 0 0,0 0-1,-1 0 1,0 0 0,-1-1 0,0-18-1,-2 29 0,1 0 0,0-1-1,-1 1 1,1 0 0,-1 0-1,1 0 1,-1 0 0,1 0-1,-1 0 1,0 0 0,1 0 0,-1 0-1,-1 0 1,2 0 3,-1 1 1,1-1-1,0 1 1,-1 0-1,1-1 0,-1 1 1,1 0-1,-1 0 0,1-1 1,-1 1-1,1 0 1,-1 0-1,1-1 0,-1 1 1,1 0-1,-1 0 1,1 0-1,-1 0 0,0 0 1,1 0-1,-1 0 0,1 0 1,-1 0-1,1 0 1,-1 0-1,1 0 0,-1 1 1,1-1-1,-2 1 1,2-1-3,0 0 1,0 0 0,-1 0 0,1 1-1,0-1 1,0 0 0,0 0 0,0 0-1,0 1 1,-1-1 0,1 0 0,0 0-1,0 1 1,0-1 0,0 0 0,0 1-1,0-1 1,0 0 0,0 0 0,0 1-1,0-1 1,0 0 0,0 0 0,0 1-1,0-1 1,1 0 0,-1 0 0,0 1-1,0-1 1,0 0 0,0 0 0,0 1-1,0-1 1,1 0 0,-1 0 0,0 0-1,0 1 1,0-1 0,1 0 0,-1 0-1,0 0 1,0 0 0,1 1 0,12 9 27,-9-8-17,22 16 42,1-2 0,37 16 0,-61-31-59,-1 1 1,1-1-1,0 0 1,0 0-1,0 0 1,1-1-1,-1 1 1,0-1-1,0 0 1,0 0 0,0 0-1,0 0 1,1 0-1,2-1 1,-4 0-121,0 1 1,-1-1 0,1 0 0,0 0-1,-1 0 1,1 0 0,-1 0 0,1 0-1,-1 0 1,1 0 0,-1-1 0,0 1-1,0 0 1,0-1 0,1 1 0,-1-1-1,-1 0 1,1 1 0,0-1 0,0 0-1,-1 1 1,1-1 0,-1 0 0,1 0-1,-1-2 1,2-5-1514,-2 0-1,0-15 0,-1 2 158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35.1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0 12331,'-13'3'1336,"1"1"584,9-1-855,5-3-337,9 0-904,4-3-336,4 1-729,3 0 593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35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122 224 12387,'-23'13'3114,"5"-2"-898,-19 13 0,33-21-1972,0 0 0,0 0 0,0 1 1,0-1-1,1 1 0,0 0 0,0 0 0,0 1 0,-4 7 0,6-11-227,1 0-1,-1-1 1,1 1-1,-1 0 1,1 0 0,0 0-1,0 0 1,-1-1-1,1 1 1,0 0-1,0 0 1,0 0 0,0 0-1,0 0 1,0 0-1,0 0 1,0 0-1,0-1 1,0 1 0,0 0-1,1 0 1,-1 0-1,0 0 1,1 0-1,-1-1 1,0 1 0,1 0-1,-1 0 1,1-1-1,-1 1 1,1 0 0,0 0-1,-1-1 1,1 1-1,0-1 1,0 1-1,-1-1 1,1 1 0,0-1-1,0 1 1,-1-1-1,1 0 1,1 1-1,4 0-14,0 0-1,0 0 0,0 0 1,0-1-1,8-1 0,-4 1 29,0 0-25,1 1 0,-1 0-1,1 0 1,-1 1 0,0 0 0,0 1 0,11 4 0,-14-4 5,0 0 0,0 1 1,0 0-1,-1 1 0,0-1 0,1 1 1,-2 0-1,1 1 0,0 0 1,4 6-1,-2 1 158,0-1 0,-1 1 0,0 0 0,-1 1 1,0-1-1,-2 1 0,1 0 0,-2 1 0,0-1 0,0 1 0,-2-1 1,1 1-1,-3 23 0,1-36-114,0 1 0,0 0 0,-1 0-1,1-1 1,-1 1 0,0 0 0,1-1 0,-1 1 0,-1 0 0,1-1 0,0 1 0,-1-1 0,1 0 0,-4 4 0,4-5-39,0 0 1,0 0 0,0 0 0,-1-1 0,1 1 0,0 0 0,0-1-1,-1 1 1,1-1 0,0 1 0,-1-1 0,1 1 0,-1-1 0,1 0-1,0 0 1,-1 0 0,1 0 0,-1 0 0,1 0 0,-1 0 0,1-1-1,0 1 1,-1 0 0,1-1 0,-1 1 0,1-1 0,0 1 0,0-1 0,-1 0-1,1 1 1,-2-3 0,-1 0-6,-1-1 0,1 1 0,-1-1 0,1-1 1,1 1-1,-1-1 0,0 1 0,1-1 0,0 0 0,0 0 0,-2-7 0,-3-7-5,-10-38 0,7 14-112,2-1 0,-3-44 0,10 65-93,1 0 0,1 0 0,1 0 0,1 0 0,8-39 0,-8 54 162,1 0 0,0 0 0,0 0 0,1 0 0,0 1 0,0-1 0,0 1 0,1 0 0,8-8-1,-12 13 47,1 0-1,0 1 0,0-1 0,0 0 0,-1 1 0,1 0 0,1-1 0,-1 1 0,0 0 0,0 0 0,0 0 1,1 1-1,-1-1 0,0 0 0,1 1 0,-1 0 0,0-1 0,1 1 0,-1 0 0,1 0 0,-1 0 0,0 1 0,1-1 1,-1 0-1,0 1 0,1 0 0,-1 0 0,0-1 0,0 1 0,1 0 0,-1 1 0,0-1 0,0 0 0,0 1 1,0-1-1,2 3 0,1 2 99,0-1 1,0 1-1,-1 0 0,0 0 1,0 0-1,0 1 1,-1-1-1,0 1 1,0 0-1,-1 0 0,2 8 1,0-2 100,1 0 0,7 14 0,-12-26-206,0-1 0,0 1 1,0 0-1,1-1 0,-1 1 1,0 0-1,1-1 1,-1 1-1,1-1 0,-1 1 1,0 0-1,1-1 1,-1 0-1,1 1 0,0-1 1,-1 1-1,1-1 1,-1 1-1,1-1 0,0 0 1,-1 0-1,1 1 0,0-1 1,-1 0-1,1 0 1,0 0-1,-1 1 0,1-1 1,0 0-1,-1 0 1,1 0-1,0 0 0,0 0 1,-1-1-1,1 1 1,0 0-1,-1 0 0,1 0 1,0-1-1,-1 1 0,1 0 1,0-1-1,-1 1 1,1 0-1,-1-1 0,1 1 1,-1-1-1,1 1 1,-1-1-1,1 1 0,-1-1 1,1 1-1,-1-1 0,0 0 1,1 0-1,3-5 1,1 0 0,-2 0 0,7-14 0,-10 20-2,23-60 14,-19 45-16,2-1-1,0 1 1,1 0 0,0 0 0,15-20 0,-19 31 2,0 1-1,1-1 0,0 0 1,0 1-1,0 0 0,0 0 1,0 0-1,0 1 1,1-1-1,0 1 0,-1 0 1,1 0-1,0 1 0,0 0 1,0-1-1,0 1 0,0 1 1,0-1-1,0 1 1,0 0-1,0 0 0,9 2 1,7 2-732,0 1 0,-1 0 0,0 2 0,23 10 0,-38-14 345,40 13-1050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36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0 636 11258,'1'6'5138,"-1"-6"-5019,0 0 1,1 0-1,-1 0 0,0 0 1,0 0-1,0 0 1,0 0-1,0 0 1,1 0-1,-1 0 1,0 0-1,0 0 1,12-7 2089,14-15-606,-6-1-512,-1 0 0,-1-1 1,30-53-1,-38 57-1027,-1-1 0,0 1 1,-1-1-1,-2-1 0,0 0 0,3-23 0,-8 40-81,-1 0 1,0 0-1,0-1 0,0-4 1,0 9-6,0 0-1,-1 0 1,1 0 0,0 0 0,0 0 0,-1 0 0,1 0 0,0 0 0,-1-1-1,1 1 1,-1 1 0,0-1 0,1 0 0,-1 0 0,0 0 0,1 0 0,-1 0-1,0 0 1,0 1 0,0-1 0,0 0 0,-1 0 0,1 1-2,0 0 0,1 0 0,-1-1 0,1 1 1,-1 0-1,0 1 0,1-1 0,-1 0 0,1 0 0,-1 0 0,0 0 0,1 0 1,-1 1-1,1-1 0,-1 0 0,1 0 0,-1 1 0,1-1 0,-1 0 1,1 1-1,-1-1 0,1 1 0,0-1 0,-1 1 0,1-1 0,-1 1 0,1-1 1,0 1-1,-1-1 0,1 1 0,0-1 0,0 1 0,-1 0 0,-6 23-438,5-16 427,1 0 0,1-1 0,-1 1 0,1 0 0,0-1 0,1 1 0,-1 0 0,2-1 0,-1 1 0,4 8 0,-4-11 37,1 0 0,0-1-1,1 1 1,-1-1 0,1 0-1,-1 0 1,1 0 0,1 0-1,-1 0 1,0-1 0,1 1-1,0-1 1,0 0 0,0 0-1,0 0 1,0-1 0,5 3 0,-1-2-5,-1-1 1,1 0 0,-1 0 0,1-1 0,-1 0 0,1 0-1,0-1 1,0 0 0,-1 0 0,1 0 0,0-1 0,-1-1-1,1 1 1,0-1 0,-1 0 0,0-1 0,14-7 0,-10 5-58,-1 0 0,0-2 0,0 1 1,-1-1-1,0-1 0,0 1 0,-1-1 0,0-1 1,0 0-1,-1 0 0,8-13 0,-9 10 27,0 0 0,-1 0-1,0-1 1,-1 1 0,0-1-1,-1 0 1,-1 0 0,0 0-1,-1 0 1,0 0 0,-1-1-1,0 1 1,-1 0 0,-1 0-1,0 0 1,-8-24 0,10 36 79,0-1 0,-1 1 0,0-1 0,1 1 0,-1 0 0,0-1 0,0 1 0,0 0 0,0 0 1,0 0-1,0-1 0,0 1 0,0 0 0,0 0 0,0 1 0,-1-1 0,1 0 0,0 0 0,-1 0 1,1 1-1,-1-1 0,1 1 0,-1-1 0,1 1 0,-1 0 0,1 0 0,-1-1 0,1 1 0,-2 0 1,4 0 32,1 0 0,0-1 1,0 1-1,0-1 1,0 1-1,-1-1 1,1 0-1,0 0 1,0 0-1,-1 0 1,1 0-1,-1 0 1,1 0-1,1-2 0,-2 2-80,0 0-1,0 0 0,0 0 0,0 0 0,0-1 0,-1 1 0,1 0 0,0 0 1,-1 0-1,1-1 0,-1 1 0,1 0 0,-1-1 0,0 1 0,0 0 0,1-1 0,-1 1 1,0 0-1,0-1 0,0 1 0,-1 0 0,1-1 0,0 1 0,0 0 0,-1-2 0,0 2 26,0 0-1,0 0 0,0 0 1,1 0-1,-1 1 0,0-1 0,0 0 1,0 1-1,0-1 0,-1 0 1,1 1-1,0-1 0,0 1 1,0 0-1,0-1 0,-1 1 0,1 0 1,0 0-1,0 0 0,-1-1 1,1 1-1,0 1 0,0-1 0,0 0 1,-1 0-1,1 0 0,-2 1 1,3-1-22,0 0 0,0 0 1,0 0-1,0 0 1,0 0-1,0 0 0,0 0 1,0 0-1,0 0 0,0 0 1,-1 0-1,1 0 1,0 0-1,0 0 0,0 0 1,0 0-1,0 0 1,0 1-1,0-1 0,0 0 1,0 0-1,0 0 0,0 0 1,0 0-1,0 0 1,0 0-1,0 0 0,-1 0 1,1 0-1,0 0 1,0 0-1,0 0 0,0 0 1,0 1-1,0-1 0,0 0 1,0 0-1,0 0 1,0 0-1,0 0 0,0 0 1,0 0-1,0 0 1,0 0-1,0 0 0,0 0 1,0 1-1,0-1 0,0 0 1,0 0-1,1 0 1,-1 0-1,0 0 0,0 0 1,0 0-1,0 0 1,0 0-1,0 0 0,0 0 1,0 0-1,0 0 0,0 0 1,0 0-1,0 1 1,0-1-1,0 0 0,7 2 52,-5-2-55,-5 1-15,26 9-5232,-13-2 6351,0 3-823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37.7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0 885 10042,'44'-111'8382,"-4"12"-5512,-36 87-2627,28-86 851,-28 82-1011,-1-1 1,0 0 0,1-33 0,-4 50-75,0-1-1,0 1 1,0 0-1,0-1 1,0 1-1,0 0 1,0-1-1,0 1 1,0 0-1,0-1 1,0 1-1,0 0 1,0 0-1,0-1 1,0 1 0,-1 0-1,1-1 1,0 1-1,0 0 1,0-1-1,0 1 1,-1 0-1,1-1 1,-1 2-4,1-1 1,0 0 0,0 0 0,0 0 0,-1 1-1,1-1 1,0 0 0,0 0 0,0 1 0,0-1-1,0 0 1,-1 0 0,1 1 0,0-1-1,0 0 1,0 1 0,0-1 0,0 0 0,0 0-1,0 1 1,0-1 0,0 0 0,0 1-1,0-1 1,0 0 0,1 1 0,-1-1 0,0 0-1,2 15 204,2-1 0,-1 0 0,8 16 0,-4-9 13,12 30 403,2 0 1,34 56-1,65 91 671,-69-116-865,15 19 0,-74-126-330,-10-15-68,-79-198-120,85 204 19,-42-129-471,41 116 202,-10-73 0,21 110 302,1 0 0,1 1-1,-1-1 1,2 0 0,0 0-1,2-11 1,-3 19 32,0 0 0,1 0 0,-1 0-1,1 0 1,0 0 0,0 0 0,0 0 0,0 0-1,0 0 1,0 0 0,0 1 0,0-1 0,1 0-1,-1 1 1,1-1 0,-1 1 0,1 0 0,0-1-1,0 1 1,-1 0 0,1 0 0,0 0 0,0 0-1,0 0 1,0 1 0,0-1 0,0 1 0,0-1-1,0 1 1,0 0 0,1 0 0,-1-1 0,3 2-1,2 0 8,1 0-1,-1 1 0,1 0 1,-1 0-1,0 0 1,0 1-1,0 0 0,0 1 1,0 0-1,-1 0 0,0 0 1,0 1-1,0 0 0,8 8 1,-7-5 38,0-1 1,0 2-1,-1-1 0,0 1 1,0 0-1,-1 0 0,0 0 1,-1 1-1,0 0 0,2 11 1,-3-11-16,-1 1 1,-1-1 0,0 0-1,0 1 1,-1 0-1,0-1 1,-3 16 0,2-20-23,0-1 1,-1 0 0,1 1-1,-1-1 1,-1 0-1,1 1 1,0-1 0,-1-1-1,0 1 1,-1 0-1,1-1 1,-1 1-1,1-1 1,-1 0 0,-7 5-1,9-7-4,0-1 0,-1 1 0,1-1-1,-1 0 1,1 0 0,-1 0 0,1 0 0,-1 0-1,1 0 1,-1-1 0,0 1 0,0-1 0,1 0-1,-1 0 1,0 0 0,-4-1 0,3 1-7,0-1 0,0-1 0,0 1 0,1 0-1,-1-1 1,0 0 0,1 0 0,-1 0 0,1 0 0,-5-5 0,4 4-15,0-1-1,1 1 1,-1-1 0,1 0-1,0 0 1,0 0 0,0-1-1,0 1 1,1-1 0,0 0-1,0 1 1,0-1 0,1 0-1,-1 0 1,1 0 0,0 0-1,0-9 1,1 11 12,1 0-1,-1 1 1,1-1 0,0 0 0,0 1-1,0-1 1,0 1 0,0-1 0,0 1-1,1 0 1,-1-1 0,1 1 0,0 0 0,0 0-1,-1 0 1,1 0 0,0 0 0,1 1-1,-1-1 1,0 1 0,0-1 0,5-1-1,5-2 4,0 0 0,0 1 0,21-5 0,-11 4-4,1-1 9,-1-2 0,1 0 0,-2-2 0,28-15 0,-40 19 2,0 1 0,0-1 0,-1-1 0,0 0 0,-1 0 0,1 0-1,-1-1 1,-1 0 0,1-1 0,-1 1 0,-1-1 0,6-13 0,-9 19 0,-1-1 0,0 0 0,0 1 0,0-1 1,0 0-1,-1 0 0,1 1 0,-1-1 0,0 0 0,0 0 1,-1-4-1,1 7-1,-1-1 1,1 0 0,-1 1-1,1-1 1,-1 1-1,0-1 1,1 1-1,-1 0 1,0-1 0,0 1-1,0 0 1,0-1-1,0 1 1,0 0-1,0 0 1,-1 0 0,1 0-1,0 0 1,-1 0-1,1 1 1,-1-1-1,1 0 1,0 1 0,-1-1-1,0 0 1,1 1-1,-1 0 1,-2-1-1,1 1-2,0 0 0,0 0 0,0 0 0,1 1-1,-1-1 1,0 1 0,0-1 0,1 1-1,-1 0 1,0 0 0,1 0 0,-1 0 0,1 1-1,0-1 1,-1 1 0,1-1 0,0 1-1,0 0 1,0 0 0,0 0 0,0 0 0,0 0-1,1 1 1,-3 2 0,0 1 12,1 1 1,-1-1-1,1 1 1,0 0-1,1 1 1,-1-1-1,-1 14 0,3-20-3,1 1-1,0-1 0,-1 1 1,1-1-1,0 1 0,0-1 1,0 1-1,0-1 0,0 1 0,1-1 1,-1 1-1,0-1 0,1 1 1,-1-1-1,1 0 0,-1 1 0,1-1 1,0 1-1,-1-1 0,1 0 1,0 0-1,0 0 0,0 1 1,0-1-1,0 0 0,0 0 0,0 0 1,1 0-1,-1-1 0,0 1 1,1 0-1,-1 0 0,0-1 1,1 1-1,-1-1 0,1 1 0,-1-1 1,1 0-1,-1 1 0,1-1 1,-1 0-1,1 0 0,1 0 1,5 0 0,-1-1 1,1 0 0,-1 0-1,1 0 1,-1-1 0,1 0-1,9-4 1,-2 0-5,0-1-1,-1-1 0,0 0 1,0-1-1,0 0 1,-1-1-1,-1-1 1,0 0-1,0 0 0,18-24 1,-14 10-1,-9 14 1,0 0-1,1 0 1,1 1-1,12-12 1,-21 21-3,1 1 0,-1 0 0,1-1 0,0 1 0,-1-1 0,1 1 0,0 0 0,-1 0 0,1-1 0,0 1 0,-1 0 0,1 0 0,0 0 0,-1 0 0,1 0 0,0 0 0,0 0 0,-1 0 0,1 0 0,0 0 0,-1 0 0,1 0 0,0 0 0,-1 0 0,1 1 0,0-1 0,-1 0 0,1 1 0,0-1 0,-1 0 0,1 1 0,-1-1 0,1 1 0,0-1 0,-1 1 0,0-1 0,1 1 0,-1-1 0,1 1 0,-1 0 0,0-1 0,1 2 0,3 4 3,-1 0 0,0 0-1,4 11 1,-4-9 8,25 65 212,35 75 201,-49-118-395,-12-23-26,0-1 0,1 0 0,0 0 0,0 0 0,0 0-1,1-1 1,7 9 0,-11-14-3,0 0 1,0 0-1,0 1 1,0-1-1,1 0 0,-1 0 1,0 0-1,0 0 0,0 0 1,0 0-1,0 0 1,1 1-1,-1-1 0,0 0 1,0 0-1,0 0 0,0 0 1,1 0-1,-1 0 1,0 0-1,0 0 0,0 0 1,0 0-1,1 0 0,-1 0 1,0 0-1,0 0 1,0 0-1,0 0 0,1 0 1,-1 0-1,0 0 1,0-1-1,0 1 0,0 0 1,0 0-1,1 0 0,-1 0 1,0 0-1,3-8 11,-3-10 0,-5-13-27,-2 0 1,-16-43-1,-29-56-215,33 86 123,19 44 107,-30-80-219,27 70 189,0-1 1,1 0-1,0 0 1,1 0-1,-1-18 1,3 26 26,-1 0 1,0 0-1,1 0 1,-1 0-1,1 1 1,0-1-1,0 0 1,0 0-1,0 0 1,0 1 0,1-1-1,-1 1 1,3-4-1,-2 4 3,-1 1 1,1 0-1,-1-1 0,1 1 1,0 0-1,-1 0 0,1 0 1,0 0-1,0 0 0,0 0 1,0 1-1,0-1 0,0 1 1,0-1-1,0 1 0,0-1 1,0 1-1,0 0 0,0 0 1,2 1-1,2 0 14,0 0-1,0 1 1,0-1 0,0 1 0,-1 1 0,1-1-1,-1 1 1,0 0 0,0 1 0,0-1-1,0 1 1,0 0 0,-1 0 0,5 5 0,0 1 34,0 0-1,-1 0 1,-1 1 0,1 0 0,7 18 0,-12-23-14,-1 0-1,0 0 1,0 0 0,0 1-1,0-1 1,-1 1-1,0-1 1,-1 1-1,0-1 1,0 1 0,0-1-1,-2 10 1,1-10-18,-1-1 0,1 0 0,-1 1 0,0-1 0,-1 0 0,1 0 0,-1-1 0,0 1 0,0-1 0,-1 1 0,1-1 0,-1 0-1,0 0 1,-8 6 0,10-8-33,-1 0-1,1-1 0,0 0 0,0 1 0,-1-1 0,1 0 0,-1 0 0,1 0 0,-1-1 1,0 1-1,1 0 0,-1-1 0,0 0 0,1 0 0,-1 0 0,-4 0 0,3-1-128,0 0-1,0 0 0,0 0 1,1-1-1,-1 1 0,0-1 1,1 0-1,-1 0 1,1 0-1,-4-4 0,-1-1-434,0-1 0,1 1 0,0-2 0,0 1 0,1-1 0,0 0 0,-7-14 0,5 6-665,-7-23 0,-5-30-229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38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 14043,'1'-2'101,"1"-1"305,0 0 1,0 0-1,0 0 1,0 0-1,4-3 1,-5 5-260,-1 1-1,1-1 1,0 1 0,-1-1 0,1 1 0,0-1 0,0 1-1,0-1 1,0 1 0,-1 0 0,1-1 0,0 1-1,0 0 1,0 0 0,0 0 0,0 0 0,0 0 0,0 0-1,0 0 1,0 0 0,0 0 0,0 0 0,-1 0-1,1 1 1,0-1 0,0 0 0,1 1 0,2 1 154,-1 1 0,1-1 1,-1 0-1,0 1 1,0 0-1,0 0 0,-1 0 1,1 0-1,2 4 0,19 34 1310,-14-24-1058,134 202 2598,-137-210-3120,-6-7-68,62 92 342,-55-80-1253,0 1-1,-1 1 1,0-1-1,6 25 1,-20-51-6035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38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1 312 12459,'1'-2'405,"1"0"0,0-1 0,0 1 1,0 0-1,0 0 0,0 1 0,0-1 0,0 0 1,3-1-1,3-2 77,22-18 1002,33-19 0,-54 37-1165,1 0 1,0 0 0,0 1-1,1 0 1,-1 0-1,1 2 1,0-1-1,12 0 1,-19 2-218,0 1 0,0 0 0,1 0 1,-1 0-1,0 1 0,0 0 0,0 0 0,0 0 1,0 0-1,0 0 0,0 1 0,0 0 0,0 0 0,0 0 1,-1 0-1,1 0 0,-1 1 0,0 0 0,0 0 1,4 4-1,1 4 70,1 0 0,-2 1 0,0 1 1,10 21-1,-11-19-159,2 0 0,15 23 0,-22-36-134,1 0 1,-1-1-1,1 1 1,0-1-1,-1 1 1,1-1-1,0 1 1,0-1-1,4 2 1,-6-3 23,1 0 0,-1 1 0,1-1 0,-1 0 1,1 0-1,-1 0 0,1 0 0,-1 0 0,1 0 1,-1 0-1,1 0 0,-1 0 0,1 0 0,-1-1 1,1 1-1,-1 0 0,1 0 0,-1 0 0,1 0 1,-1-1-1,1 1 0,-1 0 0,0-1 0,1 1 1,-1 0-1,0-1 0,1 1 0,-1 0 0,0-1 0,1 1 1,-1-1-1,0 1 0,1 0 0,-1-1 0,0 1 1,0-1-1,0 1 0,0-1 0,0 1 0,1-1 1,-1 1-1,0-1 0,0 1 0,0-1 0,0 1 1,0-1-1,-1 0 0,1-15-1394</inkml:trace>
  <inkml:trace contextRef="#ctx0" brushRef="#br0" timeOffset="1">177 0 13835,'4'5'592,"5"3"-72,5-3-384,5 0-960,6 3-520,-1-5 648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3:39.0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104 349 9946,'-16'28'2387,"-6"8"903,3 1 0,-23 55 0,41-89-3197,1 0-1,-1-1 0,0 1 0,1 0 0,-1 0 1,1 0-1,0 0 0,0 0 0,0-1 0,0 1 0,1 0 1,-1 0-1,1 0 0,-1 0 0,1-1 0,0 1 0,2 2 1,-2-3-80,0 0 1,0 0 0,1 0-1,-1-1 1,1 1 0,0-1-1,-1 1 1,1-1 0,0 1-1,0-1 1,0 0 0,0 0-1,0 0 1,0 0 0,0 0-1,0-1 1,0 1 0,0-1-1,1 1 1,-1-1 0,0 0 0,4 0-1,-2 0-23,0 0-1,-1 0 1,1-1-1,0 0 1,0 1-1,0-1 0,0-1 1,-1 1-1,1-1 1,-1 1-1,1-1 1,-1 0-1,0 0 1,1-1-1,-1 1 1,0-1-1,0 1 1,-1-1-1,1 0 0,-1 0 1,1 0-1,-1-1 1,0 1-1,2-5 1,2-4-61,0-1 0,-2 1 0,1-1 1,-2 0-1,5-26 0,-5 11-96,0-1-1,-3 0 1,-3-45 0,-2 29-44,-18-68 0,21 104 204,-1-3-8,0 0 0,-6-13-1,8 23 29,0 0-1,0-1 0,0 1 0,0 0 0,-1 0 0,1 0 0,-1 0 0,0 0 0,1 0 0,-1 0 0,0 0 0,0 1 0,0-1 0,0 1 0,0-1 0,-3 0 0,4 1 8,0 1 1,0 0-1,0 0 0,0-1 0,0 1 1,1 0-1,-1 0 0,0 0 0,0 0 1,0 0-1,0 0 0,0 1 0,1-1 1,-1 0-1,0 0 0,0 0 0,0 1 1,0-1-1,1 1 0,-1-1 0,0 0 1,0 1-1,1 0 0,-1-1 0,0 1 1,1-1-1,-1 1 0,1 0 0,-1-1 1,1 1-1,-1 0 0,1 0 0,-1-1 0,1 1 1,-1 1-1,-1 2 68,1 0 0,0 0 0,-1 0 0,2 0 0,-1 1 0,0 3-1,0 5 94,1 1 0,1-1 0,0 1-1,1-1 1,6 26 0,1-10 164,19 43 0,-17-48-173,1-2 0,15 24 0,-19-35-113,0 0 0,1 0-1,0-1 1,1 0 0,16 13 0,-23-21-52,1 1 1,0-1 0,-1 1 0,1-1 0,0 0-1,0 0 1,0-1 0,0 1 0,0-1-1,1 0 1,-1 0 0,0 0 0,0-1-1,1 0 1,-1 0 0,1 0 0,-1 0-1,0 0 1,1-1 0,-1 0 0,0 0 0,0 0-1,0 0 1,1-1 0,-1 0 0,-1 0-1,1 0 1,0 0 0,0 0 0,-1-1-1,1 0 1,-1 1 0,0-1 0,0-1-1,0 1 1,0 0 0,-1-1 0,1 1 0,-1-1-1,0 0 1,0 0 0,0 0 0,0 0-1,1-5 1,0-1-4,-1 0 1,1 0-1,-2 0 1,1-1-1,-1 1 0,-1 0 1,0-1-1,-2-18 1,-1 14-10,0 0 0,-1 1-1,-1 0 1,0 0 0,-10-20 0,23 51-41,12 18 80,-16-30-3,0 1 0,1-1-1,-1 0 1,1-1 0,0 1-1,1-1 1,6 4 0,-9-6 7,0 0 0,0-1 1,0 1-1,1-1 0,-1 0 1,0 0-1,1 0 0,-1-1 1,1 1-1,-1-1 0,1 0 1,-1 0-1,1 0 1,0 0-1,5-2 0,-2 0 47,0 0 0,-1-1 0,0 0 0,0 0 0,0-1 0,0 0 0,0 0 0,-1 0 0,1 0 0,-1-1 0,0 0 0,-1 0 0,1-1 0,-1 1 0,0-1 0,5-10 0,-2 4-66,-1-1 0,-1 0-1,0 0 1,0 0 0,-2 0 0,1-1 0,1-19-1,-4 25-261,-1 1-1,0-1 1,-1 0-1,1 1 1,-2-1 0,1 1-1,-1-1 1,-4-10-1,-9-10-697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12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1 840 9338,'0'0'82,"1"1"-1,-1-1 1,0 1-1,0-1 1,1 0-1,-1 1 1,0-1 0,1 1-1,-1-1 1,1 0-1,-1 0 1,0 1-1,1-1 1,-1 0-1,1 0 1,-1 0 0,1 1-1,-1-1 1,1 0-1,-1 0 1,1 0-1,-1 0 1,1 0 0,-1 0-1,1 0 1,-1 0-1,1 0 1,-1 0-1,1 0 1,-1 0 0,1 0-1,-1-1 1,1 1-1,-1 0 1,1 0-1,-1 0 1,1-1 0,18-15 1296,-10 7-714,69-53 1375,33-30-275,-82 65-1368,202-172 1947,-15 58-1042,-41 30-644,-126 76-1073,66-59 1,-108 87-116,0 1 1,0 0-1,1 0 1,0 1 0,0 0-1,0 1 1,15-6-1,1 1-362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2:56.5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891 1667 8970,'-19'-14'457,"10"8"-89,0 0 1,0-1-1,-10-10 0,17 14-269,-1 0 0,1 0-1,0 0 1,0 0 0,0-1 0,0 1-1,0-1 1,1 0 0,-1 1 0,1-1-1,0 0 1,0 0 0,0-4 0,1-26 1246,0 34-1340,0 0 0,0-1 0,0 1 0,0 0 0,0 0 0,0 0 0,0 0 0,0 0-1,0-1 1,0 1 0,0 0 0,0 0 0,0 0 0,0 0 0,0 0 0,0 0 0,0 0 0,0-1 0,0 1 0,0 0-1,0 0 1,0 0 0,0 0 0,1 0 0,-1 0 0,0 0 0,0 0 0,0 0 0,0-1 0,0 1 0,0 0 0,0 0-1,1 0 1,-1 0 0,0 0 0,0 0 0,0 0 0,0 0 0,0 0 0,1 0 0,-1 0 0,0 0 0,0 0 0,0 0-1,0 0 1,0 0 0,0 0 0,1 0 0,-1 0 0,0 0 0,0 0 0,0 0 0,0 1 0,0-1 0,0 0 0,0 0-1,1 0 1,-1 0 0,0 0 0,0 0 0,10 8-14,-6-5 33,4 2-10,0-1 1,0 0-1,0-1 0,0 0 1,0 0-1,1-1 0,-1 0 0,1 0 1,0-1-1,0 0 0,11 0 1,12-2 209,54-8 0,-77 8-187,48-8 189,0 3 0,0 3 0,100 6-1,27 30 29,-2 16-1,-177-48-244,333 69 308,7-29-322,-179-22 23,451 103-4,-542-105-10,0-3 0,1-4-1,125 3 1,-122-13-1,0-4 0,103-17 1,292-92 28,-419 96-37,-1-2 1,0-3 0,-2-2 0,-1-2 0,0-3-1,90-69 1,-84 55 28,-3-3-1,81-88 1,-123 118-23,-1-1 0,0 0 0,-1 0-1,0-1 1,-2 0 0,0-1 0,-1 0 0,-1 0 0,-1-1 0,0 1 0,-2-1-1,0 0 1,0-31 0,-4 17-18,0 1 0,-3-1 1,0 1-1,-2 0 0,-2 0 0,-1 1 0,-17-43 0,14 49 11,-1 1 0,-1 0 0,-1 1 0,-1 0 0,-1 2 0,-1 0 0,0 0 0,-41-33-1,5 9 2,-1 4-1,-2 1 0,-2 3 1,-2 3-1,-1 2 0,-1 3 1,-2 3-1,0 3 0,-2 3 0,-70-13 1,-143-15 31,-1 12-1,-286 1 1,269 43-20,0 18-2,48-3-6,166-16 1,-129 11-2,1 17 8,-281 68 3,198-36-11,227-44 1,0 2 1,-76 40-1,43-15 8,34-18-9,-105 67 0,143-78 2,-220 165-6,239-176 7,0-1 0,1 1-1,0 1 1,1 0-1,0 0 1,1 1-1,0-1 1,0 2-1,1-1 1,1 1 0,0 0-1,1 0 1,0 0-1,-3 16 1,0 32-3,3 1 0,6 102 1,2-104 2,3-1 0,24 93 0,-27-138-1,-1-1 0,2 0 1,0 0-1,1-1 0,0 1 1,0-1-1,1 0 0,1-1 0,0 0 1,0 0-1,1 0 0,0-1 1,0-1-1,22 15 0,3 0-6,2-2 0,60 26 0,82 17 7,-26-22 136,2-7 1,248 25-1,-321-55-17,-1-4 0,1-3 0,-1-4 0,0-3 0,80-20 0,-121 21-181,91-17-1247,-88 22 771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21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35 8490,'-1'-2'291,"1"1"0,-1-1 0,0 1 1,1-1-1,-1 1 0,1-1 0,0 0 1,-1 1-1,1-1 0,0 0 0,0 0 0,0 1 1,1-3-1,-1 4-213,0-1 1,0 0 0,1 1 0,-1-1-1,0 1 1,1-1 0,-1 1-1,0 0 1,1-1 0,-1 1-1,1-1 1,-1 1 0,1 0-1,-1-1 1,1 1 0,-1 0-1,1-1 1,-1 1 0,1 0-1,-1 0 1,1 0 0,-1-1-1,1 1 1,0 0 0,-1 0 0,1 0-1,-1 0 1,1 0 0,0 0-1,-1 0 1,1 0 0,-1 0-1,1 0 1,0 1 0,-1-1-1,1 0 1,-1 0 0,1 0-1,-1 1 1,2 0 0,5 2 418,0 0 0,0 1 0,0 0 0,0 1 0,6 5 0,-4-4 54,-1 1 0,13 5 0,-15-9-406,20 9 881,41 27 1,-58-33-880,-1 1 0,0-1 0,0 2 1,0-1-1,-1 1 0,0 1 0,-1-1 0,6 11 0,1 4 26,-2 1-1,0 0 0,-2 1 0,6 26 0,16 107 253,-17-62-288,17 160 125,-25-197-116,3-1 0,2 0 0,35 108 0,-36-136-126,1 2 66,21 44 0,-27-66-65,0-1-1,1 1 0,1-1 0,-1-1 1,1 1-1,1-1 0,-1 0 0,14 10 1,-13-12 39,0 0 0,1-1 1,0 0-1,13 6 0,-20-10-103,1 0 0,0 0 0,0-1 0,0 1 0,0 0 0,0-1 0,0 0 0,-1 0 0,1 0 0,0 0 0,0 0 0,0 0 0,0-1 0,0 1 0,0-1 0,0 0 0,0 0 0,-1 0 0,4-2 0,-5 2-135,0 1 0,0 0-1,-1-1 1,1 1 0,0-1 0,-1 0 0,1 1-1,0-1 1,-1 1 0,1-1 0,-1 0 0,1 0 0,-1 1-1,0-1 1,1 0 0,-1 0 0,1 1 0,-1-1 0,0 0-1,0 0 1,0 0 0,1 0 0,-1 1 0,0-1-1,0 0 1,0 0 0,0 0 0,-1 0 0,1 0 0,0 0-1,0 1 1,0-1 0,-1 0 0,1 0 0,0 0-1,-1 1 1,1-1 0,-1 0 0,1 0 0,-1 1 0,1-1-1,-1 0 1,-6-3-1223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13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0 871 12035,'1'0'135,"0"0"0,0 1 1,0-1-1,-1 0 1,1 0-1,0 0 0,0 0 1,0-1-1,0 1 1,-1 0-1,1 0 0,0 0 1,0-1-1,0 1 1,0 0-1,-1-1 0,1 1 1,0-1-1,0 0 1,14-13 890,-10 10-697,230-210 4991,131-80-1522,-115 114-1748,13 25-861,-263 155-1219,0-1 0,0 0 0,0 1 0,0-1 0,0 1 0,0-1 0,0 1 0,0 0 0,0-1 0,0 1 0,0 0 0,0 0 0,1-1 0,-1 1 0,0 0 0,0 0 0,0 0 0,2 1 0,-3 0-61,0 0 1,0-1-1,0 1 1,0 0-1,0 0 1,0 0 0,0 0-1,0 0 1,0 0-1,0-1 1,0 1-1,-1 0 1,1 0 0,0 0-1,-1 0 1,1-1-1,-1 1 1,1 0-1,-1 0 1,0 0 0,-2 5-514,-1 0 1,1-1 0,-9 10 0,-31 26-941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15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1283 3351 8786,'21'3'503,"0"0"1,1-2-1,-1 0 1,1-2-1,29-4 1,106-25 828,-126 23-1247,-4 1 7,680-160 1938,-467 107-1384,64-16 639,-3-21 191,15-42-56,-248 101-996,-1-3 0,88-68 1,-134 91-309,175-145 699,-155 124-724,-1-2-1,51-67 1,-57 61-79,-3-2 0,-1-1 0,-3-2 0,-2 0 1,-2-2-1,-3 0 0,-1-2 0,13-71 0,-16 39-11,-4-1-1,1-118 1,-14 150 4,-2 1-1,-2-1 1,-3 1 0,-27-102 0,26 129 0,-2-1 0,-1 1 1,-1 1-1,-2 0 0,-29-41 1,18 34 2,-3 1 1,0 1 0,-49-40-1,-42-22 62,-198-119-1,253 175-72,-2 3 0,-1 2 0,-136-44 0,140 59 8,0 3 0,-1 2 1,-1 4-1,-117-2 1,85 13-25,-106 18 0,-99 32 3,225-36 20,-518 121-24,363-63-1,-269 125 0,460-180 14,-295 149-50,312-152 50,1 1 1,0 1 0,2 1 0,-35 37 0,31-26-2,1 2 0,-40 68 0,26-26-2,3 3 0,-52 158 1,71-175 11,4 0 0,1 1 1,4 1-1,2-1 0,3 1 1,9 116-1,4-96 2,3-2 0,3 1 1,4-2-1,51 131 0,-53-167 3,1-2 0,2 0-1,2-2 1,1 0 0,3-1 0,0-2 0,53 52 0,-32-41 24,2-3 1,2-3-1,68 43 1,-79-59-14,1-2 0,1-2-1,1-2 1,1-2 0,60 14 0,-25-15-529,0-5 0,149 3 1,-91-9-119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24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72 5705,'-3'-7'847,"2"5"-444,0 0 0,0 0 0,0-1 0,1 1 0,-1 0 0,1 0-1,-1-5 1,1 6-296,0 0-1,0 0 1,1 0-1,-1 0 1,0 0 0,1 0-1,-1 0 1,1 0-1,-1 0 1,1 1-1,-1-1 1,1 0-1,0 0 1,-1 0-1,1 1 1,0-1-1,0 0 1,-1 1-1,1-1 1,0 1-1,0-1 1,1 0-1,10-7 923,-10 6-754,0 0-1,1 1 0,0-1 0,-1 0 0,1 1 0,0 0 1,0 0-1,0-1 0,0 2 0,3-2 0,11 2 270,1 1-1,-1 1 0,20 4 1,23 3 457,-10-7-98,59-6-1,-64 1-689,-1 2 0,46 5 0,-80-2-473,0-1 1,0 1-1,-1 1 0,1 0 1,-1 0-1,1 1 1,10 6-1,-14-6-1455,-2 5 462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25.2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76 11162,'9'1'2532,"20"0"26,0 0 0,52-8-1,55-16 209,-30 3-1451,-95 18-1213,143-19 1011,-116 18-952,0 1 0,41 4 0,-71-1-220,0 0 0,1 1 1,12 4-1,12 3-1808,-10-8 1020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37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39 9290,'-8'-9'808,"2"2"392,4-1 105,0 5-185,2-1 40,5 0 168,2 0-31,8 4-89,3 0-152,1 7-448,-1 1-184,5 0-304,0 0-64,0-3-176,0 0-296,-4-2-1024,6 6 840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38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 13011,'8'0'1888,"5"-3"2041,4 1-2153,12-1-655,4 0-497,12 1-1480,-2-1 656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52.6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471 1037 8234,'-8'6'1623,"4"-8"66,4 0-1549,0 1-1,0 0 1,0-1-1,0 1 0,1 0 1,-1-1-1,0 1 1,1 0-1,-1-1 1,2-1-1,0-2 59,0 0 0,1 1 0,0-1 0,0 1 0,0 0 0,0-1-1,1 1 1,-1 1 0,1-1 0,0 1 0,6-5 0,-7 6-95,1 1 0,-1-1 0,0 1 0,1 0 0,-1 0 0,1 0 1,-1 0-1,1 0 0,0 1 0,-1 0 0,1-1 0,0 1 0,-1 1 0,1-1 0,-1 1 0,1-1 0,5 2 0,27 8 777,1-2-1,52 5 0,159 13 255,-167-13-922,83 23 1,77 14-46,5-23-128,-184-24 256,-1-2 0,1-3 0,118-20 0,-109 6-186,-48 10-50,0 0 0,41-3-1,-32 8 57,0-2 0,33-7-1,-62 9-102,1 1-1,-1-1 0,1 1 1,-1 0-1,1 0 0,-1 1 1,1-1-1,-1 1 0,1 0 0,-1 0 1,1 0-1,-1 0 0,0 0 1,0 1-1,0 0 0,0-1 1,4 4-1,-2-2-6,-1 0 1,1-1-1,0 1 1,0-1-1,0 0 0,7 1 1,-8-3-2,-1 1 1,1-1 0,0-1 0,-1 1-1,1 0 1,6-2 0,-5 1 0,-1 0-1,1 0 1,-1 1 0,7-1 0,3 3 57,-1-2 0,0 0 0,0 0 0,1-1 0,14-3 0,14 0 661,-35 4-641,0 0 0,0-1 0,0 1 0,0-2 1,0 1-1,11-4 0,21-10-13,7-2 43,-33 12-99,0 0-1,0 1 0,0 1 1,0 0-1,0 1 1,0 0-1,1 1 1,16 1-1,44-5 19,-56 3-27,-14 2-5,0-1-1,-1 1 1,1 0 0,0-1 0,-1 0-1,1 0 1,0 0 0,-1 0 0,1-1-1,-1 1 1,0-1 0,1 0 0,-1 0-1,0 0 1,0-1 0,4-3 0,-4 3 1,-1 0 0,1 1 0,-1-1 0,0 0 0,0 0 0,0-1 0,-1 1 0,1 0 0,-1-1 0,1 1 0,-1 0 0,0-1 0,-1 0 0,1 1 0,0-1 0,-1 1 0,0-1 0,0-4 0,-1-16 6,-8-42 0,5 40-13,-2-30 0,5 7 4,1-111-42,1 144 27,1 0-1,-2-1 0,0 1 0,-1 0 1,-1-1-1,0 1 0,-6-20 1,5 28-48,1-1 1,-2 1-1,-4-9 1,6 14 58,0 0 0,0 1 0,0-1 1,0 0-1,0 1 0,-1 0 0,1 0 0,-1-1 0,0 2 0,0-1 1,-3-2-1,-18-9 15,-10-5-4,-1 1 1,-39-13-1,25 14-4,0-2 0,1-2 0,-59-34 0,-1-7-1,88 51 7,0 2 0,-1 0 0,-34-8 0,-2 4-12,1 3-1,-2 2 1,1 2 0,-1 3 0,-102 9-1,-83 47-16,125-24-8,24-7 18,-41 10 21,105-27 5,-1-2 0,-45 1 0,-25-1-11,-129 20-1,136-12 8,-161-1 0,193-13-10,0-3-1,0-3 1,-96-24-1,145 28 0,-8-2 4,-1 1-1,-21-2 1,37 6 2,0 1 0,-1 0 0,1 0 0,0 0 0,-1 1 0,1 0 0,0 0 1,0 1-1,0 0 0,0 0 0,-9 4 0,12-3-3,-1-1 1,0 1-1,1 0 0,0 0 0,0 1 0,0-1 1,0 1-1,0 0 0,1-1 0,-1 1 1,1 0-1,0 0 0,0 1 0,1-1 1,-1 0-1,1 1 0,-1 8 0,-2 6-2,2 1-1,0 34 0,3-20 5,0 0 0,3 0-1,0 0 1,2 0 0,2-1-1,22 62 1,-21-74 67,0 0 1,2 0-1,0-1 1,1-1-1,1 0 0,1 0 1,0-1-1,1-1 1,1-1-1,1 0 0,1-1 1,0-1-1,25 16 1,-38-27-29,0 0 1,1-1-1,-1 1 1,1-1 0,0 0-1,8 1 1,-11-3-37,0 1 0,0-1 0,0 0 0,0 0 0,1 0 0,-1-1 0,0 1 0,0-1 1,0 1-1,0-1 0,0 0 0,0 0 0,0-1 0,3-1 0,4-4-357,0-1 0,0-1 1,-1 1-1,-1-2 0,11-12 0,-12 13 56,32-39-723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56.5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512 1621 7962,'7'-3'563,"1"0"1,-1 0 0,1 1-1,0 0 1,0 0 0,-1 1 0,1 0-1,0 0 1,16 2 0,1 1 34,46 11 1,-28-4 3,26 2 43,0-2 1,1-4-1,0-2 1,128-13-1,-56-5-277,127-19-149,-219 24-202,0-1 0,-1-3-1,61-25 1,162-88 162,-232 108-142,1-1 15,73-38 220,-100 50-211,1-2 0,-2 0 0,1 0 0,-1-2 0,14-15 1,-17 15-32,-1-1 1,-1 0 0,0 0-1,-1 0 1,0-1 0,-1 0 0,-1-1-1,7-26 1,-6 9-14,0 0 1,-3-1-1,1-34 0,-4 50-8,-1 1-1,-1 0 1,-1-1-1,0 1 1,-1 0-1,0 1 1,-2-1-1,-9-21 1,-2 5 11,0 1 0,-40-52 0,36 57-16,-2 1-1,0 1 0,-41-32 1,-85-53-2,129 96-3,-39-28-11,-81-40 0,101 63 21,-1 1 0,-1 1-1,-59-13 1,-50-1 127,-28-7 99,117 21-143,-166-34 117,198 46-216,0 1 0,0 1 1,0 2-1,0 1 0,0 1 0,-29 6 0,17 3 2,0 1 1,1 1-1,0 3 1,2 1-1,-1 2 0,-64 43 1,-44 26 26,-16 11-21,148-88-4,0 1 1,0 0 0,1 1 0,1 0 0,1 1 0,0 1-1,0 0 1,2 1 0,0 0 0,0 0 0,2 1 0,0 1-1,1-1 1,1 1 0,-5 20 0,5-6 6,1 0 0,2 0 0,1 0 0,1 0 0,5 42 1,32 159 7,-26-178-4,20 73 22,-25-113-22,0 0 1,2 0-1,-1 0 1,2-1 0,0 0-1,12 15 1,-7-14 59,2 1 0,0-2 1,0 0-1,2 0 1,0-2-1,25 15 1,-6-7 177,1-1 1,51 17-1,-64-28-330,1-1-1,0-1 1,0-1-1,0-1 1,1-1-1,-1-1 1,1-2-1,-1 0 1,1-2-1,37-7 1,24-11-3105,-2-5 1316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6:00.0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17076,'-3'10'648,"1"-2"200,13-5-840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7:13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20 471 5201,'-1'0'274,"0"-1"1,0 1-1,0 0 0,0-1 1,0 1-1,0-1 0,0 1 1,0-1-1,0 1 0,1-1 1,-1 0-1,0 0 0,0 1 1,1-1-1,-1 0 0,0 0 1,1 0-1,-1 0 0,1 1 1,-1-1-1,1 0 0,0 0 1,-1 0-1,1 0 0,0 0 1,0 0-1,-1 0 0,1 0 1,0-3-1,0 4-194,0-1 0,0 0 0,0 0 0,0 0 0,0 0 0,0 1 0,0-1 0,0 0 0,0 0 0,0 0 0,0 0 0,0 1 0,1-1 0,-1 0 0,0 0 0,1 0 0,-1 1 0,1-1 0,-1 0 0,0 1 0,1-1 0,0 0 0,-1 1 0,1-1 0,-1 1 0,1-1 0,0 0 0,-1 1 0,1 0 0,0-1 0,0 1 0,-1-1 0,1 1 0,0 0 0,0 0 1,0-1-1,0 1 0,-1 0 0,2 0 0,6 0 232,0-1 0,0 0 0,0-1 0,0 1 0,0-1 1,-1-1-1,9-3 0,50-28 325,-53 26-413,587-302 2835,-580 299-3010,-7 4-38,1 0 1,0 1 0,0 1 0,0 0-1,1 0 1,20-2 0,-34 6-77,0 1 1,1 0 0,-1 0-1,0 0 1,1 0 0,-1 0-1,0 1 1,1-1 0,-1 0-1,0 1 1,1-1 0,-1 0 0,0 1-1,0 0 1,1-1 0,-1 1-1,0 0 1,0-1 0,0 1-1,0 0 1,2 2 0,8 9-520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22.7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0 264,'-2'3'0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7:40.0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74 3401,'12'3'8483,"-11"-20"-5133,0 2-2142,0 15-1163,0-1 0,0 0 0,0 0 0,1 1 0,-1-1 0,0 1 0,0-1 0,1 1 0,-1 0 0,0-1-1,1 1 1,-1 0 0,0 0 0,1 0 0,-1 0 0,0 0 0,1 0 0,-1 0 0,2 1 0,4-1 111,37-2 693,64-12 0,-1 1-357,-100 11-451,-8-2 23,0 4-60,0-1-1,0 1 1,0-1 0,0 1 0,0-1-1,0 1 1,0 0 0,0-1 0,0 1-1,0 0 1,0 0 0,0 0 0,-1 0-1,-40 0 43,-169 3 462,178-3 369,39 1-1668,4-4 295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7:44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397 628 8394,'-6'-13'8039,"8"12"-7874,-1-1 1,1 1-1,-1 0 1,0-1 0,0 1-1,0-1 1,0 1-1,0-1 1,0 0-1,0 0 1,0-1-1,13-30-188,-5-4 105,-2 0 0,4-68 0,-10 93-72,1-22 125,-1 0 0,-1 1 0,-2-1 0,-12-63 0,12 90-132,0 0-1,0 0 1,-1 0 0,0 0 0,0 1-1,0-1 1,-1 1 0,0 0 0,0 0 0,-1 0-1,1 1 1,-1-1 0,-1 1 0,1 0-1,-1 1 1,0 0 0,0-1 0,0 2-1,0-1 1,-1 1 0,1 0 0,-1 0 0,0 1-1,-14-4 1,11 4 39,1 0 0,-1 0 0,0 1 0,0 0 0,0 1 0,0 0 0,0 0 0,0 1 0,0 1 0,0 0 0,1 0 0,-1 1 0,1 0 0,-1 0 0,1 1 0,0 0 0,0 1 0,1 0 0,-1 1 0,1-1 0,0 1 0,1 1 0,0 0 0,0 0 0,0 0 0,1 1 0,0 0 0,0 0 0,1 1 0,0-1 0,-5 13 0,4-6 6,1 1 0,1-1 0,0 1-1,1 0 1,-2 30 0,5 85 701,1-94-475,0-3 125,1-1 0,13 66 1,-14-95-366,0 0 1,0 0-1,1 1 1,0-1-1,0 0 1,0 0-1,0-1 1,0 1 0,1 0-1,0-1 1,0 1-1,6 5 1,-7-8-43,1 1 0,-1-1 0,1 1 1,-1-1-1,1 0 0,-1 0 0,1 0 0,0-1 1,0 1-1,-1-1 0,1 1 0,0-1 0,0 0 0,0 0 1,-1 0-1,1 0 0,0-1 0,0 1 0,0-1 1,-1 0-1,5-1 0,33-17-1088,5-8 520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7:52.5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27 775 6633,'-20'1'2511,"14"-2"-186,13-4-981,0 3-1145,-1 0-1,0 1 0,1 0 0,-1 0 1,1 0-1,8 1 0,43 3 244,-42-1-350,527 10 1147,-282-21 23,-122 4-889,198-13 224,215-3 596,49 42-821,-255-14-167,-37 4 395,11-1-469,-58-40 38,-11 2 41,-23 26-120,29-1-59,30-13 169,177-15 334,-425 28-409,0-2 1,0-1 0,62-19-1,-94 22-109,0-1 0,0 1 0,0-1 0,0 0 0,-1 0 0,1-1 0,-1 0 0,-1 0 0,1-1 0,-1 0 0,0 1 0,0-2 0,0 1 0,6-12 0,-9 13-6,1 0 0,-1 0 0,0 0 0,0 0 0,-1-1 0,0 1-1,1-1 1,-2 1 0,1 0 0,-1-1 0,0 1 0,0-1 0,0 1 0,-1-1 0,0 1 0,0-1-1,0 1 1,-1 0 0,1-1 0,-2 1 0,-3-7 0,-1 0-10,-2 0 0,1 1 0,-2 0 0,1 1 0,-2 0 0,1 1 0,-1 0 0,-1 0 0,1 1 0,-25-12 0,1 4 0,0 1 0,-69-19 0,-85-4-2,-3 15-1,137 17 3,-498-15-19,191-1 25,3-26 6,-1 1-7,-208 22-35,140 41 28,149-2-5,-231 21-18,253-14 18,126-9 4,-187 40 1,279-41-5,0 1 0,0 2 1,2 2-1,0 1 0,-40 26 1,-162 122-59,230-159 64,-10 8-1,-62 50 4,73-56-4,0-1-1,1 1 1,0 1 0,0 0-1,1 0 1,0 0 0,-6 11 0,11-17 0,-1 1 1,1-1 0,0 0 0,0 1-1,0-1 1,1 1 0,-1 0 0,1-1-1,0 1 1,0 0 0,0-1 0,0 1-1,1-1 1,-1 1 0,1 0 0,0-1 0,2 7-1,0-5 3,0 0 0,0 0 0,0 0 0,1 0 0,0 0 0,0-1 0,0 1 0,0-1 0,10 7 0,2-1 4,1 0 1,0-1 0,0-1-1,1 0 1,31 8 0,10-1-677,0-3 1,1-3-1,120 3 1,-75-13-405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7:48.8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227 1185 8530,'-1'-3'333,"1"0"1,-1 0 0,1 0-1,0-1 1,0 1-1,0 0 1,1-5 0,-1 7-251,0 0 1,1 0-1,-1 0 1,0 0 0,1 0-1,-1 0 1,1 0 0,0 0-1,-1 0 1,1 1-1,0-1 1,-1 0 0,1 0-1,0 1 1,0-1-1,0 0 1,0 1 0,0-1-1,0 1 1,0-1 0,0 1-1,0-1 1,0 1-1,0 0 1,0 0 0,2-1-1,13 0 435,0 0 0,0 1 0,0 1 0,0 1 0,18 3-1,-7-1-128,34 4 110,1-2 0,-1-3 1,114-9-1,-62-8-269,238-21 387,-134 28-312,113-8-182,-254 7-23,0-3 0,97-26 0,78-47 200,-216 70-278,-2-2 0,0-1 0,-1-2-1,0-1 1,30-26 0,-57 42-17,0-1 0,0 0 0,0 0 0,-1 0 0,0 0 0,0-1 0,0 1-1,-1-1 1,5-12 0,-6 13 4,-1 0-1,0 0 0,1 0 1,-2 0-1,1 0 1,-1 0-1,0 0 0,0 0 1,0-1-1,-1 1 1,1 0-1,-1 0 0,-2-6 1,-3-6 10,-1 1 0,-1 0 0,0 0 0,-1 1 0,0-1 0,-1 2 0,-1 0 0,-23-24 0,-10-4-2,-61-45 1,74 63-8,-20-14 51,0 2 1,-2 3-1,-2 1 0,-1 4 1,-1 1-1,-64-19 0,25 16 52,-1 5-1,-1 3 0,-120-10 0,138 26-124,0 3 0,0 4 1,0 3-1,-119 22 0,154-16 6,1 2 1,0 2-1,1 2 1,-77 40 0,40-10 8,-105 80 1,151-100-9,2 1 1,1 1-1,-52 60 0,69-70 5,1-1-1,1 2 0,1 0 1,0 0-1,1 1 0,2 0 1,0 1-1,1-1 0,-6 28 0,10-27 14,0 0-1,1 1 1,1-1-1,1 0 1,2 1-1,-1-1 1,2 0-1,9 34 1,-8-44-17,-1 1 0,2-1 0,-1 0 0,2-1 0,-1 1 0,1-1 0,1 0 0,0 0 0,0-1 0,1 0 0,0-1 0,1 1 0,0-2-1,0 1 1,1-1 0,-1 0 0,14 6 0,4-2-339,-1-2 0,1 0 0,0-2-1,46 6 1,51 4-400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7:50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304 915 7274,'79'-1'2713,"116"13"1,-53-1-1476,368-2 1413,84 6-394,-471-6-2133,141 7 177,-1-21 234,-102-12-148,-2-8 0,231-64 0,-376 85-353,83-27 151,-81 25-161,-1-1 0,1 0 0,25-18 0,-38 23-21,-1 1 1,1-1-1,-1 0 0,1-1 0,-1 1 1,0 0-1,0-1 0,0 1 1,-1-1-1,1 1 0,0-1 0,-1 0 1,0 0-1,0 0 0,2-4 0,-3 4 5,1-1-1,-1 1 1,0-1-1,0 1 1,0-1-1,-1 1 1,1-1-1,-1 1 1,0-1 0,0 1-1,0-1 1,0 1-1,-3-5 1,-6-9 10,0 0 0,-2 0 1,0 1-1,0 0 0,-2 1 1,0 0-1,0 1 1,-21-14-1,-12-6-11,-82-45 1,64 43-13,-3 3 1,0 3 0,-2 3 0,-135-32-1,-654-94 176,524 105-133,-2 29-40,248 20 6,0 4-1,0 3 1,-139 33 0,165-25-14,0 3 1,-97 43-1,140-53 9,0 2 0,1 1 0,0 0 1,0 1-1,2 1 0,0 1 0,0 0 0,1 1 0,1 1 1,1 0-1,-17 27 0,18-21 21,1-1 0,1 2 1,2-1-1,0 1 0,1 1 0,1 0 1,2 0-1,0 0 0,2 0 0,1 1 0,1 35 1,2-51 21,1-1 0,-1 1 0,2 0 0,-1-1 0,2 0 0,-1 1 0,1-1 0,0-1 1,1 1-1,0-1 0,1 1 0,-1-2 0,1 1 0,1 0 0,0-1 0,0 0 0,15 10 0,-2-2-1,1-2 1,0-1-1,1-1 0,0 0 0,1-2 0,26 8 0,-4-5-371,0-2-1,0-1 0,1-3 0,74 1 1,2-8-291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06.7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652 1677 11538,'-2'3'155,"0"-1"0,0 1 0,0-1 0,1 1 0,-1 0-1,1 0 1,0 0 0,0 0 0,0 0 0,0 0 0,0 0-1,1 0 1,-1 0 0,1 1 0,0-1 0,0 0 0,0 0-1,0 0 1,1 0 0,-1 0 0,1 1 0,0-1-1,0 0 1,0 0 0,0 0 0,1-1 0,-1 1 0,1 0-1,-1 0 1,1-1 0,0 1 0,0-1 0,0 1 0,1-1-1,-1 0 1,0 0 0,1 0 0,-1 0 0,1-1 0,0 1-1,4 1 1,5 1 118,0-1 0,1-1-1,19 2 1,-17-3-68,25 5 1,-35-4-187,1 0-1,0 0 1,-1 0 0,0 0 0,0 1 0,1 0 0,8 7 0,-6-2-4,0 0 1,0 1 0,0 0 0,10 18 0,-10-16-7,-7-9-8,1 0 1,-1-1 0,0 1-1,1-1 1,-1 0 0,1 1 0,0-1-1,0 0 1,-1 0 0,1 0 0,0 0-1,0 0 1,0-1 0,0 1 0,0-1-1,0 1 1,0-1 0,0 1-1,0-1 1,0 0 0,4 0 0,3-1 9,0 0 0,0-1 0,15-4 0,-9 2 4,5-1 7,-3 1 25,33-5 0,-46 9-37,0 0-1,0-1 1,0 2-1,0-1 1,1 0-1,-1 1 1,0 0-1,0 0 1,0 0-1,0 0 1,-1 1-1,1-1 1,6 4-1,-6-1 13,1 0 1,0 0-1,-1 0 0,1 1 0,-1 0 0,0 0 1,-1 0-1,5 7 0,1 5 177,8 25 1,-13-31-73,1 0 1,0 0 0,0-1 0,1 1 0,0-1 0,10 12 0,-14-20-108,1 1-1,0-1 1,0 0-1,0 0 1,0 0 0,0 0-1,0-1 1,0 1 0,0-1-1,1 0 1,-1 0-1,0 0 1,1 0 0,-1-1-1,1 1 1,-1-1 0,1 0-1,-1 0 1,1 0-1,-1 0 1,1-1 0,5-1-1,5-2-2,1 0-1,-1-1 0,26-14 0,10-8 22,72-54 0,-1 0-14,-119 80-24,7-5 2,1 1-1,-1 1 1,13-5-1,-20 8-1,1 0-1,-1 0 0,1 1 0,-1-1 1,1 1-1,-1 0 0,1-1 1,-1 1-1,1 0 0,0 1 0,-1-1 1,1 0-1,-1 1 0,1 0 1,-1-1-1,0 1 0,1 0 1,-1 0-1,4 2 0,-2 0-1,-1 1-1,0-1 1,1 0-1,-1 1 1,0 0-1,-1 0 0,1 0 1,-1 0-1,4 8 1,15 45-14,-12-29 22,-7-23-4,1 5 22,1 0-1,0 1 1,1-1 0,9 13-1,-12-20-17,0-1 0,0 0 1,0 1-1,0-1 0,0 0 0,1 0 0,-1 0 0,1 0 1,0-1-1,-1 1 0,1-1 0,0 0 0,0 1 1,0-1-1,0 0 0,0-1 0,0 1 0,0-1 0,0 1 1,4-1-1,8 0 4,-1-1 0,0-1 1,1 0-1,-1-1 0,22-7 1,70-31 13,-42 14-13,-31 14-1,-10 3-15,0 2 1,0 0 0,26-4-1,-43 11 6,0 1 0,0 0 0,-1 0 0,1 0-1,0 1 1,0 0 0,0 0 0,-1 1 0,1 0 0,0-1 0,-1 2-1,8 3 1,3 1-7,-6-5 6,1 1 0,-1-1 0,1-1-1,0 0 1,-1-1 0,1 0-1,15-2 1,-12 1 2,33-2 13,72-13-1,-96 11-8,0-2-1,-1 0 1,0-1 0,0-1-1,23-13 1,-30 13-3,0-1-1,-1 0 0,0-1 1,0 0-1,-2-1 0,17-20 1,-20 22-2,-1-1 0,-1 0 0,0 0 0,-1-1 0,0 0 1,-1 0-1,0-1 0,-1 1 0,4-16 0,-8 27-3,0 0 0,0 0 0,0 1 0,0-1 0,0 0 0,1 0 0,-1 0 0,0 1 0,1-1 0,-1 0 0,0 0 0,1 1 0,-1-1 0,1 0 1,0 1-1,-1-1 0,1 1 0,-1-1 0,1 1 0,0-1 0,-1 1 0,1-1 0,0 1 0,0-1 0,-1 1 0,1 0 0,0 0 0,0-1 0,-1 1 0,1 0 0,0 0 0,0 0 0,1 0 0,3 0-5,-1 1 0,1 0 1,-1 0-1,1 0 0,6 3 0,-7-2 11,0 0 0,1-1-1,-1 0 1,7 1 0,-6-2-2,-1 0 0,1-1 0,0 0 0,-1 0-1,1 0 1,0 0 0,-1-1 0,0 1 0,1-1 0,-1 0 0,0-1 0,5-2 0,1-3-2,0 0 1,0 0-1,11-13 0,-10 9 36,-1-1 0,0 0 0,0-1-1,-2 0 1,0-1 0,0 1-1,-2-2 1,0 1 0,0-1-1,-2 0 1,0 0 0,0 0-1,-2 0 1,2-32 0,-4 24-22,-2 1 1,0-1 0,-1 0-1,-1 1 1,-2 0 0,0 0-1,-1 0 1,-2 1-1,-19-38 1,24 52-17,1 3-5,0 0 0,1 0 1,-1 0-1,1 0 0,-1-7 0,3 11 5,1-1-1,0 1 1,0 0-1,0 0 0,0-1 1,0 1-1,0 0 1,1 0-1,-1 0 1,0 0-1,1 0 0,-1 1 1,3-2-1,1-2-3,8-6-14,-1-1 0,0 0 0,-1-1 0,-1-1 0,0 1 1,9-16-1,-15 21 16,0-1-1,0 0 1,-1 0 0,0 0 0,-1-1 0,1 1-1,-2-1 1,1 1 0,-1-1 0,-1 0 0,1 1-1,-3-18 1,0 13-42,0 1-1,-2 0 1,1-1-1,-2 1 1,1 0 0,-2 1-1,-11-20 1,-4-2-156,-31-35 0,38 52 185,0 1-1,-1 0 1,-1 0-1,0 2 1,-1 0-1,0 1 1,-27-14-1,18 13 70,-1 2 0,0 1 0,0 1 0,-55-11 0,69 18-38,1-1 0,0 0 0,0 0 0,1-1-1,-1-1 1,1 0 0,0 0 0,0-1-1,0-1 1,1 0 0,-17-15 0,9 8-23,0 0 1,0 1-1,-2 1 1,1 0-1,-1 2 1,-40-15-1,-136-29-321,171 49 270,-271-49-57,166 33 122,80 8 9,37 9-19,1 1 1,-1 0 0,-22-2-1,25 5 2,0 1-1,0 0 0,1 1 1,-1 0-1,1 1 0,-12 4 1,-14 4-17,-3-2 9,0-1 0,0-2-1,0-1 1,-46-2 0,58-3 11,1-2-1,0-1 1,0-1 0,0-1-1,0-2 1,0 0 0,-31-14-1,-10-13-8,-17-8 3,74 39 7,0-1 1,-1 2-1,1-1 1,-1 1 0,0 1-1,1 0 1,-14 0 0,17 1-3,0 1 1,0 0-1,0 0 1,1 1 0,-1 0-1,0 0 1,1 0-1,-1 1 1,1-1 0,0 1-1,-6 4 1,-7 7-5,-27 25 1,27-22-1,-48 45 51,-84 70 324,138-124-348,0 0-1,-1-1 1,1 0-1,-27 10 1,-55 11 18,-2 0-37,55-14 5,-5 3-6,-48 24 1,80-34-10,0 1 1,1 1-1,1-1 1,-1 2-1,1 0 1,1 0 0,-18 21-1,12-8 3,1 1 1,-17 35-1,-20 54 3,43-89-1,1 0 1,1 1-1,-7 31 0,13-41 2,0-1-1,1 1 0,0-1 0,1 1 0,1-1 0,0 1 1,5 18-1,7 13 6,25 62 0,-17-51 2,3 10 2,74 182 217,-83-218-83,1-1 0,29 40 0,-35-55-103,1-1 0,1-1 0,1 0 0,0 0 0,0-2 0,22 15 0,-27-21-214,1 0-1,0-1 0,0 0 0,0-1 1,1 0-1,-1 0 0,1-1 1,0 0-1,0 0 0,-1-2 1,1 1-1,0-1 0,15-2 0,26-6-773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08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1302 2585 10906,'43'22'2312,"-20"-9"-1322,0-1 1,1-1-1,1-2 0,47 13 0,-42-17-702,0-2-1,-1-1 0,1-1 1,0-2-1,36-5 1,146-37 4,-85 8-258,207-86 0,-252 87-23,141-37 0,-66 34-4,28-7 2,-37-5-3,-93 29-1,112-26 0,-77 34-7,31-6-2,-107 15 10,-1-1 1,0-1 0,0-1-1,-1 1 1,1-2 0,-1 0-1,19-15 1,4-6 5,32-35-1,-49 45-10,25-26 7,-1-2 0,44-65 0,-68 84-88,-1-2 0,-2 0-1,-1 0 1,19-60 0,-19 41-147,-3 0 1,9-77 0,-16 44-56,-2 71 266,-1 0-1,0 0 1,-1 0-1,0 0 1,-1 0-1,0 0 1,-3-13-1,-1 4 14,-10-24 0,1 4 15,1 7-6,0 0 1,-3 1-1,-19-31 1,15 29-9,-2-6-4,-3 1 1,-1 0 0,-38-41 0,46 61 27,-1 0 0,0 1 1,-1 1-1,-1 0 0,0 2 0,-1 0 1,-31-13-1,-193-78 657,82 36-527,-126-80-121,71 31-40,167 93 9,-2 3 0,-71-20-1,91 34 0,-1 2 0,0 1-1,-1 1 1,-39 2 0,-145 15 101,123-5 8,-406 17-13,478-24-89,-42 3-8,0 2-1,-77 18 1,101-14 12,1 2-1,1 2 0,0 2 1,-54 29-1,-172 117 286,90-51-251,170-107-44,-131 84 7,114-70-7,1 0-1,1 2 1,-33 36 0,27-21 13,2 2 0,1 0 0,-35 71 0,35-52 60,2 0 1,-20 77-1,34-96-16,2 0-1,1 0 0,2 1 1,1-1-1,3 1 0,0 0 1,3 0-1,1-1 0,12 53 1,-4-47 49,1-1 0,2 0 1,2 0-1,2-2 0,2 0 0,1-2 1,45 60-1,-8-23 17,106 106 0,-128-147-55,2-1 0,0-1 0,3-3 0,74 41 0,-87-56-27,1-1 0,0-2 1,1-1-1,0-1 1,39 6-1,-19-9-326,-1-2 0,82-3 0,-30-7-67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13.9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86 118 2929,'-18'-23'739,"15"20"-310,0-1 1,0 1-1,0-1 0,1 1 1,-1-1-1,1 0 1,0 0-1,0 0 0,0 0 1,1-1-1,-1 1 1,1 0-1,0-1 0,0-5 1,1 9-328,0 0 1,0 0-1,0 0 0,0 0 1,-1 0-1,1-1 0,0 1 1,0 0-1,-1 1 0,1-1 1,-1 0-1,1 0 1,-1 0-1,1 0 0,-1 0 1,1 0-1,-1 0 0,0 1 1,1-1-1,-1 0 0,0 1 1,0-1-1,0 0 1,1 1-1,-1-1 0,0 1 1,0-1-1,0 1 0,0-1 1,0 1-1,0 0 0,0 0 1,0-1-1,0 1 1,0 0-1,0 0 0,0 0 1,0 0-1,0 0 0,0 0 1,0 1-1,0-1 0,0 0 1,0 0-1,0 1 0,0-1 1,0 0-1,-2 2 1,18-2 1177,2-3-952,-1 1 1,1 0-1,0 1 1,0 1-1,0 1 1,25 4-1,24 6 499,-1-2 0,72 0 0,26-3 148,-126-2-865,0 1 0,51 16 0,-29-6 235,119 16 0,63-15 794,-211-15-962,103 5 568,-102-3-592,-1 2-1,41 11 1,4 2 27,0-4 1,128 9-1,-147-22 224,77-7 0,0 0 314,-90 6-513,-7 1 84,0-2 0,66-9 0,-81 6-197,31-7 345,0 2-1,86-3 1,-31 4 1369,-107 8-1800,0 0 1,0 0-1,0 0 1,0 0 0,0 0-1,0 0 1,0 0 0,0 0-1,0 0 1,0 0 0,0 0-1,0 0 1,1 0 0,-1 0-1,0 0 1,0 0 0,0 0-1,0 0 1,0 0 0,0 0-1,0 0 1,0 0 0,0 0-1,0 0 1,0 0 0,0 0-1,0 0 1,0 0 0,1 0-1,-1 0 1,0 0 0,0 0-1,0 1 1,0-1-1,0 0 1,0 0 0,0 0-1,0 0 1,0 0 0,0 0-1,0 0 1,0 0 0,0 0-1,0 0 1,0 0 0,0 0-1,0 1 1,0-1 0,0 0-1,0 0 1,0 0 0,0 0-1,0 0 1,0 0 0,0 0-1,0 0 1,0 0 0,0 0-1,0 0 1,0 0 0,-1 0-1,1 0 1,0 1 0,0-1-1,0 0 1,0 0-1,0 0 1,-1 1-911,13-15-5005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19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320 78 5913,'-2'-2'320,"1"0"0,0-1 0,0 1 0,-1 0 0,1 0 0,-1 0 0,1 0 0,-1 0-1,0 0 1,0 1 0,0-1 0,0 1 0,0-1 0,0 1 0,0 0 0,-1 0 0,1-1 0,0 2-1,-1-1 1,1 0 0,-1 0 0,1 1 0,-1 0 0,-4-1 0,2 1-135,1 1 1,0 0-1,0-1 0,0 1 0,0 1 1,0-1-1,0 1 0,0-1 1,0 1-1,0 1 0,1-1 0,-1 0 1,1 1-1,-4 3 0,-30 29 987,-44 55 1,73-79-1002,0 0 0,0 1 0,1 0-1,1 1 1,0-1 0,1 1 0,0 0 0,1 1 0,-3 14 0,-1 17 289,-3 64 0,9-91-438,1 5 95,1 0 0,1-1 0,1 1 1,1 0-1,1 0 0,1-1 0,1 0 0,0 0 0,2 0 0,1-1 0,15 27 1,5 12 244,14 24-5,-35-71-322,-1-1-1,2 0 1,0-1-1,15 15 1,-16-19-2,0-1 1,0 0 0,1-1-1,-1 1 1,2-2-1,-1 1 1,0-1-1,1-1 1,15 5 0,-7-4 52,0-1 1,1-1 0,-1 0 0,25-1-1,-28-2-37,-1-1-1,1 0 1,-1-1 0,0 0-1,18-7 1,-5-1 70,42-24 0,-14 10-4,-43 21-98,-1 0 0,0-1 0,-1-1 0,1 0-1,-1 0 1,14-12 0,-11 6-4,-1-1 0,1-1 0,-2 0 1,0 0-1,-1-1 0,0-1 0,-2 0 0,1 0 0,-2 0 0,0-1 0,5-22 0,-8 20-14,-2 0-1,0 1 0,-1-38 1,-1 40 18,-1-3-8,0 1 0,-2-1-1,0 1 1,-1 0 0,-1 0 0,-1 0-1,-14-32 1,-8-4 5,-37-54-1,46 77-18,7 12 21,-9-16 12,-2 1-1,-42-49 1,60 78 18,-1 0 0,1 1 0,-1-1 0,0 1 0,0 1 0,-1-1 0,1 1 0,-10-3 0,-7-2 259,-27-4 0,32 8-85,8 1-105,-1 2 1,1-1-1,0 1 0,-1 1 0,1 0 1,-1 1-1,1 0 0,-15 3 0,11 0-257,0 0 0,0 1-1,0 0 1,1 2-1,-16 9 1,18-11-916,9-5 339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06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58 581 10362,'-7'-1'504,"-11"1"1356,18 1-1774,-1-1 0,1 0-1,-1 0 1,1 0 0,-1 0 0,1 0-1,0 1 1,-1-1 0,1 0 0,-1 0-1,1 1 1,0-1 0,-1 0-1,1 1 1,0-1 0,-1 0 0,1 1-1,0-1 1,0 0 0,-1 1 0,1-1-1,0 1 1,0-1 0,0 1-1,-1-1 1,1 0 0,0 1 0,0-1-1,0 1 1,0-1 0,0 1 0,0 0-1,0 7 300,1 0 1,1 1-1,-1-1 0,1 0 0,0 0 0,1 0 0,0-1 0,0 1 0,1-1 0,0 1 0,5 6 1,-1-2-6,1 0 1,1-1 0,0 0-1,0 0 1,17 13 0,-7-10-83,1-1-1,0 0 1,0-2 0,1 0 0,33 10-1,-11-7 118,87 16 0,-79-23-227,1-2-1,1-2 0,60-5 0,-40-4 216,122-27 0,-166 27-247,0-2 0,0-1-1,-1-2 1,42-21 0,-61 27-105,0-1 1,0 0 0,-1-1-1,0 0 1,0-1 0,-1 1 0,0-2-1,0 1 1,-1-1 0,0 0-1,-1 0 1,0-1 0,0 0 0,-1 0-1,6-16 1,-6 8-22,-1 0 0,-1 0 1,0 0-1,-2 0 0,0 0 0,-1 0 1,0-1-1,-2 1 0,0 0 0,-1 0 0,-1 0 1,0 1-1,-2-1 0,-8-19 0,3 13-30,0 1 0,-1 1 0,-1 0 0,-1 1 0,-1 1 0,-1 0 0,-1 1 0,-1 0 0,-33-26 0,27 28 0,0 0 0,-1 2-1,-1 1 1,0 1-1,-1 2 1,0 0-1,-1 2 1,0 0-1,0 3 1,-1 0 0,0 1-1,0 2 1,0 1-1,0 2 1,-1 1-1,1 1 1,0 1-1,0 1 1,0 2 0,-40 13-1,24-3 7,0 2 0,2 1 0,-71 44 0,90-48-2,1 1-1,1 2 1,0 0 0,2 1-1,0 1 1,1 1 0,-28 39-1,38-44 22,0-1-1,0 2 0,2-1 0,0 1 0,1 0 0,0 0 0,-4 25 0,9-33-3,0-1-1,1 0 1,0 1-1,0-1 1,1 1 0,0-1-1,4 17 1,-3-20-11,0 1 1,0 0-1,1 0 1,0-1-1,0 1 0,0-1 1,1 0-1,0 0 1,0 0-1,0-1 1,9 8-1,-2-4-28,0-1-1,0 0 0,0-1 1,1 0-1,0-1 0,0 0 1,0-1-1,14 3 0,15 2-1164,52 3-1,29 0-3597,-1-6 1771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23.5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70 379 7666,'-5'0'836,"-1"0"0,0 1 0,1-1 0,-1 1 1,-9 3-1,13-4-681,1 1 1,-1 0 0,1-1 0,-1 1 0,1 0-1,0 0 1,-1 0 0,1 0 0,0 0-1,0 0 1,0 0 0,-1 0 0,1 0 0,0 0-1,1 1 1,-1-1 0,0 0 0,0 1-1,1-1 1,-1 1 0,0-1 0,1 1 0,0-1-1,-1 1 1,1 1 0,0-2-112,0 0-1,0 0 1,0-1 0,0 1-1,0 0 1,0-1 0,1 1 0,-1 0-1,0-1 1,0 1 0,1 0-1,-1-1 1,0 1 0,1 0 0,-1-1-1,1 1 1,-1-1 0,1 1-1,-1-1 1,1 1 0,-1-1-1,1 1 1,-1-1 0,1 0 0,0 1-1,-1-1 1,1 0 0,0 1-1,-1-1 1,1 0 0,0 0 0,-1 0-1,1 0 1,0 0 0,0 1-1,-1-1 1,1 0 0,0-1 0,3 2 108,0-1 1,0 0-1,0-1 1,0 1 0,7-2-1,-3-2-49,1 1 0,-1-1 0,-1 0 0,1 0 0,0-1-1,-1 0 1,0-1 0,0 0 0,-1 0 0,0 0 0,0 0-1,0-1 1,6-10 0,-4 5-88,0-1 0,-1 1 0,-1-2 0,0 1 0,-1-1 0,0 0 0,4-19-1,-9 29-22,1 0-1,0 1 1,-1-1-1,0 0 1,0 0-1,0 0 1,0 0-1,-1 0 1,1 1-1,-1-1 1,0 0-1,0 0 1,0 1-1,-3-6 1,2 6-15,0 1 1,0-1 0,0 1 0,0 0-1,0-1 1,-1 1 0,1 0 0,-1 1-1,1-1 1,-1 0 0,0 1-1,1-1 1,-1 1 0,0 0 0,0 0-1,0 0 1,0 0 0,-4 0 0,4 0 23,0 1 1,0 0-1,0-1 1,1 1 0,-1 0-1,0 0 1,0 1-1,0-1 1,0 0 0,0 1-1,0 0 1,0 0-1,0 0 1,1 0 0,-1 0-1,0 1 1,1-1-1,-1 1 1,1-1-1,-1 1 1,1 0 0,0 0-1,0 0 1,0 0-1,0 1 1,0-1 0,0 0-1,1 1 1,-1 0-1,1-1 1,0 1-1,-1 0 1,0 3 0,0 1 63,0 0 1,0 1 0,1-1-1,-1 1 1,2-1-1,-1 1 1,1-1 0,0 1-1,1 0 1,0-1-1,0 1 1,2 7 0,6 8 133,1 0 1,0-1-1,2 0 1,0-1 0,22 28-1,-29-43-104,0 1 0,0-1 0,0 0 0,1-1 0,0 1 0,0-1 0,1 0 1,-1-1-1,1 1 0,14 6 0,-16-10-65,0 1 0,-1-1 0,1 0 0,0 0 0,0 0 1,0-1-1,0 0 0,0 0 0,0 0 0,0-1 0,-1 1 0,1-1 1,0 0-1,0-1 0,0 1 0,-1-1 0,1 0 0,-1 0 0,5-3 0,1-1-142,0-1-1,0-1 1,-1 0-1,1 0 1,-2-1-1,0 0 1,0 0-1,0-1 1,-1 0-1,10-20 1,-12 19-630,1 0 1,-2 0-1,0 0 1,0-1-1,-1 0 1,2-18-1,-2-1-917,7 4 619</inkml:trace>
  <inkml:trace contextRef="#ctx0" brushRef="#br0" timeOffset="1">431 0 12131,'2'3'489,"0"1"0,0-1 0,0 0 0,1 0 0,-1 0 0,1 0 0,-1 0 0,1-1 0,0 1 0,6 3 0,8 8 548,-10-6-640,0 0 1,0 0 0,0 1-1,-1 0 1,-1 1 0,1-1-1,4 15 1,23 75 479,-23-63-1211,-9-30-655,-4-5-326,-4-5-854,-1-1 815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12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1609 8642,'-1'1'248,"0"-1"-1,0 1 1,0-1 0,0 0-1,0 0 1,0 1 0,0-1-1,0 0 1,0 0 0,0 0-1,0 0 1,0 0 0,-2-1 0,2 1-164,1 0 0,0 0 0,0-1 0,0 1 1,-1 0-1,1 0 0,0 0 0,0-1 1,0 1-1,0 0 0,0 0 0,-1-1 1,1 1-1,0 0 0,0 0 0,0-1 1,0 1-1,0 0 0,0 0 0,0-1 1,0 1-1,0 0 0,0-1 0,0 1 1,0 0-1,0 0 0,0-1 0,0 1 1,0 0-1,0 0 0,0-1 0,2-3 263,0-1-1,0 1 0,0 0 0,5-6 0,-7 10-364,20-26 704,0 2-1,46-43 1,2-2-284,-4-6-274,80-82-30,152-84 126,-120 103 176,-82 60-106,68-54 79,-115 97-327,81-45 1,-102 66-26,196-111-48,-175 95 292,-1-2 0,64-59 1,-85 68 19,34-34 585,-53 50-752,0 1 1,-1-1-1,0 0 1,-1-1-1,1 1 1,-1-1-1,3-9 1,-7 16-110,1 1 0,-1-1 0,0 1 1,0-1-1,0 1 0,1-1 1,-1 0-1,0 1 0,0-1 0,0 1 1,0-1-1,0 0 0,0 1 0,0-1 1,0 1-1,0-1 0,-1 1 1,1-1-1,0 0 0,-1 0 0,1 1-6,0 0 1,-1-1-1,1 1 0,0 0 0,-1 0 0,1 0 0,0 0 0,-1 0 0,1 0 0,-1-1 1,1 1-1,0 0 0,-1 0 0,1 0 0,-1 1 0,1-1 0,0 0 0,-1 0 1,1 0-1,0 0 0,-1 0 0,0 1 0,-25 13 11,23-12-2,-39 29-2,1 1 1,-36 38-1,-10 8-7,-271 260-67,332-312 46,-541 602-156,319-355 409,236-262-193,2-2 46,1 1 1,-12 14 0,16-18 110,6-7-118,10-12-25,106-84 79,-27 25-74,166-166 589,-27 22 465,-215 205-1050,481-432 1781,-301 272-1244,13 20-327,-175 132-236,-21 13 15,0-1-1,0 0 1,14-13 0,-17 12 287,-9 8-47,-16 12 115,4-3-289,-73 36-3051,54-31 1664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16.8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 18988,'-3'5'472,"1"4"2089,-18-2-1905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19.7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6625,'-6'39'368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23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627 1139 10154,'-2'2'561,"-6"8"1378,8-10-1909,0 1-1,0-1 0,0 1 1,0-1-1,0 0 0,0 1 1,0-1-1,0 0 1,0 1-1,0-1 0,0 0 1,0 1-1,0-1 1,1 0-1,-1 0 0,0 1 1,0-1-1,0 0 0,0 1 1,1-1-1,-1 0 1,0 0-1,0 1 0,1-1 1,-1 0-1,0 0 1,1 0-1,-1 1 0,0-1 1,0 0-1,1 0 1,-1 0-1,0 0 0,1 0 1,-1 0-1,0 1 0,1-1 1,-1 0-1,1 0 1,6 2 156,0-1 0,1 0 1,-1 0-1,0 0 0,1-1 1,-1 0-1,1 0 0,11-3 1,61-15 562,-55 11-503,28-9 127,0-2-1,-2-2 1,0-2 0,49-31-1,-78 40-239,0-1 0,-1-1-1,-1-1 1,31-31 0,-39 34-65,0-2 0,-1 1 1,0-2-1,-2 1 0,1-1 0,-2-1 1,8-21-1,-8 15-43,-1-1-1,-2 0 1,0-1 0,-1 1 0,0-28-1,-4 6 0,-8-83 0,6 114-19,0 0 0,-1 0 0,-1 0 0,0 0 1,-1 1-1,-1-1 0,0 1 0,-1 1 0,0-1 0,-1 1 0,0 1 0,-20-23 1,7 13 38,-1 0 0,-1 2 1,-1 1-1,-1 1 0,0 1 1,-31-16-1,36 23 27,0 1-1,0 1 1,-1 1 0,0 1 0,-1 1-1,1 1 1,-1 0 0,0 2-1,-29 0 1,7 4 41,0 3 0,-82 19 0,-83 37 44,171-49-125,0 2-1,1 1 1,-43 25-1,64-30-24,0 0-1,1 1 1,0 1-1,1 0 1,0 1-1,1 1 1,1 0-1,0 0 1,-12 20 0,13-14 18,1 0 0,0 1 0,2 0 1,0 0-1,2 1 0,0 0 0,1 0 1,1 0-1,2 1 0,0 0 0,2 42 1,4-24 179,1 0 1,2 0 0,2-1 0,1 0 0,26 62 0,-28-83-81,1 0 0,0-1-1,1-1 1,21 28 0,-22-35-75,0 1 0,1-1-1,0-1 1,0 1 0,1-2 0,1 0 0,20 12-1,-13-11-27,0-2 0,0 1 0,1-2 1,0-1-1,0 0 0,1-2 0,-1 0 0,23 0 0,-8-3-66,0-1 1,-1-2 0,1-2 0,33-8-1,-28 3-563,-1-2 0,-1-2-1,44-23 1,3-8-521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30.7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123 919 9450,'5'-9'3218,"-2"5"-2912,-1 1 0,1 0 0,0 0-1,0 0 1,1 1 0,-1-1 0,1 1 0,6-4-1,33-13 1109,-28 14-1047,1 1 0,1 0-1,-1 1 1,0 1 0,1 1-1,-1 0 1,31 2 0,6 5 360,56 14 1,-95-17-578,55 14 496,74 30 1,-19-6-244,135 28 194,-182-53-21,113 8-1,-156-21-323,164 8 731,-134-11-820,70-7 0,80-22-107,143-11-14,-287 35-36,-1-2 0,83-20 0,-26 5 10,-105 20-16,0 1 1,1 1-1,41 5 0,-38-1 4,20 4 7,46 1 1,-78-9-13,0 0 0,0 0 0,1-1 0,-1-1 0,0-1 0,0 1 0,0-2 1,13-5-1,13-9 4,-1-1 0,46-32 0,-69 40-1,-1-1 0,19-20-1,-20 18-1,-6 6 2,-1 0 0,0 0 0,-1-1 0,1 0 0,-2 0 0,1 0 0,-1-1 0,-1 0 0,3-11 0,7-17 0,-8 23-3,-1-1 1,0 0-1,-1-1 1,1-19-1,-2 16 10,-1 11-9,1-1-1,1 1 1,0-1-1,0 1 0,1 0 1,0 0-1,1 0 0,0 1 1,0-1-1,9-9 1,-13 17 0,0 0 0,0-1 0,0 0 1,0 1-1,-1-1 0,1 1 0,0-1 0,-1 0 1,1 0-1,-1 1 0,1-1 0,-1 0 0,0 0 1,0 0-1,0 1 0,0-1 0,0 0 0,0 0 1,0 0-1,-1 1 0,1-1 0,0 0 1,-1 0-1,0 1 0,1-1 0,-1 0 0,0 1 1,0-1-1,-1-1 0,-1 0 1,1 1-1,0 0 1,-1 0-1,1-1 1,-1 1-1,0 1 1,1-1-1,-1 0 1,0 1-1,0-1 1,0 1-1,0 0 1,-1 0-1,1 0 1,-4 0-1,-8-2 0,0-1-1,0-1 1,1 0 0,-26-14-1,-13-4-1,-192-47-151,-4 23 0,-61 16 173,257 27-18,10 0-3,0-3 0,0-1 0,1-2 0,0-1 0,-58-26 0,66 23-3,0 1 1,-1 2-1,0 1 0,0 2 1,-71-7-1,35 14 5,-132 14 1,-69 31 1,232-37-3,-260 30-8,-55 11-7,224-12 2,84-22 7,-79 14 0,118-27 6,-104 18 2,96-15-3,0 1 1,0 1-1,1 0 1,-28 15 0,30-13-7,0 1 1,1 1 0,0 0-1,0 0 1,1 1 0,0 1-1,1 0 1,-9 14 0,7-7-1,1 0 0,1 0 0,0 1 1,2 1-1,-7 25 0,11-34 8,1 1-1,1 0 0,0-1 1,1 1-1,0 0 0,1 0 1,0 0-1,1 0 1,4 19-1,-3-22 0,1-1 1,0 0-1,1 1 1,0-1-1,0 0 0,1-1 1,0 1-1,0-1 1,1 0-1,0 0 0,0-1 1,1 0-1,8 7 1,2-1 21,0-1-1,1-1 1,0 0 0,1-1 0,38 14 0,-24-13 36,0-2 0,64 10 0,-83-17-60,0-1 0,0 0 0,0-1 1,19-2-1,-23 0-358,-1 0 1,0 0-1,0-1 1,-1 0 0,1 0-1,-1-1 1,14-8-1,12-11-837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41.0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40 810 8450,'0'0'104,"1"0"0,-1-1 0,0 1 1,1 0-1,-1 0 0,0 0 0,0 0 0,1 0 0,-1 0 1,0 0-1,1 0 0,-1 0 0,0 0 0,1 0 1,-1 0-1,0 0 0,1 0 0,-1 0 0,0 0 1,1 0-1,-1 0 0,0 0 0,1 1 0,-1-1 0,0 0 1,0 0-1,1 0 0,-1 1 0,0-1 0,0 0 1,1 0-1,-1 0 0,0 1 0,0-1 0,1 1 1,16 15 674,1-1-95,-12-11-516,1-1 0,-1 1 0,1-1 0,0-1 0,0 0 0,0 0 0,0 0 0,14 1 0,5-1 215,32-2-1,-24-1-53,121-2 956,154 6-8,-216 5-1081,0-5 0,166-15 0,-174 1 47,84-9 417,-121 16-474,72 5 0,-38 7-136,45 2-14,-112-10-34,0 0 0,0-2 0,0 0 0,0-1 0,0 0 0,20-8 0,-18 4 6,0 0 0,0-1 0,-1-1 1,0-1-1,-1 0 0,0-1 0,0 0 0,-2-2 0,1 1 0,-1-2 0,14-18 0,-26 30-4,0 0-1,0 0 0,0 0 0,0 0 1,0 0-1,0 0 0,-1-1 0,1 1 1,-1 0-1,1 0 0,-1 0 0,0-1 0,0 1 1,0-3-1,-1-1 15,0-1 1,0 1-1,-5-10 0,-1-11 16,4 12-27,-1 1-1,0-1 0,-1 1 1,-1 0-1,0 1 0,-1-1 0,0 1 1,-1 0-1,0 1 0,-1 0 1,0 0-1,-1 1 0,-1 0 0,0 1 1,0 0-1,-15-9 0,-224-150 4,172 124-9,-113-49-1,162 82-2,-1 1-1,-1 2 1,1 1 0,-2 1-1,1 2 1,-1 1 0,1 1 0,-1 2-1,0 1 1,0 1 0,0 2-1,1 2 1,-49 12 0,-61 30-6,-47 12 8,114-46 83,-96 5 1,31-5 172,124-11-192,1 1 0,-1 0 0,1 1 0,0 0 0,0 1 0,-14 7 0,19-7-31,1 0 0,-1 1 0,1-1 1,1 1-1,-1 1 0,1 0 0,0 0 0,0 0 1,-10 16-1,7-8-169,1-1 1,1 1-1,1 1 1,0 0-1,1 0 1,1 0-1,0 0 0,1 1 1,1 0-1,-2 22 1,5-34-34,0-1-1,0 0 1,1 0 0,-1 0 0,1 0-1,0 0 1,0 0 0,2 5 0,-1-5 34,0-1 0,0 0 0,1 0 0,-1 0 0,1 0 1,0 0-1,4 3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42.6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0 6961,'-31'28'7322,"44"-30"-5244,-6 4-1754,0 0 0,1 0 0,-2 1 1,1 0-1,0 0 0,0 0 0,9 7 1,3 2 105,1-3-137,0 0-1,1-1 0,-1-2 0,2 0 0,-1-1 0,29 3 0,132 3 1039,-166-10-1231,337-5 1356,-53 0-670,-247 5-303,68 10 1,-99-8-203,-1 2 0,1 0 0,-2 1 0,1 1 0,39 20 1,-60-27-288,0 0 1,1 1 0,-1-1-1,0 0 1,1 0 0,-1 1 0,0-1-1,1 0 1,-1 0 0,1 0 0,-1 1-1,1-1 1,-1 0 0,0 0-1,1 0 1,-1 0 0,1 0 0,-1 0-1,1 0 1,-1 0 0,1 0 0,-1 0-1,0 0 1,1 0 0,-1-1-1,1 1 1,-1 0 0,1 0 0,-1 0-1,1-1 1,3-14-1559,-4 13 1339,4-23-654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50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281 792 10170,'1'-2'433,"0"0"0,0 0-1,0 0 1,0 1 0,0-1-1,0 0 1,1 1 0,-1-1 0,3-1-1,-3 2-274,0 1 0,0-1 0,0 1 0,0 0 0,0-1 0,0 1 0,0 0 0,0 0 0,0 0 0,0 0 0,0 0 0,0 0 0,0 0 0,1 0 0,-1 0 0,0 0 0,0 0 0,0 1 0,0-1 0,1 1-1,11 3 541,1-1 0,-1 0 0,1 0 0,0-2 0,-1 0 0,26-1 0,-4-3 565,51-13 1,-45 10-1043,0 2 0,0 2 0,69 4 0,-54 0-173,-32-2-46,-1-2 0,0 0 1,0-2-1,27-7 0,88-32 22,-128 40-18,112-38-24,-115 38 22,0 1 0,-1-2 1,1 1-1,-1-1 0,0 0 1,0 0-1,0-1 0,0 0 1,-1 0-1,0 0 0,0-1 1,0 1-1,-1-1 0,0 0 1,0-1-1,0 1 1,-1-1-1,0 1 0,0-1 1,-1 0-1,0 0 0,0 0 1,0-1-1,-1 1 0,0 0 1,0-8-1,-2 5 3,0 0 0,0 1 0,-1-1 0,0 1 0,-1-1 0,1 1 0,-2 0 0,0 0 0,0 0 0,-7-10 0,-7-9 48,-37-43-1,22 31-37,25 29-14,-1 0-1,0 1 1,0 0 0,-1 1 0,-1 0 0,0 0 0,0 1 0,0 1 0,-1 0 0,0 0-1,-22-7 1,-53-14 17,-38-15 0,98 33 117,-1 0 1,0 2-1,0 1 0,-1 1 0,-50-4 0,71 10-109,-193-10 400,177 11-383,0 1 0,0 1 0,0 1 0,1 1 0,-1 1 0,-29 13 0,11-3 34,19-8-29,-1 2 0,-32 18 1,50-24-43,0 0 0,0 1 0,0-1 1,0 1-1,1 1 0,0-1 0,0 1 0,0-1 0,0 1 1,1 1-1,0-1 0,-5 13 0,1 3 6,2-1 1,0 1-1,2 0 1,0 0-1,0 25 0,5 114 84,1-141 41,1-1 0,1 1 0,0-1 0,2 0 0,0-1 0,2 1 0,-1-1 0,22 34 0,-25-46-87,-1 0 0,2 0-1,-1-1 1,1 1 0,0-1 0,0 0 0,0 0-1,0 0 1,1-1 0,0 0 0,0 0 0,13 5-1,-10-5-9,0-1 0,1 0 0,-1-1 0,1 0 0,-1-1 0,1 0 0,0-1-1,14 0 1,-1-2 19,-1-1-1,42-11 0,37-19 26,-92 30-79,59-22-210,71-22-2202,-77 36 1346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5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9 719 11362,'-1'1'168,"0"0"0,1-1 0,-1 1 0,0 0-1,1 0 1,-1-1 0,1 1 0,-1 0 0,1 0-1,0 0 1,-1 0 0,1 0 0,0 0 0,-1 0-1,1 0 1,0 0 0,0 0 0,0 0 0,0 0-1,0 0 1,0 1 0,0-2-65,1 1 0,-1-1 0,0 1 0,1-1 0,-1 1 0,1-1 0,-1 1 0,0-1 0,1 1-1,-1-1 1,1 0 0,-1 1 0,1-1 0,-1 0 0,1 0 0,0 1 0,-1-1 0,1 0 0,-1 0 0,1 0 0,0 1 0,-1-1 0,1 0 0,-1 0 0,1 0 0,0 0 0,-1 0-1,1 0 1,0-1 0,-1 1 0,1 0 0,-1 0 0,1 0 0,0 0 0,0-1 0,7-2 261,-1 1-1,1-1 1,-1-1-1,0 1 1,0-1 0,0-1-1,7-5 1,43-41 848,-49 44-1033,141-154 2039,-10-12-673,90-101-763,-222 267-973,-1 1 1,1 0 0,12-9 0,-16 13-239,0 1-1,0-1 1,0 1 0,0 0-1,0 0 1,0 0-1,0 0 1,0 0 0,1 1-1,-1 0 1,0-1-1,5 2 1,9 0-1373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6.9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0 880 12187,'1'-2'238,"28"-88"6021,-3 1-3809,-19 56-2288,0 1 0,-3-1 0,2-52 0,0 123-205,-1-18 29,0 7 74,2 0 1,1 0 0,2-1-1,0 0 1,19 33 0,-5-17 412,3 0 0,36 43 0,-39-59-231,-24-25-240,0-1-1,0 0 0,0 0 0,0 0 1,0 0-1,0 0 0,0 0 0,0 1 1,0-1-1,0 0 0,1 0 0,-1 0 0,0 0 1,0 0-1,0 0 0,0 0 0,0 0 1,0 0-1,0 0 0,1 1 0,-1-1 1,0 0-1,0 0 0,0 0 0,0 0 1,0 0-1,1 0 0,-1 0 0,0 0 0,0 0 1,0 0-1,0 0 0,0 0 0,1 0 1,-1 0-1,0-1 0,0 1 0,0 0 1,0 0-1,0 0 0,0 0 0,1 0 1,-1 0-1,0 0 0,0 0 0,0 0 1,0 0-1,0-1 0,0 1 0,0 0 0,0 0 1,1 0-1,-1 0 0,0 0 0,0 0 1,0-1-1,0 1 0,0 0 0,0 0 1,0 0-1,0 0 0,0 0 0,0-1 1,0 1-1,0 0 0,0 0 0,0 0 0,0 0 1,-2-6 6,0 1 1,0 0-1,0-1 0,0 1 1,-1 1-1,0-1 1,-5-7-1,-4-6 2,-1-4 2,-97-192-102,100 190 41,0-1 1,2 0 0,1 0-1,2 0 1,0-1-1,1 0 1,0-28 0,4 47 37,0 1 0,1-1 0,-1 1 0,1-1 0,1 1 0,-1-1 0,3-5 1,-3 10 8,0 0-1,0 0 1,0 0 0,0 0 0,0 0 0,1 1 0,-1-1 0,1 0 0,-1 1 0,1-1 0,-1 1 0,1 0 0,0 0 0,0-1 0,-1 1 0,1 0 0,0 0 0,0 1 0,0-1 0,0 0 0,0 1 0,0-1 0,1 1 0,1-1 0,1 1 2,0 0 0,-1 0-1,1 0 1,0 0 0,-1 1-1,1 0 1,0 0 0,-1 0-1,1 0 1,-1 1-1,1 0 1,-1 0 0,0 0-1,0 0 1,0 1 0,0-1-1,0 1 1,-1 0 0,1 0-1,-1 1 1,0-1 0,0 1-1,0 0 1,0-1 0,4 8-1,-3-3 14,-1 0 0,0 0 0,0 0 0,0 0 0,-1 1 0,0-1 0,-1 1 0,1-1 0,-2 1 0,1-1 0,-1 1-1,-1 0 1,-1 10 0,-1-5 1,-1 0-1,0 0 1,-1-1 0,0 0-1,-1 0 1,-1 0-1,0 0 1,-1-1-1,0 0 1,0-1-1,-2 0 1,-13 14-1,-3-5-3,24-19-10,0 0 0,1 0 1,-1-1-1,0 1 0,1 0 0,-1-1 0,0 1 0,0-1 0,1 0 0,-1 0 0,0 0 0,0 0 0,0 0 0,-3 0 0,5 0 0,-1 0 0,1 0 0,-1 0-1,1 0 1,-1-1 0,1 1 0,-1 0 0,1 0 0,0 0-1,-1 0 1,1-1 0,-1 1 0,1 0 0,0 0 0,-1-1-1,1 1 1,0 0 0,-1-1 0,1 1 0,0 0 0,-1-1-1,1 1 1,0-1 0,0 1 0,0 0 0,-1-1 0,1 1-1,0-1 1,0 1 0,0-1 0,0 0 0,0 0-1,0 0 0,0 0 0,0 0-1,1-1 1,-1 1 0,1 0 0,-1 0 0,1 0 0,-1 0 0,1 0 0,1-2 0,2-2-5,0 0 0,0 1 1,0-1-1,7-3 0,16-11-3,44-22-1,-47 28 12,0 0 0,-1-2 1,27-22-1,-32 21-1,0-2 1,-2 1 0,0-2 0,17-26-1,-26 34 10,0 0-1,-1 0 0,-1-1 0,0 0 0,0-1 1,-1 1-1,-1-1 0,0 1 0,2-23 0,-5 29-3,0 1-1,-1-1 1,1 0-1,-1 1 0,-3-10 1,4 13-6,-1 0 1,0 0-1,0 0 1,0 0-1,0 1 1,0-1-1,0 0 1,0 1-1,-2-2 1,3 2-2,-1 0 0,0 1 1,1-1-1,-1 1 0,0 0 0,0-1 1,1 1-1,-1-1 0,0 1 0,0 0 1,0 0-1,1-1 0,-1 1 0,0 0 0,0 0 1,0 0-1,0 0 0,0 0 0,1 0 1,-1 0-1,-1 1 0,0-1 0,1 1-1,-1 0 1,1 0 0,0-1 0,0 1-1,-1 0 1,1 0 0,0 0-1,0 1 1,0-1 0,0 0-1,0 0 1,0 0 0,0 1-1,1-1 1,-1 1 0,0-1 0,1 0-1,-1 1 1,1-1 0,0 1-1,-1-1 1,1 1 0,0 1-1,-1 2 4,0 0 0,1 0-1,0 0 1,0 0 0,0 0-1,2 7 1,-1-7 8,0-1 0,1 1 0,0-1 0,0 1 0,0-1 0,0 0 0,1 0 0,0 0 0,0 0 0,0 0 0,0-1-1,0 1 1,1-1 0,-1 0 0,1 0 0,0 0 0,0-1 0,0 1 0,1-1 0,-1 0 0,0 0 0,1 0 0,-1-1 0,1 0 0,0 0 0,-1 0 0,1 0 0,0-1 0,0 1 0,0-1 0,-1 0 0,1-1 0,0 1 0,0-1 0,-1 0 0,1 0 0,0-1 0,-1 1 0,1-1 0,-1 0 0,0 0 0,8-5 0,-3-1-2,1 1-1,-1-1 1,0-1 0,0 0 0,-1 0-1,0 0 1,-1-1 0,0 0 0,0-1-1,-1 1 1,-1-1 0,0-1-1,0 1 1,-1-1 0,-1 1 0,0-1-1,3-23 1,0 43-14,0 1 0,5 10 1,63 104 98,-32-55 219,40 87 1,-82-155-312,0 0 1,0 0-1,0 0 1,0 0-1,0 0 1,1 0-1,-1 1 0,0-1 1,0 0-1,0 0 1,0 0-1,0 0 0,0 0 1,0 0-1,0 0 1,0 1-1,0-1 1,0 0-1,1 0 0,-1 0 1,0 0-1,0 0 1,0 1-1,0-1 0,0 0 1,0 0-1,0 0 1,0 0-1,0 0 1,0 1-1,0-1 0,0 0 1,-1 0-1,1 0 1,0 0-1,0 0 0,0 1 1,0-1-1,0 0 1,0 0-1,0 0 1,0 0-1,0 0 0,0 0 1,-1 0-1,1 1 1,-7-7 39,-11-14-2,-15-28-43,1-1 0,3-1-1,2-2 1,-33-88 0,56 129-11,0 0 1,1 0-1,1-1 0,0 1 1,0-1-1,0-15 0,2 24 10,0 0 0,0 0 0,1-1 0,-1 1-1,1 0 1,-1 0 0,1 0 0,0 0 0,0 0-1,1 0 1,-1 0 0,0 1 0,1-1 0,0 0-1,0 1 1,0-1 0,0 1 0,0-1 0,0 1-1,0 0 1,1 0 0,-1 0 0,1 0 0,0 1-1,-1-1 1,1 1 0,0 0 0,4-2 0,-6 2 3,1 1-1,-1 0 1,1-1 0,0 1 0,-1 0 0,1 0 0,-1 0 0,1 0 0,-1 0-1,1 0 1,-1 0 0,1 1 0,0-1 0,-1 0 0,1 1 0,-1-1-1,0 1 1,1 0 0,1 0 0,-1 1 1,0 0-1,1 0 1,-1 0 0,0 0-1,0 0 1,0 1 0,-1-1-1,1 0 1,2 5 0,-1 0 10,0-1 0,-1 1 0,1-1 0,-2 1 0,1 0 0,-1 0 0,0 0 0,1 8 0,-3-6-4,0 0-1,0 0 1,-1 0 0,0-1 0,-1 1 0,0 0 0,0-1-1,-1 0 1,0 0 0,0 0 0,-1 0 0,0-1 0,0 1-1,-1-1 1,-12 12 0,17-18-68,-1 0 0,1 0 1,0 0-1,-1 0 0,1 0 0,-1 0 0,1 0 0,-1-1 0,1 1 1,-1 0-1,0-1 0,1 1 0,-1-1 0,0 0 0,0 0 0,1 0 1,-1 1-1,0-1 0,1-1 0,-1 1 0,0 0 0,0 0 0,1-1 1,-1 1-1,0-1 0,1 1 0,-1-1 0,1 0 0,-1 0 1,1 1-1,-2-2 0,0-1-207,0 1-1,0-1 1,1 1 0,-1-1 0,1 0 0,-1 0-1,1 0 1,0 0 0,0 0 0,1 0 0,-1-1 0,1 1-1,-2-6 1,-1-23-931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24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1 509 10314,'6'-2'4481,"9"-1"-2696,5 0-57,7-2-296,3-3-136,2 1-399,-2-4-265,-4 3-336,0 1-120,-1-1-232,1 1-176,-3-2-472,0-3-401,-4-1-831,-1 0-416,-2-10 1215</inkml:trace>
  <inkml:trace contextRef="#ctx0" brushRef="#br0" timeOffset="1">383 182 9370,'-2'6'610,"0"0"0,0 0 0,0 0 0,1 0 0,0 0 0,0 0 0,1 1 0,-1-1 0,2 0 0,0 8 0,0-9-376,0 1 1,1-1-1,-1 0 0,1 0 0,1 0 0,-1 0 0,1 0 0,0-1 1,0 1-1,0-1 0,0 0 0,6 5 0,-3-3-62,1 0 0,0-1 0,0 1 0,0-2 0,1 1 0,-1-1 0,1 0 0,1 0 0,-1-1 0,0 0 0,1-1 0,12 2 0,-14-2-133,0-2 0,0 1 0,0-1 0,-1 0 0,1 0 0,0-1 0,0 0 0,0 0 0,-1-1 0,1 1 0,-1-1 0,1-1 0,-1 0 0,0 1 0,0-2 0,10-6 0,-14 9-29,0-1 0,0 1 0,0-1-1,0 0 1,0 0 0,-1 0 0,1 0-1,-1 0 1,1 0 0,-1 0 0,0 0-1,1-1 1,-1 1 0,-1 0 0,1-1-1,0 1 1,0-1 0,-1 1 0,0-1 0,1 1-1,-1-1 1,0 1 0,0-1 0,0 1-1,-1-1 1,0-2 0,0 0-1,-1 1-1,0-1 1,0 1 0,0 0 0,-1 0-1,1 0 1,-1 0 0,0 0 0,0 0-1,-1 1 1,1-1 0,-8-4 0,2 1-26,0 2 1,-1-1 0,0 1-1,0 1 1,0 0 0,0 0-1,0 1 1,-1 0 0,0 1-1,0 0 1,1 0-1,-1 2 1,0-1 0,0 1-1,-20 3 1,9 0-425,1 1 0,-1 1-1,1 1 1,0 1 0,1 1 0,-38 20 0,45-22-2192,13-5 1754</inkml:trace>
  <inkml:trace contextRef="#ctx0" brushRef="#br0" timeOffset="2">626 1 14019,'10'8'1072,"7"3"665,-4 3-97,-2 0-256,2 3-280,-3 1-335,1 1-201,1-1-248,-2 0-112,-4-2-208,1 1-184,-6-6-400,-1-1-232,-3-5-617,-3-5-151,-3-7-297,0-4-199,-6-7 1232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7.3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14179,'5'0'1080,"3"5"585,4 5-57,6 11-352,4 5-160,5 7-215,5 5-89,1 3-176,3 1-112,-5-1-192,0 0-96,-8-9-136,-2-2-40,-11-14-120,-2-1-376,-8-10-1072,-11-5-1753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7.7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1 232 12547,'22'-21'1369,"1"1"0,1 1 0,1 1 0,1 2-1,28-15 1,-51 29-1225,1 1 0,0-1 0,0 1 0,1-1 0,-1 1 0,0 1 0,0-1 0,1 0 0,-1 1 0,0 0 0,0 0 0,1 0 0,-1 1 0,0-1 0,1 1 0,-1 0 0,0 0 0,0 1 0,7 3 0,-6-2-56,1 0-1,-2 1 1,1-1-1,0 1 1,-1 1-1,0-1 1,0 1-1,0-1 1,0 1-1,-1 0 1,0 0-1,0 1 1,3 6-1,3 10 176,7 29 0,-4-13-351,-9-30-620,0-9-747,-1-15-1876,-1 8 2291,6-14-429</inkml:trace>
  <inkml:trace contextRef="#ctx0" brushRef="#br0" timeOffset="1">177 0 13043,'7'0'416,"7"2"-72,-2-2-184,6-2-768,8 2 472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8.3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101 211 12571,'-6'1'860,"0"0"0,0 0 1,1 1-1,-1-1 0,-8 5 1,11-5-622,0 1 0,1-1 0,-1 1 0,1 0 0,-1 0 0,1 0 0,0 0 0,0 0 0,0 1 0,0-1 0,0 1 0,-2 4 0,-1 3-13,1 0 0,1 0-1,0 0 1,0 1-1,1-1 1,-2 21-1,3-22-150,1-1 0,0 1 1,0 0-1,1 0 0,1 0 0,-1-1 0,1 1 0,5 14 1,-6-21-60,1 1-1,-1 0 1,1 0 0,0-1 0,-1 1 0,1-1 0,0 1 0,1-1 0,4 4 0,-6-5-13,0 0 0,0 0 0,0-1 0,0 1 0,0-1 0,1 1 1,-1-1-1,0 1 0,1-1 0,-1 0 0,0 0 0,1 1 0,-1-1 0,0 0 0,1 0 1,-1 0-1,0 0 0,1-1 0,-1 1 0,0 0 0,0-1 0,1 1 0,-1 0 0,0-1 1,2-1-1,1 0 5,0-1 0,0-1 1,-1 1-1,1 0 1,-1-1-1,0 0 0,0 0 1,0 0-1,4-7 0,0-3 13,11-26-1,-13 24-14,-1 1 0,0-1 1,-1-1-1,-1 1 0,0-23 0,-2 4 7,-7-51-1,5 66-13,-1 1 0,-1 0-1,-1 0 1,-8-20 0,13 38 1,0 0 0,-1 0-1,1 0 1,-1 0 0,1-1 0,-1 1 0,0 0 0,1 0 0,-1 0 0,0 1 0,0-1 0,0 0 0,0 0 0,0 0 0,0 1 0,-1-2 0,2 2 0,-1 0 0,1 0 0,0 0 0,0 0 0,0 0 0,-1 0 0,1 0 0,0 0 0,0 0 0,-1 0 0,1 0 1,0 0-1,0 0 0,0 0 0,0 1 0,-1-1 0,1 0 0,0 0 0,0 0 0,0 0 0,0 0 0,-1 0 0,1 1 1,0-1-1,0 0 0,0 0 0,0 0 0,0 1 0,0-1 0,0 0 0,-3 14-3,4 0 8,0 0-1,1 0 0,1 0 0,8 25 1,25 55 335,-29-79-219,0 0 0,2-1 0,-1 1 1,20 22-1,-25-33-85,0 0-1,1 0 1,-1 0 0,1-1 0,0 1 0,0-1 0,1 0 0,-1-1-1,1 1 1,-1-1 0,1 1 0,0-1 0,0-1 0,0 1-1,0-1 1,0 0 0,0 0 0,0 0 0,8-1 0,-8 0-7,0-1-1,0 0 1,0-1 0,0 1 0,0-1 0,-1 0 0,1-1 0,-1 1 0,1-1-1,-1 1 1,0-1 0,0-1 0,0 1 0,0 0 0,4-7 0,-2 3-11,0 0 0,-1 0 0,0-1 0,-1 0 0,1 0 0,-2 0 0,7-17 1,-8 13 0,0 0 1,0 0 0,-1-1 0,-1 1 0,0 0-1,-1 0 1,0 0 0,-1 0 0,0 0 0,-1 0-1,0 0 1,-5-11 0,10 28 207,1 0-1,0 0 1,0 0 0,0-1 0,1 1-1,0-1 1,0 0 0,0 0 0,0 0-1,0 0 1,1-1 0,-1 0 0,8 4-1,-5-3-118,0 0-1,0-1 0,0 0 0,1-1 1,-1 0-1,1 0 0,-1 0 0,1-1 1,0 0-1,7 0 0,-9-1-142,0-1-1,0 1 1,0-1 0,0 0-1,0 0 1,0-1 0,-1 0-1,1 0 1,0 0 0,-1-1-1,0 1 1,1-1 0,-1-1-1,-1 1 1,1-1 0,0 0-1,-1 0 1,0 0 0,0 0-1,0-1 1,4-6 0,9-22-2142,1-7 848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16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14 314 6489,'-5'-5'4537,"0"0"-2776,3 2-1,1-2 8,1 0-71,6-1-17,4-2-191,3-2-81,3-8-248,1 0-96,9-7-312,-3-2-167,9-4-289,1-2-48,-4-5-744,4 1-481,5-2 553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17.9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37 213 10682,'0'-1'309,"0"0"-1,0 1 1,0-1-1,0 1 0,0-1 1,0 1-1,0-1 1,0 1-1,0-1 0,0 1 1,0-1-1,0 0 1,0 1-1,-1-1 1,1 1-1,0-1 0,0 1 1,-1-1-1,1 1 1,0 0-1,-1-1 0,1 1 1,-1-1-1,2 1-121,-1 1-1,0-1 1,1 0-1,-1 0 1,1 1-1,-1-1 1,1 0-1,-1 0 1,1 1-1,-1-1 1,1 0-1,-1 0 1,1 0-1,-1 0 1,1 0 0,-1 0-1,1 0 1,0 0-1,-1 0 1,1 0-1,-1 0 1,1 0-1,0-1-115,-1 0 1,0 1-1,0-1 1,0 0-1,0 1 0,0-1 1,0 0-1,0 0 0,0 1 1,0-1-1,0 0 1,0 0-1,0 1 0,0-1 1,-1 0-1,1 1 0,0-1 1,-1 0-1,1 0 0,-6-14-611,6 15 532,-1 0 1,1 0-1,0 0 0,-1 0 1,1 0-1,-1-1 0,1 1 1,0 0-1,-1 0 0,1-1 1,0 1-1,-1 0 0,1-1 1,0 1-1,-1 0 0,1-1 1,0 1-1,0 0 0,-1-1 1,1 1-1,0 0 0,0-1 1,0 1-1,-1-1 1,1 1-1,0 0 0,0-1 1,0 1-1,0-1 0,0 1 1,0-1-1,0 0 0,-4-11-43,5 8 46,-1 4 4,0 0 1,0 0 0,1-1 0,-1 1 0,0 0 0,0 0 0,0 0 0,0 0 0,0 0 0,0 0-1,0 0 1,0 0 0,1-1 0,-1 1 0,0 0 0,0 0 0,0 0 0,0 0 0,0 0 0,0-1-1,0 1 1,0 0 0,0 0 0,0 0 0,0 0 0,0 0 0,0 0 0,0-1 0,0 1-1,0 0 1,0 0 0,0 0 0,0 0 0,0 0 0,0-1 0,-1 1 0,1 0 0,0 0 0,-1-1-15,-4-5 247,5 6-208,0 0-1,0 0 1,0 0-1,0 0 0,0 0 1,0 0-1,0 0 0,0 0 1,0 0-1,0 1 0,0-1 1,0 0-1,0 0 1,0 0-1,0 0 0,0 0 1,0 0-1,0 0 0,0 0 1,0 0-1,0 0 0,0 0 1,0 0-1,-1 0 0,1 0 1,0 0-1,0 0 1,0 1-1,0-1 0,0 0 1,0 0-1,0 0 0,0 0 1,0 0-1,0 0 0,0 0 1,0 0-1,0 0 1,-1 0-1,1 0 0,0 0 1,0 0-1,0 0 0,0 0 1,0 0-1,0 0 0,0 0 1,0 0-1,0 0 1,0 0-1,0 0 0,0-1 1,0 1-1,0 0 0,-1 0 1,1 0-1,0 0 0,0 0 1,0 0-1,0 0 0,0 0 1,0 0-1,0 0 1,0 0-1,0 0 0,0 0 1,2 3 157,-1 0-1,1 1 1,0-1 0,0 0 0,1 0 0,3 4 0,1 1 58,157 229 2473,-150-210-2377,-14-26-324,1 0 1,-1 0-1,0 0 1,0 0-1,0 0 1,0 0-1,1 0 1,-1 0-1,-1 0 1,1 0-1,0 0 1,0 1-1,0-1-7,-1-1 0,1 0-1,0 1 1,0-1 0,-1 1 0,1-1-1,0 0 1,-1 1 0,1-1 0,0 0-1,-1 0 1,1 1 0,-1-1 0,1 0-1,0 0 1,-1 1 0,1-1 0,-1 0-1,1 0 1,-1 0 0,1 0 0,-1 0-1,1 0 1,-1 0 0,1 0 0,-1 0-1,0 0 1,-1-1-2,-1 1 0,0-2 1,1 1-1,0 0 0,-1 0 0,1-1 0,0 1 1,-1-1-1,1 0 0,0 0 0,0 0 0,1 0 0,-1 0 1,-2-3-1,-2-1 0,-21-24-96,0-2 1,3 0 0,0-2-1,-31-60 1,51 86 63,3 6 22,0 1 0,0-1 0,0 1-1,0-1 1,0 0 0,1 1 0,-1-1 0,1 0 0,-1 0-1,1 0 1,0 0 0,-1-3 0,1 5 6,0 0 1,1-1-1,-1 1 1,0 0-1,0 0 0,0 0 1,0 0-1,1-1 1,-1 1-1,0 0 1,0 0-1,0 0 0,1 0 1,-1 0-1,0 0 1,0 0-1,1 0 1,-1 0-1,0 0 0,0 0 1,0 0-1,1 0 1,-1 0-1,0 0 1,0 0-1,1 0 0,-1 0 1,0 0-1,0 0 1,0 0-1,1 0 1,-1 0-1,0 0 0,0 0 1,1 1-1,8 2-12,-8-2 10,18 8-16,1-1 1,30 8-1,-43-14 20,0-1 0,0 0 0,0 0 1,0-1-1,1 0 0,-1 0 0,0-1 0,0 1 0,0-2 0,0 1 1,9-3-1,-14 3 0,0 0 0,1 0 0,-1 0 0,0 0 1,0 0-1,0 0 0,0-1 0,0 1 0,0-1 0,0 1 1,-1-1-1,1 0 0,0 0 0,-1 0 0,1 0 0,-1 0 1,0 0-1,0 0 0,0 0 0,0 0 0,0-1 0,0 1 1,-1 0-1,1-1 0,-1 1 0,1 0 0,-1-1 0,0 1 1,0-1-1,0 1 0,0 0 0,-1-4 0,-2-7-9,1 1 0,-2 0 0,0 0-1,-10-22 1,7 20-2,-6-16-1,13 29 12,0 1 0,0 0 0,0 0 0,0 0 0,0 0 0,0-1 0,0 1 0,0 0 0,0 0 0,0 0 0,0 0 0,0-1 0,0 1 0,0 0 0,0 0 0,0 0 0,0 0 0,0-1 0,0 1 0,1 0 0,-1 0 0,0 0 0,0 0 0,0 0 0,0-1 0,0 1 0,0 0 0,0 0 0,1 0 0,-1 0 0,0 0 0,0 0 0,0 0 0,0 0 0,0 0 0,1-1 0,-1 1 0,0 0 0,0 0 0,0 0 0,0 0 0,1 0 0,-1 0 0,0 0 0,0 0 0,0 0 0,0 0 0,1 0 0,-1 0 0,0 0 0,4 2 1,0-1 1,0 1-1,-1 0 0,1 0 1,0 0-1,-1 1 0,0-1 1,1 1-1,2 3 0,2 1 24,51 45 293,-38-32-200,1 0 1,1-2 0,29 18 0,-49-35-163,0 1 1,0-1 0,0 1 0,0-1 0,0 0-1,0 0 1,0 0 0,6 0 0,-8-1-59,0 0 1,0 0 0,0 0 0,0 0-1,-1 0 1,1-1 0,0 1 0,0 0-1,0-1 1,0 1 0,0 0 0,0-1-1,0 1 1,-1-1 0,1 1 0,0-1-1,0 0 1,-1 1 0,1-1 0,0 0-1,-1 0 1,1 1 0,-1-1 0,1 0-1,-1 0 1,1 0 0,-1 0 0,1 1-1,-1-1 1,0 0 0,0 0 0,1 0-1,-1-2 1,5-45-5475,2 18 3760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18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13611,'11'26'2040,"2"2"1657,12 0-1440,-1-2-97,-1-3-792,0-2-303,-4-5-505,4-1-224,0-4-216,-3-1-16,-9-5-440,-1 2-376,-18-17-5818,-4 0 3714,-2-6 1591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18.7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0 312 12019,'24'-4'6072,"-1"-7"-3667,19-19-1739,-31 21 69,1 0-496,-3 3-105,-1 0 1,0-1-1,-1 0 1,12-12 0,-18 17-210,1 0 1,-1-1 0,1 1-1,-1-1 1,0 1-1,0-1 1,0 1 0,0-1-1,0 0 1,-1 1 0,1-1-1,-1 0 1,1 0 0,-1 1-1,0-1 1,0 0-1,-1 0 1,1 0 0,0 1-1,-1-1 1,-1-5 0,-9-20-1177,-1-1 1,-29-48 0,41 76 1300,0 1 1,-1 0-1,1-1 0,0 1 0,0 0 0,0-1 0,0 1 0,0 0 0,-1 0 0,1-1 0,0 1 0,0 0 0,-1 0 0,1-1 0,0 1 0,0 0 0,-1 0 0,1 0 0,0-1 1,-1 1-1,1 0 0,0 0 0,0 0 0,-1 0 0,1 0 0,0 0 0,-1 0 0,0 0 0,1 0 4,0 0 1,0 1-1,0-1 0,0 0 0,-1 1 1,1-1-1,0 1 0,0-1 0,0 0 0,0 1 1,0-1-1,0 1 0,0-1 0,0 0 1,0 1-1,0-1 0,0 1 0,1-1 1,-1 0-1,0 1 0,0-1 0,0 1 1,4 8 639,0 0 1,1 0 0,-1 0-1,2-1 1,10 14 0,37 37 1513,-42-48-1974,1 0 1,0 0-1,0-1 0,16 9 1,-23-16-331,0 0-1,1 0 1,-1-1 0,1 1 0,-1-2 0,1 1-1,0 0 1,0-1 0,-1 0 0,1-1 0,0 1 0,0-1-1,0 0 1,7-1 0,-11 1-118,-1-1 1,1 1-1,0-1 1,-1 1-1,1-1 0,-1 1 1,1-1-1,-1 0 1,1 0-1,-1 0 0,0 0 1,1 0-1,-1 0 1,0 0-1,0 0 1,0 0-1,0-1 0,2-2 1,9-15-1256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19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54 398 15243,'-5'5'879,"-1"1"1,1 0-1,0 0 0,1 1 0,-1-1 0,1 1 0,1 0 0,-1 0 1,-4 14-1,7-15-632,0 0 0,0 0 0,0 0 0,1 1 0,0-1 0,0 0 0,0 1 0,1-1 0,0 0 0,0 0 0,1 0 0,3 10 0,-1-4-73,1 0 0,0-1-1,1 0 1,0 0 0,1 0 0,0-1 0,10 12 0,-13-19-164,-1 1 1,1-1-1,-1 0 1,1 0-1,0 0 1,0-1-1,0 1 1,1-1 0,-1 0-1,1 0 1,-1 0-1,1-1 1,-1 0-1,1 0 1,0 0-1,0 0 1,0-1 0,-1 0-1,1 0 1,0 0-1,8-2 1,-7 1-138,0 0 0,0-1 0,0 0 0,0-1 0,0 1 0,-1-1 0,1 0 0,-1-1 0,0 1 0,0-1 0,0 0 0,6-6 0,0-2-1218,-1-1 0,0-1 1,12-20-1,1-1-562</inkml:trace>
  <inkml:trace contextRef="#ctx0" brushRef="#br0" timeOffset="1">528 1 14075,'7'3'5128,"3"10"-2842,-4-5-1047,16 18-204,-1 0 1,-1 2 0,-1 0-1,20 41 1,-28-48-915,-7-15-214,-1 0 1,0-1-1,3 13 1,-13-23-4693,-2-7 2128,0-3 854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19.4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0 238 16019,'14'-5'5677,"7"-10"-3699,-15 9-1163,120-101 4022,-29 22-3942,-93 82-953,0 0 0,0 0 0,0 1 0,6-4 0,-10 6-42,1 0 0,-1-1-1,1 1 1,-1 0 0,1 0 0,-1-1 0,1 1 0,-1 0 0,1 0 0,0 0 0,-1 0 0,1 0 0,-1 0 0,1 0-1,-1 0 1,1 0 0,-1 0 0,1 0 0,0 0 0,-1 0 0,1 0 0,-1 0 0,1 1 0,-1-1 0,1 0 0,-1 0-1,1 1 1,-1-1 0,1 0 0,-1 1 0,0-1 0,1 0 0,-1 1 0,1-1 0,-1 1 0,0-1 0,0 1 0,1-1-1,-1 1 1,0-1 0,1 1 0,-1-1 0,0 1 0,0-1 0,0 1 0,0-1 0,0 2 0,1 1-790,-1 0-1,1 0 1,-1 1 0,0-1 0,-1 6 0,-3 9-868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19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0 221 11602,'0'8'2161,"2"-2"2704,7-4-1840,9-7-465,7-5-303,11-14-521,1-2-264,3-5-543,-9-4-257,-2 6-360,-4 4-304,-7 9-1209,8 1 1466,-7-6-666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25.6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0 272 9850,'2'0'1320,"9"0"1153,4 0-361,9 1-471,4 1-201,5 0-328,-2-2-176,0-4-351,-2-1-169,-4 1-208,-4 0-72,-8 1-256,0-2-248,-5-1-689,-1-3-463,-5 3-744,-2-1 1119</inkml:trace>
  <inkml:trace contextRef="#ctx0" brushRef="#br0" timeOffset="1">126 0 10858,'-3'2'1441,"-1"1"655,9 12-71,7 5-145,7 7-136,9 6 49,0 0-257,1-2-248,-3-5-416,-4-3-271,-1-4-377,0-2-80,-5-6-288,-4-3-392,-6-4-977,-2 2-2144</inkml:trace>
  <inkml:trace contextRef="#ctx0" brushRef="#br0" timeOffset="2">474 149 14507,'-2'15'1136,"-1"8"1561,-5-5-2465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23.5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1342 9306,'-1'1'78,"1"-1"0,0 0 0,0 0 0,-1 0 0,1 0 0,0 0 0,-1 0 1,1 0-1,0 0 0,0 0 0,-1 0 0,1 0 0,0 0 0,-1-1 0,1 1 0,0 0 0,0 0 0,-1 0 0,1 0 0,0 0 0,0-1 1,-1 1-1,1 0 0,0 0 0,0 0 0,0 0 0,-1-1 0,1 1 0,0 0 0,0 0 0,0-1 0,0 1 0,0 0 0,-1-1 0,6-9 1643,14-11 114,-17 20-1643,157-143 4910,85-81-3297,-105 85-959,246-234 2432,-268 270-1613,184-125 1,-272 209-1467,1 2 1,41-19 0,-63 33-166,15-5 41,-21 8-71,-1 1 0,0 0 1,0-1-1,1 1 0,-1 0 1,0 0-1,0 0 0,1 0 1,-1 0-1,0 0 1,0 1-1,1-1 0,-1 0 1,0 1-1,2 0 0,-2-1-15,-1 1-1,1-1 0,-1 1 1,1-1-1,-1 1 0,1-1 1,-1 1-1,0 0 0,1-1 1,-1 1-1,0 0 0,1-1 1,-1 1-1,0 0 0,0 0 0,1-1 1,-1 1-1,0 0 0,0 0 1,0-1-1,0 1 0,0 0 1,0 0-1,0 0 0,-1-1 1,1 1-1,0 1 0,-1 1-79,0-1 0,0 1 0,0 0 0,0-1 0,0 1 0,-3 3 0,3-5 100,0 1 1,-1 0-1,1-1 0,-1 0 0,0 1 0,1-1 1,-1 0-1,0 0 0,0 0 0,-3 2 0,-32 7-241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34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209 55 10322,'0'-2'384,"0"-1"0,0 0 1,0 0-1,-1 0 0,1 1 0,-1-1 0,0 0 0,0 1 0,0-1 0,0 0 0,0 1 0,0-1 1,-1 1-1,1 0 0,-4-4 0,4 5-269,0 0-1,0 0 1,-1 0-1,1 0 1,0 1 0,-1-1-1,1 0 1,-1 1 0,1-1-1,-1 1 1,1-1-1,-1 1 1,0 0 0,1-1-1,-1 1 1,1 0 0,-1 0-1,0 0 1,1 1 0,-1-1-1,0 0 1,1 0-1,-1 1 1,1-1 0,-1 1-1,1 0 1,-1-1 0,-1 2-1,-5 3 136,-1 0 0,1 1 0,0 0 0,1 1 0,-1-1 0,1 1 0,1 1 0,-1-1 0,1 1-1,1 0 1,-8 14 0,3-4-39,1 0-1,1 1 0,1 1 0,-8 30 0,13-41-198,0-1 0,1 1 0,0 0 0,1 0-1,-1 0 1,2-1 0,0 11 0,0-17-14,-1 0 0,0 0 0,1-1 0,-1 1 0,1 0 0,0 0 0,-1 0 0,1-1 0,0 1 0,0 0 0,0-1 0,0 1 0,1 0 0,-1-1 0,0 0 0,1 1 1,-1-1-1,1 0 0,-1 0 0,1 1 0,-1-1 0,1 0 0,0-1 0,0 1 0,-1 0 0,1 0 0,0-1 0,0 1 0,0-1 0,0 0 0,0 0 0,0 1 0,0-1 0,0 0 0,0-1 0,0 1 0,2-1 0,1 1-26,-1-2 0,0 1 0,0 0-1,0-1 1,0 1 0,0-1 0,-1 0-1,1-1 1,-1 1 0,1-1 0,-1 1-1,0-1 1,0 0 0,0 0 0,0-1-1,0 1 1,-1 0 0,1-1 0,2-5-1,-2 2-4,1 0-1,-1 0 0,-1 0 1,1 0-1,-1-1 0,0 1 1,-1-1-1,0 1 1,0-16-1,-2 9 37,-1 0 0,0 0 0,-6-17 0,-3-15 57,13 50 32,-1 0 0,1 0 0,1 0 0,-1 0 0,1 0 1,-1-1-1,6 6 0,-1-1 74,-2 0-63,2-1 0,-1 0 1,1 0-1,0 0 0,0-1 0,1 0 1,0 0-1,12 6 0,-13-9-198,0 0 0,-1-1 1,1 1-1,0-1 0,1-1 0,-1 0 0,0 1 0,0-2 0,1 1 0,-1-1 0,13-2 0,-16 2-240,0-1-1,0 0 1,0 0 0,0 0-1,0-1 1,-1 1-1,1-1 1,-1 0-1,1 0 1,5-4-1,12-13-1000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34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0 306 11666,'4'8'1646,"1"-1"-1,0-1 0,0 1 0,11 11 1,-10-13-1153,-1 1 0,0 0 0,0 0 0,0 0 0,-1 1 0,5 8 0,-6-6-406,1 0 1,-2 0 0,1 0-1,-1 1 1,0-1 0,-1 1-1,0-1 1,-1 1 0,0-1-1,-1 11 1,-1-13-83,-1-8 12,-2-10 18,2-3-28,1 0-1,0 1 1,1-1-1,0 0 1,1 0-1,1 0 1,0 0-1,1 0 1,0 0-1,1 0 1,1 1-1,0-1 1,1 1-1,9-18 1,-13 29-3,1-1 0,-1 1 1,0 0-1,1 0 0,-1 0 1,1 0-1,0 0 0,0 0 1,0 0-1,0 1 0,0-1 1,0 1-1,0-1 0,1 1 1,-1 0-1,0 0 1,1 0-1,-1 0 0,1 0 1,-1 0-1,5 0 0,-4 1 33,0 0 0,-1 1-1,1-1 1,0 1 0,0-1-1,0 1 1,0 0 0,0 0-1,-1 0 1,1 0-1,0 1 1,-1-1 0,1 1-1,-1-1 1,0 1 0,1 0-1,-1 0 1,3 3 0,18 25 437,-19-22-415,1-2 0,0 1-1,1-1 1,7 8 0,-12-14-60,-1 0 0,1 1 0,-1-1 0,1 1 0,-1-1 0,1 0 0,-1 1 0,1-1 0,0 0 0,-1 0 0,1 0 1,-1 1-1,1-1 0,0 0 0,-1 0 0,1 0 0,0 0 0,-1 0 0,1 0 0,0 0 0,-1 0 0,1 0 0,1-1 0,-1 0-7,0 1-1,0-1 1,0 0-1,0 0 1,0 1-1,0-1 1,0 0-1,0 0 0,0 0 1,0 0-1,1-2 1,1-3-80,1-1 0,-2 1 0,5-11-1,-7 16 65,27-98-1068,-1 3 609,-25 94 482,8-23-22,-8 24 27,0-1 1,0 1 0,0-1-1,-1 1 1,1 0 0,0-1-1,1 1 1,-1 0 0,0 0-1,0 0 1,0 0 0,3-2-1,-3 3 6,-1 0-1,1 0 0,0 0 0,-1 0 0,1 0 1,-1 0-1,1 0 0,-1 0 0,1 0 0,0 0 0,-1 1 1,1-1-1,-1 0 0,1 0 0,-1 1 0,1-1 0,-1 0 1,1 1-1,-1-1 0,1 0 0,-1 1 0,0-1 0,1 1 1,-1-1-1,0 1 0,1-1 0,-1 1 0,1 0 1,10 20 267,-8-15-188,-1-4-79,-1 0 0,0 1 0,1-1 0,0 0 1,-1 0-1,1 0 0,0 0 0,0 0 0,0-1 1,1 1-1,-1-1 0,0 1 0,0-1 0,1 0 1,-1 0-1,1 0 0,-1 0 0,1 0 0,-1 0 0,1-1 1,0 1-1,-1-1 0,1 0 0,0 0 0,-1 0 1,1 0-1,0 0 0,-1-1 0,1 1 0,3-2 1,-1 1-12,0-1 1,0 0 0,-1 0 0,1 0 0,0-1 0,-1 1-1,0-1 1,0 0 0,0-1 0,0 1 0,0-1 0,-1 1-1,1-1 1,-1 0 0,4-6 0,6-20 23,-11 24-20,0 0 1,1 1-1,-1-1 1,1 1-1,4-6 1,-7 10-4,1 1 0,-1 0 0,0 0 0,0-1 0,1 1 0,-1 0 0,0 0 0,1-1 0,-1 1 0,0 0 0,1 0 0,-1 0 0,0 0 0,1-1 0,-1 1 1,0 0-1,1 0 0,-1 0 0,1 0 0,-1 0 0,0 0 0,1 0 0,-1 0 0,0 0 0,1 0 0,0 0 0,10 8-3,9 19-2,-15-20 8,110 156 726,-101-142-607,0 1-1,-1 1 0,-2 0 0,0 1 0,12 42 0,-18-47-103,0 1 1,-1 0 0,-2 0 0,0 0-1,-1 1 1,-1-1 0,-4 37 0,2-49-15,1 1 0,-2-1 1,1 1-1,-1-1 0,0 0 1,-1 0-1,0 0 0,-9 14 1,11-20-3,0 1 1,0-1 0,0 0-1,0 1 1,0-1-1,0 0 1,-1 0 0,1-1-1,-1 1 1,1 0-1,-1-1 1,1 1 0,-1-1-1,0 0 1,0 0-1,0 0 1,0-1 0,0 1-1,0 0 1,0-1-1,0 0 1,0 0 0,0 0-1,0 0 1,0 0 0,0-1-1,0 1 1,-5-3-1,3 1 3,0 0-1,0-1 0,0 0 0,0 0 1,0 0-1,1 0 0,-1-1 0,1 0 1,0 0-1,-4-5 0,-2-3 3,1 0 0,-11-22 0,13 20-15,0-1 0,0-1 0,2 1 0,0-1-1,1 0 1,0 0 0,2 0 0,-2-22 0,3 25-280,1-1 0,1 0 1,0 1-1,1-1 0,0 0 1,1 1-1,0 0 0,2 0 1,-1 0-1,9-16 0,-10 24-92,-1 1 1,1 0-1,0 0 0,0 0 0,4-4 0,17-10-1175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36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98 813 8778,'-4'-48'6713,"4"47"-6599,0 1-1,0-1 1,0 1-1,0-1 1,-1 1-1,1-1 1,0 1-1,0-1 1,-1 1-1,1-1 1,0 1-1,-1-1 1,1 1-1,0 0 1,-1-1-1,1 1 1,-1 0-1,1-1 1,-1 1-1,1 0 0,-1-1 1,1 1-1,-1 0 1,1 0-1,-1 0 1,1 0-1,-1-1 1,1 1-1,-1 0 1,1 0-1,-1 0 1,0 0-1,1 0 1,-1 0-1,0 1 1,-1-1 39,1 0-1,-1 0 1,1 1 0,-1-1 0,1 1 0,-1-1 0,1 1-1,-1 0 1,1-1 0,-3 3 0,-1 2 15,0 0 0,0 1 0,0-1 0,1 1-1,0 0 1,0 1 0,1-1 0,-1 1 0,1-1 0,1 1 0,-1 0 0,-1 9 0,2-3-50,-1 0 1,2 0-1,-1 1 1,2-1-1,2 25 1,-2-32-89,1 1 0,1 0 0,-1-1 0,1 0 0,0 1 0,1-1 0,3 7 0,-5-10-24,1-1-1,-1 0 1,0 0-1,1 0 1,0 0 0,0 0-1,-1 0 1,1 0 0,0-1-1,0 1 1,1-1 0,-1 1-1,0-1 1,0 0-1,1 0 1,-1 0 0,1 0-1,-1 0 1,1 0 0,-1-1-1,4 1 1,1-1-1,-1 0 0,1-1 0,-1 0 0,0 0 0,1 0 0,-1-1 1,0 0-1,0-1 0,0 1 0,0-1 0,-1 0 0,1 0 0,-1-1 0,0 0 0,7-5 0,4-5-1,-1-2 0,0 1-1,15-23 1,-5 6 3,35-64 0,-52 81 5,-1-1 0,0 0-1,-1 0 1,0 0 0,-2-1-1,5-31 1,-9 42-10,0 0 1,0 0-1,0 0 1,-1 1-1,0-1 0,-2-8 1,3 13 1,-1 1-1,1-1 1,0 0 0,-1 0 0,1 0-1,-1 0 1,1 0 0,-1 0-1,1 1 1,-1-1 0,0 0 0,1 0-1,-1 1 1,0-1 0,0 0-1,1 1 1,-1-1 0,-1 0 0,1 1 5,0 0 1,0 0-1,0 0 1,0 0-1,0 0 1,0 0-1,0 1 1,0-1-1,0 0 1,0 0-1,1 1 1,-1-1-1,0 1 1,0-1-1,0 1 1,0-1-1,1 1 1,-1-1-1,0 1 1,1 0-1,-1-1 1,0 1 0,0 1-1,-3 3 24,1-1 1,0 0-1,1 1 0,-1 0 1,1 0-1,0 0 0,0 0 0,0 0 1,1 0-1,0 0 0,0 0 1,-1 8-1,2-5-18,-1-1-1,1 1 1,1 0-1,-1 0 1,1-1-1,1 1 1,4 14-1,-5-19-13,0 0-1,0 0 0,0 0 0,1 0 1,-1 0-1,1-1 0,0 1 0,0-1 0,0 1 1,0-1-1,0 0 0,1 0 0,-1 0 1,1 0-1,-1 0 0,1 0 0,0-1 0,0 1 1,0-1-1,-1 0 0,1 0 0,0 0 1,1 0-1,-1 0 0,0-1 0,0 1 0,0-1 1,0 0-1,0 0 0,1 0 0,4-1 1,-1-1 0,1 1 1,0-1-1,-1-1 1,1 0 0,-1 0-1,0 0 1,0-1 0,0 0-1,0 0 1,-1-1 0,11-9-1,-7 5-1,-1-1-1,0 0 1,-1-1-1,0 0 1,-1 0 0,0-1-1,10-22 1,-11 17 12,0 0 1,-2 0-1,0 0 1,-1-1 0,2-28-1,-3 10-2,-1 1 0,-2-1 0,-2 1 0,-1 0 0,-9-37 0,11 67-9,1 1 0,-1-1 0,0 1 0,0-1 0,0 1 0,-1 0 0,1 0 0,-1 0 1,-5-5-1,7 8 3,0 0 0,0 0 0,0 0 0,0 0 0,0 1 0,0-1 0,-1 0 0,1 1 1,0-1-1,0 0 0,-1 1 0,1 0 0,0-1 0,-1 1 0,1 0 0,0 0 1,-1 0-1,1 0 0,0 0 0,-1 0 0,1 0 0,0 0 0,-1 0 0,1 0 0,0 1 1,-1-1-1,1 1 0,0-1 0,0 1 0,-1 0 0,1-1 0,0 1 0,0 0 0,0 0 1,0-1-1,0 1 0,-2 2 0,0 1 31,-1 1 1,1-1-1,0 1 0,0 0 0,0 0 1,1 0-1,-1 0 0,1 0 1,0 0-1,1 1 0,0-1 1,0 1-1,-1 6 0,1 2 15,0 1-1,1-1 1,0 1-1,3 14 0,0-12-37,0-1-1,1 0 0,0 0 0,2 0 0,0 0 1,0-1-1,2 0 0,16 26 0,-19-35-9,0 1-1,0-1 1,1-1 0,0 1-1,0-1 1,0 0-1,1 0 1,12 7-1,-13-9 0,0-1 0,0 0 0,0 0-1,0 0 1,1-1 0,-1 0-1,0 0 1,1 0 0,-1-1-1,1 0 1,-1 0 0,9-2-1,-6 0 0,0 0 0,0 0 0,0-1 0,-1 0 0,1-1-1,-1 0 1,0 0 0,0-1 0,9-6 0,-7 3 0,0-1 1,0 0-1,-1-1 1,-1 0-1,16-21 1,-14 15 1,-1-1 0,-1 0 1,0 0-1,-1-1 0,-1 0 0,0 0 1,-2 0-1,0-1 0,1-21 0,-3 16 1,-2 1 0,0 0 0,-2-1 0,-1 1 0,0 0 0,-2 0 0,-14-41 0,17 57-5,-1 1 0,0 0-1,-1-1 1,0 1 0,0 1-1,-6-8 1,8 11 3,1 0 0,-1 0 0,0 1 1,1-1-1,-1 1 0,0-1 0,0 1 0,0-1 0,-1 1 1,1 0-1,0 0 0,0 0 0,-1 1 0,1-1 1,0 0-1,-1 1 0,1 0 0,-1-1 0,1 1 0,0 0 1,-5 0-1,6 1 0,0-1 0,0 0 0,-1 1 0,1-1 0,0 1 0,0-1 0,-1 1 0,1 0 0,0-1 0,0 1 0,0 0 0,0 0 0,0 0 0,0 0 0,0 0 0,0 0 0,1 0 0,-1 0 0,0 0 0,0 2 0,-1 1 3,1-1-1,0 0 0,0 1 0,1-1 1,-1 0-1,1 1 0,0-1 1,0 4-1,0 4 25,1 1-1,1-1 1,0 0-1,4 11 1,1 1 76,2-1-1,0 0 1,19 31-1,-21-40-44,2-1-1,-1 0 1,2 0 0,-1-1-1,2 0 1,18 16-1,-25-24-4,0-1-1,0 1 0,0 0 1,0-1-1,0 0 1,0 0-1,1 0 0,-1-1 1,1 0-1,-1 1 1,1-1-1,-1-1 0,1 1 1,0-1-1,-1 0 1,1 0-1,0 0 0,-1 0 1,1-1-1,0 0 1,-1 0-1,1 0 0,-1-1 1,1 0-1,-1 1 0,0-1 1,7-5-1,1-1 1,-1-1 0,0 0-1,0-1 1,-1 0 0,0-1-1,-1 0 1,0 0 0,-1-1 0,0 0-1,-1-1 1,0 1 0,-1-2-1,-1 1 1,0 0 0,0-1-1,-2 0 1,1 0 0,1-24-1,-6-3-1253,1 8 376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23.9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77 10786,'7'-2'6876,"20"1"-5147,-17 1-1032,7-2-315,0 0-1,0-1 1,30-9 0,45-22-199,-87 32-186,-4 2-82,0 0 0,0-1 0,0 1 0,0 0 0,0-1 0,0 1 0,0-1 0,-1 1 0,1-1 0,0 1 0,0-1 0,0 1 0,-1-1 0,1 0 0,0 0 0,-1 1 0,1-1 0,0 0 0,-1 0 0,1 0 0,-1 0 0,1 0 0,-1 0 0,1-1 0,-1 1 619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24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10242,'-1'34'4637,"2"36"533,-1-63-4939,1-1 0,0 0-1,0 1 1,1-1 0,0 0 0,0 0 0,1 0-1,4 8 1,-6-12-222,0-1 0,1 1 0,-1 0 0,1-1 0,-1 0 0,1 1 0,0-1 0,-1 0 0,1 0 0,0 0 0,0 0 0,0 0 0,3 1 0,18 4-3334,-14-3 2130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24.7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68 12339,'0'1'3126,"6"-1"-1418,6-4-173,97-34 2106,-107 37-3676,11-5-1498,-12 5 1493,-1 1 1,0 0-1,1-1 1,-1 1-1,0 0 1,1-1-1,-1 1 1,0-1-1,0 1 1,0-1-1,1 1 1,-1-1-1,0 1 1,0-1-1,0 1 1,0-1-1,0 1 1,0-1-1,0 1 1,0-1-1,0 1 1,0-1-1,0 1 1,0-1-1,0 0 1,-2-5 25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25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11634,'2'10'1081,"0"1"511,1 5-72,3 4-111,1 5-41,3 1-104,-4 6-248,1 3-95,-2 1-313,1-2-144,-1-5-216,0-2-112,2-13-72,-3-2-240,3-7-56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29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1235 9122,'31'-1'1025,"-1"-2"0,0 0 0,0-2 1,30-10-1,-2-2-281,56-27-1,71-50 1153,-158 80-1721,-3-1-73,0-1 1,-1 0-1,-1-2 0,-1-1 0,-1 0 0,0-2 0,20-27 0,-35 41-16,0 0 0,-1-1 1,0 1-1,0-1 0,-1 0 0,0 0 1,0-1-1,-1 1 0,0-1 1,1-12-1,-1-10 406,-3-51 0,0 49-314,5-64 217,0 0 147,-5 82-479,0 0 1,0 0-1,-2 0 0,-5-20 0,3 18 12,-1 1 1,0 0-1,-1 0 0,-1 1 0,0 0 0,-1 0 0,-1 1 0,0 0 0,-1 1 0,-1 0 0,0 1 0,-14-12 1,5 8 89,0 0 0,-2 2 0,0 0 0,0 2 0,-1 0 0,-1 2 0,-46-13 0,55 18-103,1 2 1,-1 0 0,0 1 0,1 1-1,-1 0 1,0 1 0,0 1 0,0 0 0,0 1-1,1 1 1,-1 0 0,1 2 0,0-1 0,-23 11-1,26-7-29,0-1-1,0 2 0,0-1 1,1 2-1,1-1 0,-1 2 1,-13 17-1,4-1-19,1 1 0,-17 34 0,17-27-1,-18 52 1,30-68-8,1 1 0,1 0 1,1-1-1,-3 34 1,6-46-40,1 0-1,1 0 1,-1-1 0,1 1 0,0 0-1,1 0 1,-1-1 0,1 1 0,1-1-1,-1 1 1,1-1 0,0 0 0,0 0-1,1 0 1,0-1 0,0 1 0,0-1-1,1 0 1,0 0 0,0 0 0,10 6-1,-2-1 389,1-2 0,21 11 0,38 14-79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31.1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260 809 8234,'-1'0'199,"-1"0"1,1 0-1,-1-1 1,1 1 0,-1 0-1,1-1 1,-1 0-1,1 1 1,0-1 0,-1 0-1,1 1 1,0-1-1,0 0 1,0 0-1,-1 0 1,1 0 0,0 0-1,0-1 1,0 1-1,1 0 1,-1 0-1,-1-2 1,-1-3 890,0 0 1,0-1-1,-2-8 0,4 14-794,3 4-61,0 0-1,-1 0 0,2 0 1,-1 0-1,0 0 1,0-1-1,1 1 1,-1-1-1,1 1 0,0-1 1,0 0-1,0 0 1,0 0-1,0-1 1,0 1-1,1-1 1,-1 1-1,5 0 0,9 3 165,0-1 0,25 4 0,-13-6-210,-1 0 1,1-2-1,-1-1 1,1-1 0,-1-2-1,1 0 1,-1-2-1,-1-2 1,1 0 0,-1-2-1,-1 0 1,0-2 0,-1-1-1,0-1 1,0-2-1,32-26 1,-44 30-166,-1 0 0,-1-1 0,19-25 0,23-46 101,-52 82-121,3-6 8,0 1-1,-1-1 1,1 1-1,-2-1 0,1 0 1,-1 0-1,0 0 1,-1-1-1,1-10 1,-2 13 1,0 0 0,-1 1 0,1-1 0,-1 0 0,0 0 0,0 0 0,-1 1-1,0-1 1,0 1 0,0-1 0,-1 1 0,1 0 0,-7-9 0,-27-28 0,-1 2 0,-2 2-1,-58-45 1,79 69-16,0 1 0,-2 1 0,1 1 0,-43-18 0,27 16 119,-2 2-1,-43-9 0,70 18-76,-1 1-1,0-1 1,1 2 0,-1-1 0,1 2-1,-1-1 1,0 2 0,1-1 0,-1 1-1,1 1 1,0 0 0,0 0 0,0 1-1,0 0 1,1 1 0,-18 11 0,-2 3-18,-7 3-4,2 2 0,-38 34 0,63-49 22,-1 1-1,2-1 0,-1 2 1,1-1-1,1 1 1,0 0-1,0 1 0,1 0 1,1 0-1,0 0 1,-4 17-1,5-11 36,1 0 1,1 0-1,1 1 0,0-1 0,1 0 1,4 20-1,2 6 209,16 57 0,-17-79-176,2 0 1,1-1-1,0 0 1,1 0-1,2 0 1,19 30-1,-24-44-67,0 1-1,0-1 0,0 0 1,1 0-1,0-1 1,0 0-1,1 0 1,0-1-1,0 0 0,0 0 1,0-1-1,1 0 1,0 0-1,-1-1 1,2 0-1,-1-1 0,0 0 1,17 2-1,-11-4-159,0-1-1,0 0 1,0-1-1,0-1 1,-1 0-1,1-1 1,-1-1 0,0 0-1,0-1 1,0 0-1,-1-1 1,0-1-1,0 0 1,19-16-1,-12 5-275,18-21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36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13123,'1'0'135,"-1"0"1,1 0 0,0 0 0,-1 0-1,1 0 1,0 0 0,-1 0-1,1 0 1,0 0 0,0 0-1,-1 0 1,1 0 0,0 0-1,-1 1 1,1-1 0,0 0-1,-1 0 1,1 1 0,0-1 0,-1 0-1,1 1 1,-1-1 0,1 1-1,-1-1 1,1 1 0,-1-1-1,1 1 1,-1-1 0,1 1-1,-1 0 1,0-1 0,1 2-1,13 24 1528,-12-20-1136,14 32 1110,-8-18-646,20 36 0,-24-50-911,-1-1 0,2 1 1,-1-1-1,0 0 0,1 0 1,0 0-1,0-1 0,1 0 0,-1 1 1,8 2-1,-3-2-84,-1-1 0,1 0 1,0-1-1,0 0 0,1 0 1,-1-1-1,1-1 0,14 1 0,-5-2-891,0 0-1,0-2 0,31-7 0,-7 1-583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33.7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 11290,'2'-10'1233,"-2"7"-719,0 0-1,1 0 0,-1 0 1,1 1-1,0-1 1,0 0-1,0 1 0,0-1 1,0 0-1,3-2 1,-4 5-463,0 0 1,1-1 0,-1 1-1,0 0 1,1 0 0,-1 0 0,0 0-1,0 0 1,1 0 0,-1 0 0,0 0-1,0 1 1,1-1 0,-1 0 0,0 0-1,0 0 1,1 0 0,-1 0 0,0 0-1,0 0 1,1 1 0,-1-1 0,0 0-1,0 0 1,0 0 0,1 1-1,-1-1 1,0 0 0,0 0 0,0 0-1,0 1 1,0-1 0,1 0 0,-1 0-1,0 1 1,0-1 0,0 0 0,0 0-1,0 1 1,0-1 0,0 1 0,4 14 809,-1 5-34,-1 1 0,-1 34 0,-1 1-21,1-33-575,0 1 1,2 0 0,1-1-1,9 33 1,-11-49-447,1-1 0,-1 0 1,1 0-1,0 0 0,0 0 0,1 0 1,0-1-1,0 1 0,0-1 1,1 0-1,-1-1 0,1 1 0,0-1 1,1 0-1,-1 0 0,1 0 0,0-1 1,0 0-1,0 0 0,11 4 1,19 1-1179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34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196 18 10922,'-1'-1'204,"1"0"0,-1-1 0,1 1 0,-1 0 0,1 1 0,-1-1 0,0 0 0,0 0 0,1 0 0,-1 0 0,0 1 0,0-1 0,0 0 0,0 1 0,0-1 0,0 0 0,0 1 0,0-1 0,0 1 0,0 0 0,0-1 0,0 1 0,-1 0 0,1 0 0,0 0 0,0 0 0,0 0 0,0 0 0,0 0 0,-1 0 0,1 0 0,-2 1 0,-1 0 156,0 0 1,-1 0 0,1 0 0,0 1 0,0 0 0,0 0 0,-5 3-1,-1 3 67,-1 0-1,2 1 0,-1 0 0,1 1 1,0 0-1,1 0 0,0 1 0,1 0 1,0 1-1,-5 12 0,8-16-342,0 2-1,0-1 1,1 0 0,1 1-1,-1-1 1,2 1 0,-1 0 0,1 0-1,1-1 1,0 1 0,0 0-1,1 0 1,0 0 0,3 10-1,-2-14-76,-1-1 0,2-1 0,-1 1 0,0 0 0,1 0 0,0-1 0,0 1 0,0-1 0,1 0 0,0 0 0,-1 0 1,1-1-1,1 0 0,-1 1 0,9 4 0,-7-5-12,0 0 0,0 0 0,0-1 0,0 0 0,1 0 0,-1-1 0,1 1 0,-1-2 0,1 1 0,0-1 0,-1 1 0,12-3 0,-17 2-20,1 0-1,0 0 1,0 0-1,-1-1 1,1 1-1,0-1 1,-1 1-1,1-1 1,-1 0-1,1 1 0,-1-1 1,1 0-1,-1 0 1,1 0-1,-1 0 1,0 0-1,1-1 1,-1 1-1,0 0 1,0-1-1,0 1 1,1-3-1,-1 2 4,-1 0 0,0 0 0,1 1 0,-1-1 0,0 0 0,0 0 0,0 1 0,-1-1 1,1 0-1,0 0 0,-1 0 0,1 1 0,-1-1 0,1 0 0,-1 1 0,0-1 0,0 1 0,0-1 0,0 1 0,0-1 0,0 1 0,-2-2 0,-23-27-129,13 15 144,0 0-1,-13-20 1,26 34 17,0 1 0,0 0 1,0 0-1,0 0 1,0 0-1,0-1 0,0 1 1,0 0-1,0 0 0,0 0 1,0 0-1,0-1 1,0 1-1,0 0 0,0 0 1,0 0-1,0 0 0,0-1 1,0 1-1,0 0 0,0 0 1,0 0-1,0 0 1,0-1-1,0 1 0,0 0 1,0 0-1,1 0 0,-1 0 1,0 0-1,0-1 1,0 1-1,0 0 0,0 0 1,0 0-1,1 0 0,-1 0 1,0 0-1,0 0 0,0 0 1,0 0-1,1 0 1,-1 0-1,0-1 0,0 1 1,0 0-1,0 0 0,1 0 1,-1 0-1,0 0 1,0 0-1,0 0 0,0 1 1,1-1-1,-1 0 0,15 0 205,-11 0-135,14 1 24,0-1 1,1-1-1,-1 0 0,0-1 1,21-6-1,-31 6-359,-1-1-1,1 1 1,-1-2-1,1 1 0,-1-1 1,0 0-1,0 0 1,-1-1-1,1 0 0,-1 0 1,0-1-1,-1 1 0,1-1 1,5-9-1,-4 4-2152,11-24 1,-6 10 972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35.2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40 10210,'-4'-9'738,"3"5"61,-1 0-1,0 0 1,0 0-1,0 1 1,0-1 0,-4-4-1,6 8-702,-1 0 0,1 0 0,0 0-1,0 0 1,-1 0 0,1 0 0,0 0-1,0 0 1,-1 0 0,1 0 0,0 0-1,0 1 1,-1-1 0,1 0 0,0 0 0,0 0-1,0 0 1,-1 0 0,1 0 0,0 1-1,0-1 1,0 0 0,0 0 0,-1 0-1,1 1 1,0-1 0,0 0 0,0 0 0,0 0-1,0 1 1,0-1 0,-1 0 0,1 0-1,0 1 1,0-1 0,0 0 0,0 0-1,0 1 1,0-1 0,0 0 0,0 0 0,0 1-1,0-1 1,0 0 0,0 0 0,1 1-1,-1-1 1,0 15 1005,0 0 1,2 1-1,0-1 0,6 23 0,-4-22-616,22 87 1572,-21-88-1859,2 0 0,-1 0 0,2-1 0,13 21 0,-14-25-195,23 30 162,-28-38-222,1 1 1,-1-1-1,1 1 0,-1-1 1,1 0-1,0 0 1,0-1-1,0 1 0,0 0 1,0-1-1,0 0 1,4 1-1,-6-2-63,0 0-1,1 0 1,-1 0 0,0 0-1,1 0 1,-1-1 0,0 1-1,1 0 1,-1-1 0,0 1-1,0-1 1,1 0 0,-1 1-1,0-1 1,0 0 0,0 0-1,0 0 1,0 0-1,0 1 1,0-1 0,0-1-1,0 1 1,0 0 0,-1 0-1,1 0 1,0 0 0,-1-1-1,1 1 1,0-2 0,2-5-654,0-1 0,0 0 0,1-8 0,-4 16 749,1-2-157,10-53-2512,-10 48 2549,0 1 0,-1-1-1,0 0 1,0 1 0,-2-11 0,2 18 173,0 0-1,0-1 1,0 1 0,0 0 0,0 0 0,0 0 0,0 0 0,0 0 0,0 0-1,0 0 1,0 0 0,0-1 0,0 1 0,0 0 0,0 0 0,-1 0-1,1 0 1,0 0 0,0 0 0,0 0 0,0 0 0,0 0 0,0 0 0,0 0-1,0 0 1,-1 0 0,1-1 0,0 1 0,0 0 0,0 0 0,0 0-1,0 0 1,0 0 0,0 0 0,-1 0 0,1 0 0,0 0 0,0 0 0,0 0-1,0 0 1,0 1 0,0-1 0,0 0 0,-1 0 0,1 0 0,0 0-1,0 0 1,0 0 0,0 0 0,0 0 0,0 0 0,0 0 0,0 0 0,0 0-1,-1 0 1,1 1 0,0-1 0,0 0 0,0 0 0,0 0 0,0 0-1,0 0 1,0 0 0,0 0 0,0 1 0,0-1 0,-4 9 1686,4-8-1604,0 0 1,0 0 0,0 0 0,0 0 0,1 0-1,-1 0 1,0 0 0,0 0 0,1 0 0,-1 0 0,1 0-1,-1-1 1,1 1 0,-1 0 0,1 0 0,0 0 0,-1-1-1,1 1 1,0 0 0,1 0 0,0 0-21,0 1 0,0-1-1,0 0 1,1 0 0,-1 0 0,0 0 0,1-1 0,2 1 0,3 1-59,0-1 1,0-1 0,0 0 0,10-1 0,-14 1-31,1-1 1,0 1-1,-1-1 1,1-1-1,0 1 1,-1-1-1,0 1 1,6-4-1,-8 4 1,0-1-1,1 0 0,-1 1 1,0-1-1,0 0 0,0 0 1,0 0-1,-1-1 0,1 1 1,-1 0-1,1-1 0,-1 1 1,0-1-1,1 1 0,0-5 1,-2 6-1,0 0 1,0 0-1,1 0 1,-1 0-1,0 0 0,1 0 1,-1 0-1,1 0 1,-1 0-1,1 0 1,0 0-1,-1 1 1,1-1-1,0 0 1,0 0-1,-1 1 1,1-1-1,0 0 1,0 1-1,0-1 1,0 1-1,0-1 1,0 1-1,0-1 1,0 1-1,0 0 1,0-1-1,0 1 1,1 0-1,1 0 0,-1 0-1,0 1 1,0-1 0,0 1-1,1 0 1,-1 0 0,0 0-1,0 0 1,0 0-1,0 0 1,0 0 0,0 1-1,2 2 1,108 109 731,-97-97-549,1 3 0,0 0 0,-2 1 0,0 0 0,-1 2 1,-1-1-1,14 36 0,-21-44-138,0 0 0,-2 0 0,1 0 0,-2 0 0,0 0 0,0 1 0,-1-1 0,-1 1 0,0-1 0,-1 1 0,-1-1 0,0 1 0,-5 17 0,5-26-39,0-1 0,0 1-1,0-1 1,0 0 0,-1 0 0,1 0-1,-1 0 1,0-1 0,-1 1-1,1-1 1,0 1 0,-1-1 0,0 0-1,0-1 1,0 1 0,0-1 0,0 1-1,-1-1 1,1 0 0,-1-1-1,-5 2 1,1 0 3,-1-1 0,0-1 1,0 0-1,0 0 0,0-1 0,-1 0 0,1-1 0,0 0 0,-10-2 1,14 1-8,0 0 0,0 0 0,0-1 0,0 0 0,1 0 0,-1 0 0,1 0 0,0-1 0,0 0 1,0 0-1,0 0 0,1-1 0,0 0 0,0 0 0,0 0 0,-5-8 0,6 7 0,-1 0-1,1-1 1,0 1-1,1-1 1,-1 0 0,1 0-1,1 0 1,-1 0-1,1 0 1,0 0-1,1-1 1,0 1-1,1-14 1,3 6 1,0 0 0,1 0 1,0 0-1,1 1 0,1 0 1,0 1-1,1-1 0,0 1 0,1 1 1,13-15-1,-17 23-27,-1 0 0,1 0-1,0 0 1,1 0 0,-1 1 0,1-1 0,-1 1 0,11-3 0,6-4-1821,-8 1-2713,-4 6 3010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35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19508,'1'10'1721,"-2"-2"983,-1-3-1088,7-4 505,5-1-1497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46.3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1481 9394,'3'-3'5875,"12"-10"-4574,-5 5-889,0 0-1,-1-1 0,0 0 1,10-13-1,30-45 385,-27 34-501,32-44 290,79-105-112,-98 139-459,1 2 1,48-41-1,106-98 31,125-175 2019,-285 323-1803,2 1-1,0 1 1,2 2 0,1 1 0,53-30 0,-78 51-238,-1 0 0,0-1 0,11-10 0,-17 14-20,0 0 1,0 0-1,0-1 1,-1 1-1,1 0 1,-1-1-1,0 0 1,0 0 0,0 1-1,-1-1 1,1 0-1,0-5 1,-2 8-65,1 0 1,-1-1-1,0 1 1,0 0 0,0 0-1,0 0 1,-1-1-1,1 1 1,0 0 0,0 0-1,-1 0 1,1-1-1,-1 1 1,1 0-1,-1 0 1,1 0 0,-1 0-1,0 0 1,1 0-1,-1 0 1,0 0 0,-1-1-1,-2-1-657,0 0-1,1 1 1,-1 0 0,0 0-1,-4-2 1,-6-2-1855,5-1 1170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46.7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10738,'2'3'1065,"3"7"879,3-4-120,8 4-303,7-3-65,5-4-96,3 3-111,-5 2-265,-3 6-192,-15 8-384,-5 3-216,-9 4-424,-9 1-424,-4-1-1465,-4 5 1249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47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0 473 12331,'36'-15'5482,"20"-2"-3244,7-3-1422,4-5-111,213-76 1017,95-38-93,-287 106-1404,7-3-95,-83 30-150,1-1 0,-1 0 0,0 0 0,0-2-1,10-9 1,-20 17-158,-1 0 0,0 0 0,0 0 0,0 0 0,0-1 0,0 1-1,-1 0 1,1-1 0,0 1 0,0 0 0,0-3 0,-1 4 52,0-1 1,0 1-1,0-1 1,0 1-1,0-1 1,0 1-1,0-1 1,0 1 0,0-1-1,-1 1 1,1-1-1,0 1 1,0-1-1,0 1 1,-1-1-1,1 1 1,0-1-1,0 1 1,-1 0-1,1-1 1,-1 1-1,1 0 1,0-1-1,-1 1 1,1 0 0,-1-1-1,1 1 1,0 0-1,-1 0 1,1-1-1,-1 1 1,1 0-1,-1 0 1,1 0-1,-1 0 1,1 0-1,-2-1 1,-7 0-803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47.6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 9826,'2'-1'314,"0"0"1,0 0-1,0 0 0,0 0 1,0 0-1,0 1 0,0-1 1,0 1-1,0 0 0,0-1 1,0 1-1,1 0 0,-1 0 1,0 0-1,0 1 0,0-1 0,0 0 1,0 1-1,0 0 0,1-1 1,-1 1-1,-1 0 0,4 2 1,6 2 258,-2 1 1,1 0-1,10 9 1,-16-11-231,3 1-107,-1 0 0,-1 0 0,1 1 0,-1 0 0,0 0 0,-1 0 0,1 1 0,-1-1-1,0 1 1,5 13 0,-8-17-237,0 0 0,0 1-1,0-1 1,-1 0 0,1 1 0,-1-1-1,0 1 1,0-1 0,0 0-1,0 1 1,-1-1 0,1 1 0,-1-1-1,0 0 1,0 1 0,0-1-1,0 0 1,-1 0 0,1 0-1,-1 0 1,0 0 0,0 0 0,0-1-1,0 1 1,0 0 0,-1-1-1,-2 3 1,4-4-31,0 0-1,0 0 1,0 0-1,0 0 1,0-1-1,0 1 0,0 0 1,0-1-1,0 1 1,-1 0-1,1-1 1,0 1-1,0-1 1,-1 0-1,1 1 1,0-1-1,-1 0 1,1 0-1,0 0 1,-1 0-1,1 0 1,0 0-1,-1 0 1,1 0-1,0-1 1,0 1-1,-1 0 1,1-1-1,0 1 0,-2-2 1,-7-9 335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48.0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13899,'7'19'1944,"-1"2"889,4 4-825,1 0-559,-1-3-977,-2 0-192,-3-4-768,-2-2-1033,2-14 921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48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61 10994,'0'-2'66,"1"-4"621,-1-1 0,0 0 0,-1-11 0,1 17-602,0 0 0,0 0 0,0 0 0,-1 1 0,1-1 0,0 0 0,0 0 0,-1 0 0,1 0 0,0 1 0,-1-1 0,1 0 0,0 0 0,-1 1 0,1-1 0,-1 0 0,0 1 0,1-1 0,-1 0 0,1 1 0,-1-1 0,0 1 0,0-1 0,1 1 0,-1-1 0,0 1 0,0 0 0,1-1 0,-1 1 0,0 0 0,0 0 0,0-1 0,0 1 0,0 0 0,1 0 0,-1 0 0,0 0 0,0 0 0,-1 1 0,0-1-2,1 1 1,-1-1-1,1 1 0,-1 0 1,1 0-1,0 0 1,-1 0-1,1 0 1,0 0-1,0 0 1,-1 0-1,1 0 1,0 0-1,-1 3 0,-13 22 551,11-17-428,-3 5 17,0 0 0,1 0 0,1 0-1,0 1 1,1 0 0,0 0 0,1 0 0,1 0 0,0 0 0,2 1 0,-1-1 0,2 0 0,4 30-1,-4-41-170,0 0-1,0 0 1,1 0 0,-1 0-1,1 0 1,0-1-1,0 1 1,0 0-1,0-1 1,5 6-1,-4-7-36,-1 0 0,0 0-1,0 0 1,1 0 0,-1-1 0,1 1-1,0-1 1,0 0 0,-1 0 0,1 0-1,0 0 1,0 0 0,0 0 0,0-1 0,5 1-1,2-1-39,0-1 0,0 0-1,-1 0 1,1-1 0,-1-1-1,1 0 1,-1 0 0,0 0-1,0-1 1,0-1 0,12-7-1,-4 1-456,-1-1-1,0-1 1,-1 0-1,23-24 1,2-16-1428,-6-1 566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37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 11058,'0'-6'5301,"5"21"-2577,-2 1-1568,-1 1 1,-1 0-1,-1 21 1,1 24 153,6-4-1002,2-1 1,20 70-1,-27-121-719,4 14-373,-5-19 399,-1 0-1,0-1 0,1 1 0,-1 0 0,1-1 1,-1 1-1,0-1 0,1 1 0,-1-1 0,1 1 1,0-1-1,-1 1 0,2 0 0,2-1-1246</inkml:trace>
  <inkml:trace contextRef="#ctx0" brushRef="#br0" timeOffset="1">40 304 12859,'12'0'856,"-1"-4"272,4-1-64,6-1-303,0-7-97,5 3-120,-1-3-72,-9 2-200,-3-3-88,-5 5-448,1 0-336,-3 0-496,1-1-377,-6-6-1639,1-2 1871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49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12291,'0'1'196,"-1"-1"-1,1 1 1,-1 0 0,1-1 0,-1 1 0,1 0 0,-1-1 0,1 1 0,-1 0-1,1-1 1,0 1 0,0 0 0,-1 0 0,1 0 0,0-1 0,0 1-1,0 0 1,0 0 0,0 0 0,0 0 0,0-1 0,0 1 0,0 0 0,0 0-1,0 0 1,1-1 0,-1 1 0,0 0 0,0 0 0,1-1 0,-1 1 0,1 1 0,16 24 1478,-14-22-1283,152 240 5631,-150-234-5964,2 3 15,13 19 1,-18-29-69,0-1 1,-1 0-1,1 1 1,1-1-1,-1 0 0,0 0 1,0 0-1,1 0 1,-1-1-1,1 1 1,0-1-1,-1 1 1,6 1-1,-7-3-3,0 0-1,0 0 1,1 0 0,-1 0-1,0 0 1,0 0 0,0-1-1,0 1 1,0 0 0,0 0-1,0-1 1,0 1 0,0-1-1,0 1 1,0-1 0,0 1-1,0-1 1,0 0 0,0 1-1,0-1 1,0 0 0,-1 0-1,1 0 1,0 1 0,-1-1-1,1 0 1,0 0 0,-1 0 0,1 0-1,-1 0 1,0 0 0,1 0-1,-1-1 1,0 0-1,2-4 8,0-1-1,-1 1 0,0-1 0,1-9 0,-3-36 18,0-11-63,1 57 23,1-1 1,0 1-1,0-1 0,0 1 1,1-1-1,0 1 0,3-7 1,-4 12 11,-1 0 0,1-1 0,-1 1 0,1 0 0,0 0 0,-1 0 0,1 0 0,0 0 0,0 0 0,0 0 0,0 0 0,0 0 0,0 0 0,0 0 0,0 1 0,0-1 0,0 0 0,1 1 0,-1-1 0,0 1 0,0-1 0,1 1 0,-1-1 0,0 1 0,1 0-1,-1 0 1,0 0 0,1 0 0,-1 0 0,0 0 0,1 0 0,-1 0 0,0 0 0,0 1 0,1-1 0,-1 1 0,0-1 0,1 1 0,-1-1 0,0 1 0,0-1 0,0 1 0,2 1 0,5 5 11,0-1 0,0 1 0,0 1 0,10 12 0,-10-10 11,0-1-227,-3-2 313,1-1-1,0 0 0,12 10 0,-17-15-279,1 0 0,-1 0 0,0 0 0,0-1 0,1 1 0,-1 0 0,1-1 0,-1 1 0,0-1 0,1 1 0,-1-1 0,1 0 0,-1 0 0,1 0 0,-1 1 0,1-1 0,-1-1 0,1 1 0,-1 0 0,1 0 0,-1 0 0,1-1 0,-1 1 0,1-1 0,-1 1 0,0-1-1,3-1 1,6-7-2346,2 1 977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49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65 173 12203,'-7'7'1028,"0"1"1,1-1-1,0 1 1,1 1-1,-1-1 1,2 1-1,-8 16 1,10-18-711,-1 1-1,1-1 1,1 1 0,-1 0 0,1 0 0,1-1-1,-1 1 1,1 0 0,1 0 0,1 10-1,-1-15-294,-1-1 0,1 0 0,-1 0 0,1 1 0,0-1 0,0 0 0,0 0 0,0 0 0,0 0 0,1 0 0,-1 0 0,1 0 0,-1 0 0,1-1 0,-1 1 0,1-1 0,0 1 0,0-1 0,2 2 0,-2-3-21,-1 1 0,0-1 1,0 1-1,1-1 0,-1 0 0,1 0 1,-1 0-1,0 0 0,1 0 1,-1 0-1,0 0 0,1 0 0,-1-1 1,0 1-1,1 0 0,-1-1 0,0 1 1,0-1-1,1 0 0,-1 1 0,0-1 1,0 0-1,0 0 0,0 1 1,0-1-1,0 0 0,0 0 0,0 0 1,0 0-1,0-1 0,-1 1 0,1 0 1,0 0-1,0-2 0,7-11 12,-1-1-1,6-19 0,-6 16-11,13-26-1,-17 39 3,0 1-1,0-1 0,0 1 1,0 0-1,1 0 1,0 0-1,-1 0 1,1 1-1,9-7 1,-12 10 30,1-1 0,-1 0 0,0 0 0,1 1 1,-1-1-1,1 1 0,-1-1 0,1 1 0,-1 0 1,1-1-1,-1 1 0,1 0 0,-1 0 0,1 0 1,-1 0-1,1 0 0,-1 0 0,1 1 1,-1-1-1,1 0 0,-1 1 0,0-1 0,1 1 1,-1 0-1,0-1 0,1 1 0,-1 0 0,0 0 1,0 0-1,2 1 0,2 4 168,0 0-1,0 0 1,-1 0-1,1 0 1,2 8-1,7 9 26,-12-20-202,1 0 0,-1 0 0,0 0 0,1 0 0,0-1 0,0 1 0,4 2 0,-6-5-22,-1 1 1,1-1-1,0 1 0,0-1 1,0 0-1,0 0 0,0 1 0,0-1 1,0 0-1,0 0 0,-1 0 0,1 0 1,0 0-1,0 0 0,0 0 0,0-1 1,0 1-1,0 0 0,0 0 0,0-1 1,0 1-1,0 0 0,-1-1 0,1 1 1,0-1-1,0 1 0,-1-1 0,1 0 1,0 1-1,0-1 0,-1 0 0,1 1 1,-1-1-1,1 0 0,0-1 1,8-14 6,0 0 1,-2-1 0,0 1-1,0-2 1,3-18 0,-10 36-11,11-45 1,-8 31 0,0 0 1,1 1-1,1-1 0,12-25 1,-17 39-24,1-1 1,-1 1 0,0-1 0,1 0 0,-1 1 0,1-1 0,-1 1 0,1-1 0,-1 1 0,1-1 0,-1 1 0,1 0 0,-1-1 0,1 1 0,0 0 0,-1-1-1,1 1 1,0 0 0,-1 0 0,1 0 0,0-1 0,-1 1 0,1 0 0,0 0 0,-1 0 0,2 0 0,19 7-1891,0 1-809,-17-8 2338,-1 0 0,1 0 0,-1 0 0,0-1 0,1 1 0,-1-1 0,0 0 0,0 0 0,1 0 0,-1 0 0,0 0 0,0-1 0,0 0 0,0 1 0,3-4 0,15-12-1017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0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130 254 9074,'1'-1'186,"-1"0"-1,0 0 1,0-1 0,0 1 0,0 0-1,0 0 1,0 0 0,0 0-1,0 0 1,0 0 0,0 0 0,-1-1-1,1 1 1,0 0 0,-1 0-1,1 0 1,-1 0 0,1 0 0,-1 0-1,-1-1 1,2 2-19,-1-1 1,0 1-1,0-1 1,0 1-1,0-1 1,0 1-1,0 0 1,0-1-1,0 1 0,0 0 1,0 0-1,0-1 1,0 1-1,0 0 1,0 0-1,0 0 1,-2 1-1,-2 0 233,0 0-1,0 1 1,0-1 0,0 1-1,1 0 1,-1 0 0,-7 6-1,6-4-113,0 0 0,1 0 0,0 1 0,0-1 0,0 1 0,1 0 0,-1 1 0,-6 10 0,10-14-243,0 0 0,0 0 0,0 1 0,0-1 0,1 1-1,-1-1 1,0 1 0,1-1 0,0 1 0,0-1 0,-1 1 0,2-1 0,-1 1-1,0-1 1,0 1 0,1-1 0,-1 1 0,1-1 0,0 1 0,0-1 0,0 0-1,0 1 1,0-1 0,0 0 0,1 0 0,3 4 0,-2-2-37,0-1 0,0 1 1,1-1-1,0 1 0,0-1 0,0-1 0,0 1 1,0 0-1,0-1 0,1 0 0,-1 0 1,1 0-1,-1-1 0,1 1 0,8 0 0,1-1 4,0 0-1,0-1 0,0-1 1,14-3-1,30 0 82,-56 4-82,-1 0-1,1 0 0,-1 0 0,0 0 1,1 0-1,-1 1 0,0-1 1,0 0-1,1 1 0,-1-1 0,0 1 1,0-1-1,1 1 0,-1 0 0,0-1 1,0 1-1,0 0 0,0 0 1,0 0-1,0 0 0,0 0 0,0 0 1,0 2-1,1-1 1,-1 1 0,0-1 0,0 1 0,-1 0 0,1 0 0,-1-1 0,1 1 0,-1 0 0,0 0 0,0 4 1,-1 6 1,-1 0 1,0-1 0,-8 23 0,5-21-8,0 0 1,-10 17-1,13-26-2,-1 0-1,0-1 0,0 1 1,0-1-1,-1 0 1,1 0-1,-1 0 1,0-1-1,-7 6 1,10-8-1,0-1 1,0 1-1,1-1 0,-1 1 1,0-1-1,0 1 1,0-1-1,0 0 1,1 1-1,-1-1 1,0 0-1,0 0 0,0 1 1,0-1-1,0 0 1,0 0-1,0 0 1,0 0-1,0 0 0,0-1 1,0 1-1,1 0 1,-1 0-1,-2-1 1,2 0-1,1 0 0,-1 0 0,0 0 0,1 0 0,-1 0 0,1 0 0,-1 0 0,1 0 0,-1 0 0,1 0 0,0 0 0,-1 0 0,1 0 0,0 0 0,0 0 1,0 0-1,0-2 0,0-5 0,0-1 0,1 0 0,1 1 1,2-10-1,38-121-44,-26 95 17,-2-1 1,-3 0 0,10-68 0,-17 28 16,-4 72 19,-1 0 1,0 1-1,-1-1 0,-4-16 1,6 28 0,0 1 0,-1-1 0,1 1 0,0-1 1,0 1-1,0 0 0,0-1 0,0 1 0,-1-1 1,1 1-1,0-1 0,0 1 0,-1 0 0,1-1 0,0 1 1,-1-1-1,1 1 0,-1 0 0,1 0 0,-1-1 1,-4 6 326,0 14 165,3-7-329,1-1-1,0 1 1,1-1 0,0 1 0,0 0-1,2-1 1,-1 1 0,5 14 0,-5-22-251,0 0 1,1-1-1,-1 1 0,1 0 1,0-1-1,0 0 1,0 1-1,0-1 1,1 0-1,-1 0 0,1 0 1,0 0-1,0-1 1,0 1-1,0-1 1,0 1-1,0-1 0,1 0 1,-1-1-1,1 1 1,-1-1-1,1 1 1,0-1-1,0 0 1,0 0-1,-1-1 0,8 1 1,-4 0-368,-1-2 1,0 1 0,0-1-1,0 0 1,0 0 0,0 0-1,0-1 1,10-4 0,17-9-1035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0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4 316 12539,'-1'3'472,"0"1"1,0-1-1,1 1 0,-1-1 1,1 1-1,0-1 1,0 1-1,0 0 1,1-1-1,-1 1 0,1-1 1,0 1-1,0-1 1,0 1-1,0-1 1,1 0-1,2 4 0,0 1 11,1-1-1,0 0 0,1 0 0,0 0 1,12 11-1,-15-16-419,0 1-1,0-1 1,1 0 0,-1 0 0,0 0 0,1 0 0,-1-1-1,1 1 1,0-1 0,0 0 0,-1 0 0,1 0 0,0-1-1,6 1 1,-7-1-60,-1 0 0,1 0 0,-1-1 0,1 1 0,-1-1 0,1 0 0,-1 1-1,1-1 1,-1 0 0,0 0 0,0-1 0,1 1 0,-1 0 0,0-1 0,0 0 0,0 1 0,0-1 0,-1 0-1,1 0 1,0 0 0,-1 0 0,1 0 0,1-3 0,20-47 6,2-3-12,-22 49 2,1 0-1,0 0 1,0 0-1,1 0 1,-1 1-1,7-6 1,-9 9 0,0 1 0,1-1 0,-1 1-1,0-1 1,0 1 0,1 0 0,-1 0 0,1 0 0,-1 0 0,1 1 0,0-1-1,-1 1 1,1-1 0,3 1 0,2 0 108,1 1 0,-1 0-1,10 2 1,-13-2-23,-1 1 1,0-2-1,1 1 0,-1 0 1,1-1-1,-1 0 0,1 0 1,0 0-1,-1 0 0,1-1 1,-1 0-1,1 0 0,-1 0 1,7-3-1,-5 0-58,0-1-1,0 0 1,0 0 0,0 0-1,-1-1 1,9-11 0,-4 2-318,16-27 0,-23 35-203,0 0 0,0 0 0,-1 0 0,0 0 0,0 0 0,0-1 0,-1 1 0,-1 0 0,1-1 0,-1 1 0,0-1 1,-1 1-1,0-1 0,-2-11 0,-5-17-836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0.9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11194,'0'20'2057,"-2"0"2104,2-4-1793,0-1-167,2-12-865,2-3-336,0-5-1808,4-1 400,-2-9-32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1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98 11202,'-1'5'701,"0"1"0,1-1-1,0 0 1,0 0 0,0 1-1,0-1 1,1 0 0,0 0-1,0 0 1,1 1 0,-1-1-1,1-1 1,3 7 0,5 8 935,23 35 1,-15-27-429,7 14-295,33 73-1,-57-112-907,0 1 1,0 0 0,0 0-1,-1-1 1,1 1 0,-1 0-1,0 0 1,0 0-1,0-1 1,0 1 0,0 0-1,-1 3 1,1-5-7,0 0 1,-1-1-1,1 1 1,0 0-1,-1 0 1,1-1-1,0 1 0,-1-1 1,1 1-1,-1 0 1,1-1-1,-1 1 1,1-1-1,-1 1 1,0-1-1,1 1 1,-1-1-1,0 0 1,0 1-1,0 0-5,0-1 0,-1 0 0,1 0 0,0 0 0,0 0 0,0 0 0,-1 0 1,1 0-1,0 0 0,0 0 0,0-1 0,0 1 0,-1 0 0,1-1 0,0 1 0,-1-1 0,-6-4-46,1 1 0,0-1 0,0 0 0,0-1 0,1 1 0,0-1 0,0-1 0,-6-7 0,-4-7-136,-17-30 0,26 41 146,2-1 0,-1 0 0,1 0-1,1-1 1,0 1 0,1-1 0,0 0 0,-2-24 0,4 28 34,1-1 0,1 1 0,-1 0 0,1-1 0,1 1 1,0 0-1,0 0 0,0-1 0,1 2 0,0-1 0,1 0 0,0 1 0,8-13 1,-4 9 3,0 2 0,0-1 0,1 1 0,0 0 1,1 1-1,14-10 0,-20 15 18,1 0 1,0 0-1,0 0 0,1 1 0,-1 0 1,0 0-1,1 0 0,0 0 0,-1 1 0,1 0 1,0 0-1,-1 1 0,1-1 0,0 1 1,11 2-1,-15-2 9,1 1-1,-1-1 1,1 1 0,-1 0 0,1 0-1,-1 0 1,0 0 0,0 0 0,0 1-1,1-1 1,-1 1 0,0-1 0,-1 1-1,1 0 1,0 0 0,0 0-1,-1 0 1,2 2 0,-1-1 12,-1 0 0,0 1 0,0-1-1,0 0 1,0 1 0,0-1 0,-1 1 0,1-1 0,-1 1-1,0-1 1,-1 7 0,-1 3 29,0-1-1,-1 1 1,-1-1-1,0 1 0,-11 21 1,12-30-156,1 1-1,-1 0 1,0-1 0,0 0-1,0 0 1,-1 0 0,-6 7 0,9-10-62,0 0 1,0 0-1,0-1 1,-1 1-1,1 0 1,0-1-1,0 1 1,0-1-1,0 1 1,-1-1-1,1 0 1,0 1-1,-1-1 1,1 0-1,0 0 1,0 0-1,-1 0 1,1 0-1,0 0 1,-1 0-1,1 0 1,0-1-1,0 1 1,-1 0-1,1-1 1,0 1-1,0-1 1,0 1-1,-1-1 1,1 0-1,0 0 1,0 1-1,0-1 1,0 0-1,0 0 1,-1-2-1,-8-12-2993,3-7 1313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1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1 249 13475,'12'8'1687,"1"0"-1,-1 0 1,-1 1 0,19 19 0,-29-27-1599,-1 0 0,1-1 1,0 1-1,0 0 1,-1-1-1,1 1 0,0-1 1,0 1-1,0-1 0,0 1 1,-1-1-1,1 1 0,0-1 1,0 0-1,1 1 1,-1-1-54,-1 0-1,0-1 1,1 1 0,-1 0 0,0 0 0,1 0 0,-1 0 0,0 0 0,0-1 0,1 1 0,-1 0 0,0 0 0,1 0 0,-1-1 0,0 1 0,0 0 0,0 0 0,1-1 0,-1 1-1,0 0 1,0-1 0,0 1 0,1 0 0,-1-1 0,0 1 0,0 0 0,0-1 0,1-4 126,0 1-1,-1-1 0,0 0 1,0-8-1,0 5-175,-1-49 243,-1 27-419,2 0 1,1 1 0,6-37 0,-7 65 160,1-2-324,-1 0-1,1-1 1,-1 1-1,1 0 1,0 0-1,0 0 1,1 0-1,-1 0 1,1 0-1,-1 1 1,1-1-1,0 0 1,0 1-1,0-1 1,3-2-1,9-4-1238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2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54 119 13259,'6'41'4621,"-5"-28"-3322,0-1 0,2 0 1,-1 0-1,5 12 0,-6-22-1260,0-1 1,-1 1-1,1-1 1,0 1-1,0-1 0,0 1 1,0-1-1,0 0 1,0 1-1,0-1 0,0 0 1,1 0-1,-1 0 1,0 0-1,1 0 0,-1 0 1,1 0-1,-1-1 1,1 1-1,0 0 0,-1-1 1,1 1-1,0-1 1,-1 0-1,1 1 0,0-1 1,-1 0-1,1 0 1,0 0-1,-1 0 0,1 0 1,0-1-1,0 1 1,-1-1-1,1 1 1,-1-1-1,4 0 0,0-2-35,0 1 0,1-1-1,-1 0 1,0 0-1,-1-1 1,1 1 0,0-1-1,-1 0 1,7-8 0,-6 5 0,0 0 1,0 0 0,0-1 0,-1 0 0,5-12 0,-8 17-4,0 0 1,0-1 0,0 1 0,-1 0 0,1 0 0,-1-1 0,0 1 0,0 0 0,0 0 0,0-1 0,0 1-1,-1 0 1,0 0 0,1-1 0,-1 1 0,0 0 0,-1 0 0,-1-3 0,-1 0-26,0 0 0,-1 0 0,0 1-1,0-1 1,0 1 0,-1 0 0,1 1 0,-1-1 0,0 1 0,-1 1 0,-7-5 0,2 3-431,0 0 0,-1 0 1,1 1-1,-1 1 1,-15-3-1,1 3-1801,25 3 2308,1 0-1,-1 0 1,0 0 0,0 0 0,1 1 0,-1-1-1,0 0 1,1 1 0,-1-1 0,0 1 0,1-1-1,-3 2 1,3 1 466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2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 13707,'0'-7'235,"0"5"442,0-1 0,1 0 0,-1 1 1,1-1-1,-1 1 0,3-6 0,-3 8-584,0 0 0,0 0 1,0 0-1,0-1 0,0 1 1,1 0-1,-1 0 0,0 0 1,0 0-1,0 0 0,0-1 1,1 1-1,-1 0 0,0 0 1,0 0-1,0 0 0,1 0 1,-1 0-1,0 0 0,0 0 1,0 0-1,1 0 0,-1 0 1,0 0-1,0 0 0,1 0 1,-1 0-1,0 0 0,0 0 1,0 0-1,1 0 0,-1 0 1,11 10 2265,12 16-130,-11-11-1434,1 0 0,16 27 0,47 110 220,-43-82-980,-7-19-1037</inkml:trace>
  <inkml:trace contextRef="#ctx0" brushRef="#br0" timeOffset="1">24 224 13571,'-2'-2'1672,"2"-4"977,10-6-1017,9-2-328,11-6-735,1 2-201,5 2-112,-5 3-368,-3 4-1345,-6 0-231,5 10 640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2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1 234 10314,'0'0'223,"1"1"-1,-1 0 1,1-1-1,-1 1 1,1 0-1,0-1 1,-1 1-1,1-1 1,0 1-1,-1-1 0,1 1 1,0-1-1,0 1 1,-1-1-1,1 0 1,0 0-1,0 1 1,0-1-1,0 0 1,-1 0-1,1 0 1,0 0-1,0 0 1,0 0-1,0 0 1,0 0-1,0 0 1,-1 0-1,1 0 1,0-1-1,0 1 1,0 0-1,0-1 0,-1 1 1,1 0-1,0-1 1,-1 1-1,1-1 1,0 0-1,0 1 1,-1-1-1,2 0 1,2-4 349,1 0 1,-1-1-1,1 1 1,3-9 0,-5 10-243,2-5 60,1-1-1,-1 1 1,-1-1 0,0-1-1,5-19 1,-7 25-363,-1 0 0,-1 0 1,1 0-1,-1 0 1,1 0-1,-1 0 1,-1 0-1,1 0 0,-1 0 1,0 0-1,0 0 1,0 0-1,-1 0 0,-4-8 1,6 12-28,-1 0 0,1 0 0,-1 0 0,0 0 0,1 0 0,-1 0-1,0 0 1,0 0 0,1 1 0,-1-1 0,0 0 0,0 0 0,0 1 0,0-1 0,0 1 0,0-1 0,0 1 0,0-1 0,-1 1 0,1-1 0,0 1 0,0 0 0,0 0 0,0 0 0,-2 0 0,1 0-2,1 0 0,-1 1 1,1-1-1,0 1 1,-1-1-1,1 1 1,0 0-1,0 0 1,-1-1-1,1 1 1,0 0-1,0 0 1,0 0-1,0 0 1,0 0-1,0 1 1,0-1-1,1 0 1,-1 0-1,-1 2 1,-2 7-2,0 0 0,0 0 0,-5 20 1,8-24 4,0 0 0,0 0 0,1 0 1,-1 0-1,1 0 0,1 0 0,-1 0 1,2 9-1,-1-14-1,-1 1 1,1 0-1,-1-1 1,1 1-1,0-1 0,-1 1 1,1-1-1,0 1 1,0-1-1,0 0 1,0 1-1,0-1 0,0 0 1,1 0-1,-1 1 1,0-1-1,1 0 1,-1 0-1,1-1 0,-1 1 1,2 1-1,0-2 0,-1 1-1,1-1 1,0 1-1,-1-1 1,1 0-1,-1 0 1,1 0 0,0 0-1,-1-1 1,1 1-1,-1-1 1,5-1-1,0 0 0,-1-1-1,1 0 0,0-1 0,-1 1 1,0-1-1,0 0 0,0-1 1,10-9-1,-11 7 9,0-1 0,0 1 1,-1-1-1,0 0 0,0 0 1,-1-1-1,0 1 0,2-12 0,10-25 21,-14 44-28,-1 0 0,0 0 0,1 0 0,-1 0 0,1 0 0,0 0 0,-1 0 0,1 1 0,0-1 0,-1 0 0,1 0 0,0 1 0,0-1 0,0 0 0,-1 1 0,1-1 0,0 1 0,0-1 0,0 1 0,0-1 0,0 1 0,0 0 0,0-1 0,0 1 0,0 0 0,0 0 0,0 0 0,0 0 0,1 0 0,-1 0 0,0 0 0,0 0 0,0 0 0,0 1 1,0-1-1,0 0 0,0 1 0,0-1 0,0 1 0,0-1 0,0 1 0,1 0 0,4 3 10,0 0 1,0 1-1,0 0 0,8 9 1,-12-13-11,12 15-49,-10-12-184,-1 1 1,1-1-1,0 0 0,0 0 0,1 0 0,-1-1 1,1 1-1,0-1 0,0 0 0,7 3 0,-3-6-2101,-2-3 720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38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93 10002,'0'7'5314,"0"22"333,0-3-4531,6 42 1,-1-46-910,2 1 0,0-1 0,1 0 0,2-1 0,0 1 0,20 29 0,-24-40-230,-3-6-185,0 1-1,1-1 0,0 0 0,6 8 1,-9-12 88,0 0 1,0 0-1,1 0 0,-1 0 1,0 0-1,0-1 1,1 1-1,-1 0 0,1-1 1,-1 1-1,1-1 1,-1 1-1,1-1 0,-1 0 1,1 1-1,-1-1 1,1 0-1,-1 0 0,1 0 1,-1 0-1,1-1 1,-1 1-1,3-1 0,14-6 1405,0-3-705</inkml:trace>
  <inkml:trace contextRef="#ctx0" brushRef="#br0" timeOffset="1">501 0 14763,'-1'0'282,"0"0"0,0 1-1,0-1 1,0 0 0,0 1 0,0-1-1,0 1 1,0-1 0,0 1 0,0 0-1,0-1 1,0 1 0,0 0 0,0-1-1,1 1 1,-1 0 0,0 0 0,0 0-1,1 0 1,-1 0 0,1 0 0,-1 0-1,0 1 1,-9 26 1841,6-6-744,-2 38 0,6-55-1267,-1 1-20,1-1 0,0 0 0,0 0 0,1 0 0,-1 0 1,1 0-1,0 0 0,1 0 0,-1 0 0,1 0 0,0 0 0,0-1 1,1 1-1,-1-1 0,1 1 0,6 6 0,-4-6-50,-1-1-1,1 0 1,0 0-1,0-1 1,0 1-1,0-1 1,0 0-1,1-1 0,0 1 1,-1-1-1,1 0 1,0-1-1,12 3 1,0-3-97,1-1 0,-1 0 1,1-1-1,-1-1 0,0 0 1,0-2-1,0 0 0,0-1 1,-1-1-1,24-11 0,-38 15-22,0 2-358,0-2 1,0 1 0,0 0-1,-1 0 1,1-1-1,-1 1 1,1-1 0,-1 0-1,1 0 1,-1 0-1,0 0 1,0 0 0,0-1-1,2-3 1,-3 4 128,-1 1 0,0-1 0,1 0 0,-1 0 0,0 0 0,0 0 0,0 0 0,-1-1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3.2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9 10914,'-8'-5'889,"4"3"527,6 0-824,6 2-448,4 4-448,2-3 104,4 3-48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3.7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0 165 13131,'8'14'800,"13"23"2109,-19-34-2530,0-1-1,0 1 0,1 0 1,-1-1-1,1 1 1,0-1-1,-1 1 1,1-1-1,3 2 0,-5-4-292,0 0-1,-1 0 0,1 1 0,0-1 0,-1 0 0,1 0 1,0 0-1,-1 0 0,1 1 0,0-1 0,0 0 0,-1 0 0,1-1 1,0 1-1,0 0 0,-1 0 0,1 0 0,0 0 0,-1-1 1,1 1-1,0 0 0,-1 0 0,1-1 0,0 0 0,1 0 26,0-1 1,-1 1-1,0-1 0,1 1 0,-1-1 0,0 0 0,1 0 0,0-2 0,1-3 107,0 0 0,0 0-1,3-14 1,0-19 254,7-25 122,-12 59-529,1 0-1,0 0 1,1 0 0,-1 1-1,1-1 1,0 1 0,0-1 0,5-4-1,-7 8-61,1 1-1,0-1 1,0 0-1,-1 1 1,1-1-1,0 1 1,0-1-1,1 1 1,-1 0-1,0 0 1,0 0-1,0 0 0,1 0 1,-1 1-1,1-1 1,-1 1-1,0 0 1,1-1-1,-1 1 1,1 0-1,-1 0 1,1 1-1,-1-1 1,0 0-1,1 1 1,-1-1-1,0 1 1,3 1-1,6 3-490,0 0 0,-1 1-1,1 1 1,14 11 0,-2-1-451,10 4 204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4.5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193 137 14755,'-5'-1'259,"0"1"0,1-1 1,-1 1-1,1 0 0,-1 0 0,1 0 0,-1 1 0,0-1 0,1 1 1,-1 0-1,1 1 0,0-1 0,-1 1 0,1 0 0,0 0 0,0 0 1,0 0-1,0 1 0,1 0 0,-1 0 0,-3 3 0,-5 5 304,0 1-1,1 0 0,-16 23 0,23-29-366,0 0-1,0 0 1,1 1-1,-1 0 1,2-1-1,-1 1 1,1 0-1,0 0 1,0 1-1,0 10 1,2-15-157,0 0-1,0 0 1,0 0 0,1-1-1,-1 1 1,1 0 0,0 0 0,0-1-1,0 1 1,0 0 0,0-1-1,1 1 1,-1-1 0,1 1 0,0-1-1,-1 0 1,1 0 0,0 0-1,1 0 1,-1 0 0,0 0-1,0 0 1,1-1 0,-1 1 0,1-1-1,-1 0 1,1 0 0,3 1-1,8 3 50,-1-2-1,1 0 1,-1 0-1,20 0 1,-33-3-88,49 3 169,-33-3-140,1 0 0,-1 2 0,0 0 0,18 5 0,-33-7-28,0 0 0,0 1 1,0-1-1,0 0 1,0 1-1,0-1 0,0 0 1,0 1-1,-1-1 0,1 1 1,0 0-1,0-1 1,0 1-1,-1 0 0,1-1 1,0 1-1,-1 0 1,1 0-1,0-1 0,-1 1 1,1 0-1,-1 0 0,1 0 1,-1 0-1,0 0 1,1 0-1,-1 0 0,0 0 1,0 0-1,0 0 0,0 0 1,0 0-1,0 0 1,0 0-1,0 0 0,0 0 1,0 0-1,0 0 0,-1 0 1,1 0-1,0 0 1,-1 0-1,1 0 0,-1 0 1,1 0-1,-1 0 0,-3 5 7,1-1 0,-1 0 0,0 0 0,0 0 0,-1 0 0,-5 4 0,5-4-6,-1-1-1,0 0 1,0 0 0,0-1 0,-1 1 0,0-1 0,1-1-1,-13 4 1,15-5 0,-1 0-1,0 0 0,0-1 1,0 1-1,0-1 1,0 0-1,0 0 0,0-1 1,1 0-1,-1 0 1,0 0-1,0 0 0,-6-3 1,10 3-2,0 1 0,-1-1 0,1 1 1,0-1-1,-1 1 0,1-1 0,0 0 0,0 0 1,-1 0-1,1 0 0,0 0 0,0 0 0,0 0 1,0 0-1,0 0 0,1 0 0,-1-1 0,0 1 1,1 0-1,-1-1 0,0 1 0,1 0 1,-1-1-1,1 1 0,0-1 0,0 1 0,-1 0 1,1-1-1,0 1 0,0-1 0,0 1 0,1-1 1,-1 1-1,0-1 0,0 1 0,1 0 0,-1-1 1,1 1-1,-1 0 0,1-1 0,0 1 0,-1 0 1,3-3-1,3-4-3,0 0 1,0 1-1,1-1 0,0 1 1,9-6-1,6-6-2,63-56-6,-69 59 11,-1 0 0,-1 0 0,14-22 0,-23 30 2,0 0 0,6-16 0,-10 22-2,0 0 0,-1 0 1,1 0-1,0 0 1,-1 0-1,0 0 0,1 0 1,-1 0-1,0 0 1,0 0-1,0 0 0,0 0 1,0 0-1,-1 0 0,1 0 1,0 0-1,-1 0 1,0 1-1,0-4 0,0 5 1,1-1-1,0 1 0,-1-1 0,1 1 0,0 0 0,-1-1 0,1 1 0,0 0 1,-1-1-1,1 1 0,-1 0 0,1-1 0,-1 1 0,1 0 0,-1 0 0,1-1 1,-1 1-1,1 0 0,-1 0 0,1 0 0,-1 0 0,1 0 0,-1 0 0,1 0 1,-1 0-1,1 0 0,-1 0 0,0 0 0,1 0 0,-1 0 0,1 0 0,-1 1 1,1-1-1,-1 0 0,1 0 0,-1 0 0,1 1 0,0-1 0,-1 0 0,1 1 1,-1-1-1,1 0 0,0 1 0,-1 0 0,-1 1 2,0 0-1,0 1 1,0-1 0,1 0-1,-1 1 1,1-1-1,-2 5 1,2-3 4,-1 1 0,1-1-1,0 1 1,0 0 0,0 0 0,1 0-1,-1-1 1,1 1 0,1 8 0,0-10-4,-1-1 0,1 0 1,-1 1-1,1-1 0,0 0 1,0 0-1,0 1 1,0-1-1,1 0 0,-1 0 1,0 0-1,1 0 0,0 0 1,-1-1-1,1 1 0,0 0 1,0-1-1,0 0 0,0 1 1,0-1-1,3 2 0,1-1 1,0 0-1,0 0 0,-1-1 0,1 0 0,0 0 0,0 0 0,0-1 0,0 0 0,0 0 0,0-1 0,0 1 1,11-4-1,-4 1-2,-1-1 0,0 0 0,0-1 0,0-1 0,11-7 0,-13 6-11,-1 0 0,1 0 0,-2-1 0,1 0 0,-1-1 0,-1 0 0,0 0 0,0 0 0,0-1 0,-1 0 0,-1-1-1,5-11 1,-4 9 9,0-1 0,-1 0 0,-1 0 0,0 0 0,3-28 0,-7 41 4,0 1-1,0-1 0,1 1 0,-1 0 0,0-1 1,0 1-1,0 0 0,0-1 0,0 1 0,0-1 1,0 1-1,0 0 0,0-1 0,0 1 0,0-1 1,-1 1-1,1 0 0,0-1 0,0 1 0,0 0 1,0-1-1,-1 1 0,1 0 0,0-1 0,-1 1 1,-4 8 49,-5 18 78,-6 17 180,10-32-173,2 1 0,-1 0 0,2-1 0,-1 1 0,-1 21 0,4-32-133,1 1-1,1-1 1,-1 1 0,0-1 0,0 1 0,0-1 0,1 1-1,-1-1 1,1 0 0,-1 1 0,1-1 0,0 0 0,-1 1 0,1-1-1,0 0 1,0 0 0,0 0 0,0 0 0,0 0 0,0 0 0,0 0-1,0 0 1,1 0 0,-1 0 0,0-1 0,0 1 0,1 0-1,-1-1 1,0 1 0,1-1 0,2 1 0,-2 0-8,0-1 1,0 0 0,0 0-1,0 1 1,0-1-1,0 0 1,0-1-1,0 1 1,0 0-1,1-1 1,-1 1 0,0-1-1,0 1 1,-1-1-1,1 0 1,0 0-1,0 0 1,0 0-1,0 0 1,-1-1-1,3-1 1,3-5 0,-1-1-1,0 0 1,-1 0-1,8-17 1,-9 15 1,2 1 1,-1 0-1,10-12 1,-15 21 1,1 1 1,-1-1-1,1 1 1,-1-1-1,1 1 1,-1-1-1,1 1 0,0-1 1,-1 1-1,1 0 1,0-1-1,-1 1 1,1 0-1,0 0 0,-1 0 1,1-1-1,0 1 1,-1 0-1,1 0 1,0 0-1,0 0 0,-1 0 1,1 0-1,0 0 1,0 1-1,-1-1 1,1 0-1,0 0 0,-1 0 1,1 1-1,0-1 1,-1 0-1,1 1 1,0-1-1,-1 1 0,1-1 1,0 1-1,3 3 5,0 0 0,0 0 0,0 0-1,3 4 1,-4-3 2,54 66 115,49 56 112,-60-71-117,-28-33-37,-17-22-72,-1 0-1,1 0 1,-1 0-1,1 0 1,0 0-1,-1-1 1,1 1-1,0 0 1,0-1-1,0 1 1,0-1-1,-1 1 1,1-1-1,0 1 1,0-1-1,0 1 1,0-1-1,0 0 1,0 1-1,1-1 1,-1 0 2,0-1 0,-1 1 0,1 0 0,-1 0 0,1-1 0,-1 1 0,1-1 0,0 1 0,-1 0 0,1-1 1,-1 1-1,0-1 0,1 1 0,-1-1 0,1 1 0,-1-1 0,0 0 0,1 1 0,-1-1 0,0 1 0,0-1 0,1-1 1,1-4 86,-1 0 0,0-1 0,0 1 1,0-11-1,-1 9-7,0 0-1,-1 0 1,0 0-1,0 0 1,-1 0-1,0 0 1,-1 0 0,0 1-1,0-1 1,-6-9-1,-4-4-170,0 0-1,-19-19 1,14 18-470,16 19 179,0 0 1,-1 0-1,1 0 0,1 0 1,-3-5-1,4 7 163,-1 0 0,1 0 0,0 0 0,0 0 0,-1 0 1,1 0-1,0 0 0,0 0 0,0 0 0,1 0 0,-1 0 0,0 0 0,0 0 0,0 0 0,1 0 0,-1 0 0,1 0 0,-1 0 0,1 0 0,-1 0 0,1 0 0,0-1 1,13-14-1971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8:54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 14763,'0'3'1408,"9"-11"321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55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66 11354,'0'-10'944,"0"-20"1997,0 28-2656,0 0 0,1 0 0,-1 1 0,0-1 0,1 0 0,-1 0 1,1 1-1,-1-1 0,1 0 0,0 1 0,0-1 0,1-2 0,-1 4-241,-1 0 0,0 0 0,0 0 1,0 0-1,1 0 0,-1 0 0,0 0 0,0 0 0,1 0 0,-1 0 0,0 0 0,0 0 0,1 0 0,-1 0 0,0 0 0,0 0 0,1 0 0,-1 0 0,0 0 0,0 0 0,1 0 0,-1 0 0,0 0 0,0 0 0,0 1 0,1-1 0,-1 0 0,0 0 0,0 0 0,0 0 0,0 1 0,1-1 0,-1 0 0,0 0 1,0 0-1,0 1 0,0-1 0,0 0 0,0 0 0,1 1 0,-1-1 0,6 13 530,-6-12-492,41 114 1868,0 2-547,-30-92-1087,0-1 0,2 0 0,0-1 0,2-1 0,0 0 0,2-1 0,0-1-1,2 0 1,29 24 0,-40-38-282,1 0 0,0 0 0,1-1-1,-1 0 1,1-1 0,0 0 0,0-1-1,0 0 1,1 0 0,17 1 0,-20-3-337,0 0 1,0-1 0,0-1-1,0 1 1,0-1 0,0 0-1,0-1 1,0 0 0,-1 0-1,1-1 1,-1 0 0,1 0-1,-1 0 1,11-8 0,9-8-2472,9 4 936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56.2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13 3177,'-1'-1'752,"1"-3"728,-2-1-264,2 4-255,3-1-401,-1 2-432,1 2-80,1 3-136,-4-4-624,3 4 472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58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69 12963,'-3'-19'1398,"2"13"-686,0 1 1,0 0-1,0 0 0,1-1 0,0 1 1,0 0-1,1-8 0,-1 13-644,0 0 0,1 0-1,-1 0 1,0 0 0,0 0 0,0 0 0,1 0-1,-1 0 1,0 0 0,0 0 0,0 0 0,1 0-1,-1 0 1,0 0 0,0 0 0,0 0 0,1 1-1,-1-1 1,0 0 0,0 0 0,0 0 0,0 0-1,1 0 1,-1 0 0,0 0 0,0 1 0,0-1-1,0 0 1,0 0 0,1 0 0,-1 0 0,0 1-1,0-1 1,0 0 0,0 0 0,0 0 0,0 1-1,8 8 734,44 67 1550,51 98 0,-76-126-2368,2-1-1,46 56 1,-75-102-57,1 0 1,-1-1-1,0 1 1,1 0-1,-1-1 1,1 1-1,-1-1 1,1 1-1,-1-1 1,1 1 0,-1-1-1,1 1 1,0-1-1,-1 0 1,1 1-1,0-1 1,-1 0-1,1 1 1,0-1-1,-1 0 1,1 0-1,0 0 1,0 0-1,1 0 1,-2 0-37,1-1 0,-1 1 0,0-1 1,1 1-1,-1-1 0,0 0 1,0 1-1,0-1 0,1 0 0,-1 1 1,0-1-1,0 0 0,0 1 1,0-1-1,0 0 0,0 1 0,0-1 1,0 0-1,0 1 0,-1-1 1,1 0-1,0 1 0,0-1 0,-1 0 1,1 1-1,-1-2 0,-2-6-722,-1 0-1,0 0 0,-1 0 1,-6-9-1,9 14 659,-21-30-1211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58.7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1 183 12267,'0'-6'438,"0"0"0,0 1 1,0-1-1,1 1 1,0-1-1,0 1 1,1-1-1,-1 1 0,1 0 1,0 0-1,1-1 1,-1 2-1,1-1 1,5-7-1,-2 4-69,1-1-1,0 1 1,1 0-1,0 1 1,0-1 0,14-9-1,-15 13-215,0 0-1,0 1 0,0-1 1,1 1-1,-1 0 0,1 1 1,0 0-1,0 0 1,0 1-1,14-1 0,-19 2-106,0 0 0,1 0 1,-1 0-1,0 1 0,0-1 0,1 1 0,-1 0 0,0 0 0,0 0 0,0 0 0,0 1 0,0-1 0,0 1 1,0 0-1,-1 0 0,1 0 0,-1 0 0,1 0 0,-1 0 0,0 1 0,0-1 0,0 1 0,0 0 0,0-1 1,0 1-1,-1 0 0,1 0 0,1 6 0,-2-3 22,0 0 1,0 1 0,0-1-1,0 1 1,-1-1 0,0 0-1,-1 1 1,0-1-1,0 1 1,0-1 0,0 0-1,-1 1 1,0-1-1,-1 0 1,1 0 0,-5 7-1,5-10-178,0 1-1,0-1 0,0 1 1,-1-1-1,1 0 1,-1 0-1,0 0 0,0 0 1,0 0-1,0-1 0,0 0 1,-1 1-1,1-1 1,-1 0-1,1-1 0,-1 1 1,0-1-1,0 1 0,1-1 1,-1 0-1,0-1 1,0 1-1,0-1 0,0 1 1,0-1-1,-1 0 0,-4-1 1,-6-6-1917,7-3 729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59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1 208 11450,'9'3'1272,"1"1"-1,-1 0 0,1 1 0,-1 0 0,-1 1 0,1 0 0,-1 0 0,10 10 0,-15-8-747,-3-8-515,0 0 0,0 0 1,0 0-1,0 0 1,0 0-1,1 0 0,-1 0 1,0 1-1,0-1 0,0 0 1,0 0-1,0 0 0,0 0 1,0 0-1,0 0 1,0 0-1,0 0 0,0 0 1,0 0-1,0 0 0,0 1 1,0-1-1,0 0 0,0 0 1,0 0-1,0 0 1,0 0-1,0 0 0,0 0 1,0 0-1,0 0 0,0 1 1,0-1-1,0 0 0,0 0 1,0 0-1,0 0 1,0 0-1,0 0 0,0 0 1,0 0-1,0 0 0,-1 0 1,1 0-1,0 0 0,0 1 1,0-1-1,0 0 1,0 0-1,0 0 0,0 0 1,0 0-1,0 0 0,0 0 1,0 0-1,-1 0 0,1 0 1,0 0-1,0 0 1,0 0-1,0 0 0,0 0 1,0 0-1,0 0 0,0 0 1,-1 0-1,-2-3 19,-1-1 0,0 1 0,1-1 1,0 0-1,0 0 0,0 0 0,0 0 0,1-1 0,-1 1 0,1-1 0,0 1 0,1-1 1,-2-6-1,-1-3-16,1-1 0,1 0 1,0-17-1,1 23-50,1 0-1,0 0 1,0 0 0,1 0 0,1 0-1,3-13 1,-4 19-288,0-1 0,1 1 0,0 0 0,-1 0 0,1-1-1,0 1 1,0 1 0,1-1 0,-1 0 0,1 0 0,-1 1 0,1 0 0,0-1-1,0 1 1,0 0 0,0 0 0,0 1 0,6-3 0,9-3-1114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59.5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76 12555,'3'12'1341,"1"8"779,2-1 0,0 0 0,13 28-1,-19-46-2045,1 1-1,0 0 0,0-1 0,0 1 0,0 0 0,0-1 0,0 1 0,1-1 1,-1 0-1,0 1 0,1-1 0,-1 0 0,1 0 0,0 0 0,-1 0 0,1 0 0,0 0 1,-1-1-1,1 1 0,0 0 0,0-1 0,0 1 0,-1-1 0,1 0 0,0 0 0,0 0 1,0 0-1,0 0 0,0 0 0,2-1 0,-1 0-34,1 0 0,-1 0 0,0 0 0,0-1-1,1 0 1,-1 0 0,-1 0 0,1 0 0,0 0 0,0 0 0,-1-1 0,1 1-1,-1-1 1,0 0 0,3-4 0,-3 4-28,0-1 0,0 0 1,0 0-1,0 0 0,-1 0 0,1 0 1,-1 0-1,0 0 0,0 0 0,-1 0 0,1-6 1,-1 7-9,0 1 0,-1-1 0,1 1 0,-1 0 0,1-1 0,-1 1-1,0 0 1,0-1 0,0 1 0,0 0 0,0 0 0,-1 0 0,1 0 0,0 0 0,-1 0 0,0 0 0,1 0 0,-1 1 0,0-1 0,0 1 0,-3-2 0,-2-1-136,-1 0-1,0 0 1,0 1-1,0 1 1,-1-1-1,1 1 1,-12-1 0,11 2-419,-1-1 0,0 0 1,1-1-1,-1 0 1,-8-5-1,16 8 402,1-1-1,0 1 0,0-1 1,0 0-1,1 1 1,-1-1-1,0 0 0,0 0 1,0 0-1,0 0 1,1 0-1,-1 0 1,0 0-1,1 0 0,-1 0 1,1 0-1,-1 0 1,1 0-1,0 0 0,-1 0 1,1 0-1,0-1 1,0-1-1,3-11-983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41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342 1494 6817,'23'-16'853,"-1"-1"-1,20-22 0,-33 30-595,-1-1-1,0 1 0,-1-1 1,0-1-1,-1 1 0,0-1 1,6-14-1,-2-2 110,-1 0 0,-1-1 1,-1 0-1,4-42 0,-10 57-302,-1-1-1,0 1 1,-1 0 0,0 0 0,-4-14-1,3 19-18,0 0-1,-1 0 1,0 0-1,0 0 1,-1 0-1,0 1 1,0 0-1,-10-12 1,13 17-15,-1 0-1,1 0 1,-1 1 0,1-1-1,-1 1 1,0-1 0,1 1-1,-1 0 1,0 0 0,0-1-1,0 1 1,0 0 0,0 1-1,0-1 1,-1 0 0,1 1-1,0-1 1,0 1 0,0 0-1,-1-1 1,1 1 0,0 0-1,-3 1 1,2 0 12,1-1 0,-1 1 1,0 1-1,1-1 0,-1 0 0,1 0 0,0 1 0,-1 0 0,1-1 0,0 1 0,0 0 1,0 0-1,0 0 0,1 0 0,-1 1 0,0-1 0,1 0 0,-2 4 0,-2 3 37,1 0-1,0 1 0,1 0 0,0-1 1,0 1-1,1 0 0,0 1 1,1-1-1,0 0 0,1 0 0,0 1 1,1 9-1,0-11-2,1-1 0,-1 0 1,2 0-1,-1 0 0,1 0 1,0-1-1,1 1 0,0-1 0,0 1 1,0-1-1,1 0 0,0-1 0,0 1 1,1-1-1,8 7 0,-10-10-51,1 0 1,-1 0-1,0-1 1,1 1-1,-1-1 0,1 0 1,0-1-1,0 1 0,0-1 1,0 0-1,0 0 0,0 0 1,0-1-1,0 0 0,0 0 1,0 0-1,0 0 0,0-1 1,0 0-1,0 0 0,0-1 1,8-2-1,1-2-3,-1 0 1,1-1-1,-1 0 0,0-1 0,-1-1 1,17-14-1,-6 2-9,-1-1-1,39-49 1,-49 54-4,-1 0 0,-1 0 1,0-1-1,-1 0 0,10-31 0,-15 36-3,-1-1-1,0 1 1,0-15 0,-2 22-1,-1 0 0,0 0 0,0 0 0,-1 0 1,1-1-1,-1 1 0,-1 0 0,-2-9 1,3 13 0,0 0 0,0 0 1,0 1-1,0-1 1,0 0-1,0 1 0,0-1 1,-1 1-1,1 0 1,0-1-1,-1 1 0,1 0 1,-1 0-1,0 0 1,1 0-1,-1 0 0,0 0 1,0 0-1,-3-1 1,3 2 10,-1-1-1,0 1 1,0 0 0,0 0 0,0 0 0,0 0 0,0 1 0,0-1 0,0 1 0,1-1 0,-1 1 0,-3 2-1,1-2 9,1 1-1,0 0 0,0 1 0,0-1 0,0 1 0,0 0 0,0 0 0,1 0 0,0 0 0,-1 0 1,1 1-1,0 0 0,1 0 0,-1 0 0,1 0 0,-4 7 0,5-4 32,-1 0 0,2 0-1,-1 0 1,1 0 0,0 0 0,0 0-1,1 0 1,0 0 0,0 0 0,0 0-1,1 0 1,0 0 0,6 11 0,-5-10-14,1-1 1,0 1-1,0-1 1,1 0-1,0 0 1,0 0-1,1-1 1,0 0-1,0 0 1,0 0 0,9 5-1,-10-8-24,0 0 0,0-1 1,0 1-1,0-1 0,1-1 0,-1 1 0,1-1 0,-1 1 0,1-2 0,-1 1 1,1 0-1,0-1 0,6-1 0,-4 0 13,-1 0-1,1-1 1,0 0-1,-1 0 1,0-1 0,1 0-1,-1 0 1,11-8-1,-6 3 2,-1 0 0,0-1 0,0-1 0,-1 1 0,0-2 0,-1 1 1,0-2-1,-1 1 0,0-1 0,6-14 0,-8 13-9,0 0 1,-1 0 0,5-24 0,-9 30-18,0 0 1,0 0-1,0 0 0,-1 0 1,0 0-1,0 0 0,-1 1 1,0-1-1,-3-10 0,3 15-6,1 0 0,-1 0 0,0 0-1,0 0 1,-1 0 0,1 1 0,0-1 0,-1 0-1,1 1 1,-1-1 0,1 1 0,-1-1-1,-3-1 1,4 3 0,1-1 0,-1 1 0,0 0 0,1-1 0,-1 1 0,0 0 0,0 0 0,1 0 0,-1-1 0,0 1 0,0 0 0,1 0 0,-1 0-1,0 0 1,0 0 0,1 1 0,-1-1 0,0 0 0,0 0 0,1 0 0,-1 1 0,0-1 0,1 0 0,-1 1 0,0-1 0,1 1 0,-1-1 0,0 1 0,1-1 0,-1 1 0,1-1 0,-1 1 0,1-1-1,-1 1 1,1 0 0,0-1 0,-1 1 0,1 0 0,0-1 0,-1 1 0,1 0 0,0-1 0,0 2 0,-2 2 26,1 1-1,0 0 1,0-1-1,0 1 1,1 0-1,0 0 1,0-1-1,0 1 1,0 0-1,1-1 1,0 1 0,0 0-1,0-1 1,0 1-1,1-1 1,0 1-1,0-1 1,0 0-1,0 0 1,1 0-1,-1 0 1,5 4 0,-2-1 21,0-1 1,1 0-1,0 0 1,0-1-1,0 1 1,1-1-1,0-1 1,0 1-1,0-1 1,0 0-1,16 5 1,-17-8-37,0 0 1,0 0 0,-1 0-1,1-1 1,0 0 0,0 0 0,0 0-1,0-1 1,0 0 0,-1 0-1,1 0 1,0-1 0,-1 0 0,1 0-1,-1 0 1,1-1 0,-1 0-1,0 0 1,0 0 0,0 0 0,-1-1-1,6-5 1,-1 0 3,-1 0 1,0 0-1,0-1 1,-1 0-1,-1 0 1,1-1-1,-2 0 1,1 0-1,6-21 1,-11 25-13,1-1 1,-1 0 0,0 0-1,-1 0 1,0 0-1,0 1 1,-1-1 0,0 0-1,0 0 1,-1 0 0,0 1-1,0-1 1,-1 1 0,0-1-1,0 1 1,0 0-1,-1 0 1,-1 1 0,1-1-1,-8-7 1,8 8-5,0 1 0,-1 0 1,0 0-1,-1 0 0,1 1 0,-1 0 0,1 0 1,-1 0-1,0 0 0,-1 1 0,1 0 1,-1 1-1,1-1 0,-1 1 0,0 1 0,0-1 1,0 1-1,0 0 0,0 1 0,0-1 0,0 1 1,0 1-1,-7 0 0,10 1 2,0-1 0,0 1 0,1-1 0,-1 1 0,0 0 0,-6 5 0,9-6-2,0 0 0,0-1 0,0 1 0,0 0 1,0-1-1,0 1 0,1 0 0,-1 0 0,0 0 0,0 0 1,1 0-1,-1 0 0,0 0 0,1 0 0,-1 0 1,1 0-1,0 0 0,-1 1 0,1-1 0,0 0 1,-1 0-1,1 0 0,0 0 0,0 1 0,0-1 1,0 0-1,1 3 0,-1-4 0,1 1 0,-1 0 0,1-1 1,0 1-1,-1 0 0,1-1 0,0 1 0,0-1 0,-1 1 1,1-1-1,0 0 0,0 1 0,0-1 0,0 0 0,0 1 0,-1-1 1,1 0-1,0 0 0,0 0 0,0 0 0,0 0 0,0 0 0,0 0 1,0 0-1,0 0 0,-1 0 0,1-1 0,2 1 0,1-1 1,0-1 0,0 1 0,0 0 0,0-1 0,4-2 0,-1-1-7,0 1 1,-1-1 0,0-1-1,0 1 1,-1-1 0,0 0 0,1 0-1,-2-1 1,1 0 0,-1 1-1,0-1 1,-1-1 0,1 1-1,-2 0 1,1-1 0,-1 0-1,0 0 1,2-14 0,-3 10-14,0 1 1,-1-1-1,0 0 0,-1 1 1,0-1-1,-1 1 1,-1-1-1,1 1 0,-2 0 1,1 0-1,-2 0 1,-8-16-1,1 7-71,-2 0 0,0 1 0,-1 1 0,-34-32 0,23 27-44,-2 1 0,-52-32 0,66 46 104,-1 0 1,0 1 0,-1 1-1,1 0 1,-18-4 0,24 8 23,0 1 0,0-1 0,0 2 0,0-1 0,0 1 0,0 1 0,0-1 0,0 1 0,0 1 0,-16 4 0,14-1 2,0 0 1,0 0-1,1 0 0,-1 2 1,1-1-1,1 1 0,-1 1 1,2-1-1,-14 15 1,7-4 11,1 0 1,1 1-1,-21 40 1,30-52 9,0 1-1,1 0 1,0 0 0,1 0-1,0 1 1,0-1 0,0 1-1,1-1 1,0 11 0,1-17-9,0 1 1,0 0 0,1 0-1,-1 0 1,1 0 0,-1-1 0,1 1-1,0 0 1,0-1 0,0 1-1,1-1 1,-1 1 0,0-1 0,1 1-1,0-1 1,-1 0 0,1 0-1,0 0 1,0 0 0,0 0 0,1 0-1,-1 0 1,0-1 0,1 1-1,-1-1 1,1 0 0,-1 0 0,1 0-1,0 0 1,-1 0 0,5 0-1,-2 0 2,-1-1 0,1 0 0,0 0 0,0 0 0,0-1 0,0 1 0,-1-1 0,1 0 0,0-1-1,-1 1 1,1-1 0,-1 0 0,1 0 0,-1 0 0,0-1 0,0 0 0,4-3 0,5-4 16,0-1 0,0-1 0,15-19 0,-22 24-17,0 0 0,-1 0-1,0-1 1,-1 0 0,1 0 0,-1 0-1,-1-1 1,3-9 0,-5 14-8,0 0-1,0 0 1,0 0 0,-1 0-1,1-1 1,-1 1 0,0 0-1,-1 0 1,1 0 0,-1-1-1,0 1 1,0 0 0,0 0-1,0 0 1,-1 0 0,0 0-1,1 1 1,-1-1 0,-4-5-1,0 2-16,0 0 0,-1 1 0,0-1 0,0 1 0,-1 1 0,1-1 0,-1 1 0,-1 1 0,1-1 0,0 1 0,-1 1 0,0 0 0,0 0 0,0 1 0,-10-2 0,7 2 3,1 1 1,0 0-1,0 1 1,0 0-1,-1 0 0,1 2 1,0-1-1,0 1 1,0 1-1,0 0 0,0 1 1,-12 5-1,10-2 13,0 0-1,0 1 0,1 1 1,0-1-1,-13 14 1,20-18 8,1 1 0,0-1 0,0 1 0,0 0 0,1 1 1,-1-1-1,1 1 0,0-1 0,1 1 0,0 0 0,0 0 0,0 0 1,0 0-1,0 10 0,2-14-6,0 0 0,0 0 1,0 0-1,0 0 0,1 0 0,-1-1 1,1 1-1,-1 0 0,1 0 0,0-1 1,0 1-1,-1 0 0,1-1 1,0 1-1,1-1 0,-1 1 0,0-1 1,0 0-1,1 1 0,-1-1 0,0 0 1,1 0-1,2 2 0,-2-2 3,-1 0-1,1-1 0,-1 1 0,1-1 1,-1 1-1,1-1 0,-1 1 0,1-1 1,-1 0-1,1 1 0,0-1 0,-1 0 1,1 0-1,0 0 0,-1-1 0,1 1 1,-1 0-1,1 0 0,0-1 0,-1 1 1,1-1-1,-1 0 0,1 1 0,-1-1 1,0 0-1,3-2 0,-3 3-2,-1-1 1,1 1-1,-1-1 0,1 1 0,0-1 1,-1 1-1,0-1 0,1 1 0,-1-1 1,1 0-1,-1 1 0,0-1 1,1 0-1,-1 1 0,0-1 0,0 0 1,0 0-1,0 1 0,1-1 0,-1 0 1,0 0-1,0 1 0,0-1 0,0 0 1,-1 1-1,1-3 0,-1 2 0,1-1 0,-1 1-1,0-1 1,0 1 0,0 0-1,0-1 1,0 1 0,-1 0-1,1 0 1,0 0 0,-2-2 0,-4-1-11,0-1 0,-1 1 0,-12-5 0,11 6-1,1 0 1,0 1 0,-1 0 0,0 0 0,1 1 0,-1 0 0,0 1 0,0-1 0,1 2 0,-1-1 0,0 1 0,1 1 0,-1 0 0,0 0 0,-14 6 0,10-2 16,0 1 1,0 0-1,1 1 0,0 0 1,0 1-1,1 0 0,0 1 0,-17 19 1,15-13 23,1 0-1,0 0 1,1 1 0,0 1 0,2 0 0,0 0 0,1 1-1,-11 38 1,18-52-84,0 0 0,0 0 1,0 0-1,1 0 0,0 0 0,0 0 0,0 1 0,1-1 0,-1 0 0,1 0 1,0 0-1,1 0 0,-1 0 0,5 9 0,-2-9-58,-1-1 0,1 1 0,0-1 0,0 0 0,0 1 0,0-2 0,1 1 0,0-1 0,-1 1 0,1-1 0,1 0 0,8 3 0,64 24-819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9:59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11506,'2'4'6306,"20"12"-3256,0 0-1756,0 1 0,-2 1 0,0 2 1,24 28-1,-13-7-720,39 63 1,-64-94-949,-1 1 1,0 0-1,0 0 0,3 12 1,-8-23 307,0 0-1,0 1 1,0-1 0,0 0 0,0 0 0,0 0 0,0 0 0,0 0-1,0 0 1,0 1 0,0-1 0,0 0 0,0 0 0,0 0 0,0 0-1,0 0 1,0 0 0,0 0 0,0 1 0,0-1 0,0 0 0,0 0-1,0 0 1,0 0 0,0 0 0,0 0 0,0 0 0,0 1 0,0-1 0,0 0-1,-1 0 1,1 0 0,0 0 0,0 0 0,0 0 0,0 0 0,0 0-1,0 0 1,0 0 0,-1 0 0,1 0 0,0 0 0,0 0 0,0 0-1,0 0 1,0 0 0,0 0 0,-1 0 0,1 0 0,0 0 0,0 0-1,0 0 1,0 0 0,0 0 0,0 0 0,0 0 0,-1 0 0,1 0 0,0 0-1,-8-4-2483,-5-3 199,-1 1 906</inkml:trace>
  <inkml:trace contextRef="#ctx0" brushRef="#br0" timeOffset="1">93 232 15619,'0'0'1401,"0"-5"767,7-1-159,4-9-769,9-3-360,1 0-448,3 0-120,1 2-776,-2 3-448,1 1-1249,1 3-1007,-7-4 1711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0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10 223 11546,'2'0'314,"0"1"-1,0-1 0,0 0 0,0 0 0,0 0 0,0 0 0,0 0 0,0 0 0,0-1 0,0 1 0,0-1 0,0 1 1,0-1-1,0 0 0,-1 0 0,1 0 0,0 0 0,0 0 0,-1 0 0,1 0 0,-1 0 0,1-1 0,-1 1 0,1-1 1,-1 1-1,0-1 0,2-2 0,0 0-39,0 0 1,-1-1-1,1 0 1,-1 0-1,1 1 1,-2-1-1,1-1 1,2-9 0,-4 12-213,0 1 0,1-1 0,-1 0 0,-1 0 1,1 0-1,0 0 0,-1 1 0,1-1 0,-1 0 1,-2-3-1,3 5-57,0 0 0,-1 0-1,1 1 1,-1-1 0,1 0 0,-1 1 0,1-1 0,-1 1 0,1-1-1,-1 1 1,0-1 0,1 1 0,-1-1 0,0 1 0,0-1 0,1 1-1,-1 0 1,0-1 0,0 1 0,0 0 0,1 0 0,-1 0 0,0 0-1,0 0 1,0 0 0,1 0 0,-1 0 0,0 0 0,0 0-1,0 0 1,0 0 0,1 0 0,-1 1 0,0-1 0,0 0 0,1 1-1,-1-1 1,0 0 0,0 1 0,1-1 0,-2 2 0,-2 0 25,1 1-1,-1 0 1,1 0 0,0 0 0,0 0 0,0 0-1,0 1 1,0-1 0,1 1 0,-1 0 0,1 0 0,0 0-1,0 0 1,1 0 0,-1 0 0,1 0 0,0 1-1,0-1 1,0 7 0,0-8 10,1 0 1,0-1-1,0 1 1,0 0-1,0 0 0,1 0 1,-1 0-1,1 0 1,0 0-1,0 0 0,0 0 1,0-1-1,1 1 1,-1 0-1,1-1 1,-1 1-1,1-1 0,0 1 1,0-1-1,0 0 1,0 0-1,0 0 0,1 0 1,-1 0-1,0-1 1,1 1-1,0-1 0,-1 1 1,6 1-1,-3-2-26,0 0 0,1 0 0,-1 0-1,0 0 1,1-1 0,-1 0 0,1 0 0,-1-1 0,1 1-1,-1-1 1,0 0 0,0-1 0,1 1 0,-1-1-1,0 0 1,0-1 0,5-2 0,0-1-7,-1 0 1,0 0-1,0 0 1,-1-1-1,0-1 0,0 0 1,10-13-1,-13 14-6,-1-1 0,0 0 0,0 0 0,0 0 0,-1 0 0,-1 0 0,1-1 0,-1 0 0,1-10 0,0 3 0,-3 17-1,0-1 1,0 0-1,0 0 1,0 0-1,0 0 1,0 0-1,0 0 1,0 0-1,0 0 0,1 0 1,-1 1-1,0-1 1,0 0-1,0 0 1,0 0-1,0 0 1,0 0-1,0 0 1,1 0-1,-1 0 0,0 0 1,0 0-1,0 0 1,0 0-1,0 0 1,0 0-1,0 0 1,1 0-1,-1 0 1,0 0-1,0 0 1,0 0-1,0 0 0,0 0 1,0 0-1,0 0 1,1 0-1,-1-1 1,0 1-1,0 0 1,0 0-1,0 0 1,0 0-1,0 0 1,0 0-1,0 0 0,0 0 1,1 0-1,-1-1 1,0 1-1,0 0 1,0 0-1,0 0 1,0 0-1,0 0 1,0 0-1,0 0 0,0-1 1,0 1-1,0 0 1,0 0-1,0 0 1,0 0-1,0 0 1,0-1-1,6 13 40,-3-6 1,0-3-19,-1 0 1,1 0 0,0-1 0,1 1 0,-1-1 0,0 1 0,1-1 0,0 0 0,-1-1 0,1 1 0,0-1 0,0 1 0,0-1 0,0 0 0,0-1 0,0 1 0,0-1 0,0 1 0,7-2-1,-8 1-97,0 0-1,0 0 0,0-1 0,0 1 0,0-1 1,0 0-1,0 0 0,0 0 0,0 0 0,0 0 0,0-1 1,-1 1-1,1-1 0,-1 0 0,1 0 0,-1 0 0,0 0 1,1 0-1,-1 0 0,0-1 0,-1 1 0,1-1 1,0 1-1,-1-1 0,1 0 0,1-5 0,-1 2-745,-1-1 0,0 0 0,0 0 0,-1-10 0,0 17 813,2-27-1548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0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16 14315,'-16'10'1264,"6"0"713,9-5-577,5-5-728,8-2-336,6-7-488,-2-3-544,9 1-816,7 4 808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1.0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13139,'3'3'724,"0"-1"1,1 1 0,-2 0-1,1 1 1,0-1-1,-1 0 1,1 1 0,-1-1-1,0 1 1,0 0 0,0 0-1,1 6 1,2 7 270,5 29-1,-7-29-393,0-1-331,-2-10-163,0 0 0,0 0 1,0 0-1,4 6 0,-2-9 42,0-8-70,-1-12-8,0-15 2,-2 13-61,2 0-1,0-1 1,1 1-1,1 0 1,6-18-1,-9 34-6,0 1 1,0 0-1,0-1 0,0 1 0,0 0 0,1 0 0,-1 0 1,1 0-1,-1 0 0,1 0 0,0 0 0,0 0 1,0 1-1,0-1 0,0 1 0,0-1 0,4-1 0,-5 3 10,1 0 1,0-1-1,-1 1 0,1 0 0,0 0 0,0 0 0,-1 0 0,1 1 0,0-1 1,0 0-1,-1 1 0,1-1 0,0 1 0,-1-1 0,1 1 0,-1 0 1,1 0-1,-1 0 0,1 0 0,-1 0 0,1 0 0,-1 0 0,0 0 0,0 1 1,0-1-1,2 3 0,38 53 298,-29-38-412,23 26 1,-30-39-138,0-1 0,0 0 0,1 0 0,0 0 0,0-1 0,0 0 0,1 0 1,11 5-1,15 1-658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1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53 302 10498,'-33'24'3406,"31"-22"-3047,0-1 0,1 1 0,-1 0 0,0 1 0,1-1 0,-1 0 0,1 0 0,0 0 0,0 1 0,0-1 0,0 1 0,-1 4 0,2-7-311,0 0 1,0 1 0,0-1 0,0 0 0,0 0 0,0 1-1,0-1 1,0 0 0,0 0 0,0 1 0,0-1-1,0 0 1,0 0 0,0 1 0,0-1 0,0 0 0,0 0-1,0 1 1,0-1 0,1 0 0,-1 0 0,0 0-1,0 1 1,0-1 0,0 0 0,1 0 0,-1 0 0,0 0-1,0 1 1,0-1 0,1 0 0,-1 0 0,0 0-1,0 0 1,1 0 0,-1 0 0,0 0 0,0 0 0,1 0-1,-1 0 1,0 0 0,0 1 0,1-1 0,-1-1-1,0 1 1,0 0 0,1 0 0,-1 0 0,0 0 0,0 0-1,1 0 1,-1 0 0,1 0 0,15-7 934,-6 0-662,-1 0 0,0-1 1,0 0-1,-1-1 0,0 1 0,0-2 0,11-17 1,-9 11-148,-1 0 1,-1-1-1,0 0 1,7-25-1,-12 32-161,-1 0 0,0 0 0,0-1 0,-1 1 1,-1 0-1,0-1 0,-1-13 0,0 20-10,0 0 0,0-1 1,0 1-1,0 0 0,0 0 0,-1 0 1,0 0-1,0 1 0,-3-5 0,4 6-2,-1 0 0,0 0 0,0 0-1,0 0 1,0 0 0,0 1 0,-1-1-1,1 0 1,0 1 0,-1 0 0,1 0-1,-1 0 1,1 0 0,-1 0 0,-3-1-1,4 2 2,0 0-1,0-1 0,0 1 0,-1 0 0,1 0 0,0 0 0,0 0 0,0 1 1,0-1-1,0 0 0,-1 1 0,1 0 0,0-1 0,0 1 0,0 0 0,-3 2 0,2-1 4,1 0-1,-1 1 1,1-1-1,-1 0 0,1 1 1,0 0-1,0-1 1,0 1-1,0 0 0,-1 3 1,0 1 8,1 0 1,-1-1-1,1 1 1,1 0 0,-1 0-1,1 1 1,0-1-1,1 0 1,0 13-1,1-14 17,0 0 0,0 0-1,0 0 1,1 0 0,-1 0-1,2-1 1,-1 1 0,1 0-1,-1-1 1,2 0 0,-1 1-1,0-1 1,6 5 0,-5-6-23,-1-1 0,1 0 1,0 0-1,1 0 0,-1 0 1,0-1-1,1 1 0,0-1 1,-1 0-1,1-1 0,0 1 1,0-1-1,0 0 0,0 0 1,0 0-1,7-1 0,-4 0-144,-1 0 0,0-1 0,1 1-1,-1-2 1,0 1 0,0-1 0,0 0 0,0-1-1,0 1 1,0-1 0,-1-1 0,0 1-1,13-10 1,-9 4-761,1-1 1,-1 0-1,0-1 0,-1 0 0,-1 0 0,11-19 1,8-15-594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2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119 274 11426,'7'34'3254,"3"0"0,13 34 0,-11-38-2228,-2 1 1,11 53 0,-21-82-1160,0-1 0,1 1 0,-1-1 0,0 1 1,0 0-1,0-1 0,0 1 0,0-1 0,-1 1 0,1 0 0,0-1 1,-1 1-1,1-1 0,-1 1 0,0 1 0,0-2-22,0-1 1,0 1-1,0-1 0,1 1 0,-1-1 0,0 1 1,0-1-1,0 0 0,0 1 0,0-1 0,0 0 1,0 0-1,0 0 0,0 0 0,0 0 0,0 0 1,1 0-1,-1 0 0,0 0 0,0 0 0,0 0 1,0-1-1,0 1 0,0 0 0,0-1 0,0 1 1,0-1-1,-1 0 0,-6-3-616,0 0-1,0-1 0,0 0 1,1 0-1,-8-7 1,-34-35-2164,26 25 2228,12 12 555,7 6 517,0 0 0,-1 0 1,1 0-1,1 0 0,-1-1 0,-5-9 1,9 14-329,0 0 1,0 0-1,0 0 1,0 0 0,0 0-1,0 0 1,0-1 0,0 1-1,0 0 1,0 0 0,0 0-1,0 0 1,0 0 0,0-1-1,0 1 1,0 0 0,0 0-1,0 0 1,0 0 0,0 0-1,0 0 1,0-1 0,0 1-1,0 0 1,1 0 0,-1 0-1,0 0 1,0 0 0,0 0-1,0 0 1,0 0 0,0-1-1,0 1 1,1 0 0,-1 0-1,0 0 1,0 0-1,0 0 1,0 0 0,0 0-1,0 0 1,1 0 0,-1 0-1,0 0 1,0 0 0,0 0-1,0 0 1,9 0 477,-7 0-224,31 0 1581,60-8 0,-78 5-1752,-1 0-1,1-1 1,-1-1 0,0 0-1,-1 0 1,22-13-1,-25 12-96,-1-1-1,1-1 1,-1 1 0,0-1-1,-1-1 1,0 1-1,11-16 1,-2-2 230,22-47 0,-37 69-179,0 0-1,1 1 1,-1-1-1,0 0 1,7-5-1,-8 8-33,-1 0 0,1 0 0,0 0 0,0 1-1,0-1 1,0 0 0,0 1 0,0-1 0,1 1 0,-1-1-1,0 1 1,0 0 0,0-1 0,0 1 0,0 0 0,1 0-1,-1 0 1,0 0 0,0 0 0,0 0 0,1 0 0,-1 0-1,0 1 1,0-1 0,0 0 0,0 1 0,2 0 0,6 4 356,0 1 0,0 1 0,-1 0 0,0 0 0,0 0 0,7 10 0,-3-4-70,10 12 45,-1 2 1,18 28 0,2 4-245,-42-65-145,-51-113-259,36 89 134,2-2-1,0 0 1,-14-59 0,27 86 138,0 1-1,0-1 0,1 1 1,-1-1-1,1 1 0,0-1 1,1 0-1,-1 1 0,1-1 0,0 1 1,1-6-1,-1 8 5,0 0 1,1 0-1,-1 1 0,0-1 1,0 0-1,1 0 0,-1 1 1,1-1-1,0 1 0,-1-1 1,1 1-1,0 0 0,0-1 0,0 1 1,0 0-1,0 0 0,0 1 1,0-1-1,0 0 0,1 1 1,-1-1-1,0 1 0,0 0 1,3-1-1,0 1 6,0 0 1,1 1-1,-1-1 0,0 1 1,0 0-1,0 0 0,0 1 1,0-1-1,0 1 0,0 0 1,-1 1-1,1-1 0,-1 1 1,1 0-1,6 5 0,-9-6 12,0 0 0,0-1 0,-1 1-1,1 0 1,0 0 0,-1 0 0,1 0 0,-1 0-1,0 0 1,0 0 0,0 1 0,0-1 0,0 0 0,0 1-1,0-1 1,-1 1 0,1-1 0,-1 1 0,0-1-1,0 1 1,0-1 0,0 1 0,0-1 0,0 1-1,-1-1 1,1 1 0,-1-1 0,0 0 0,0 1-1,0-1 1,0 0 0,0 1 0,0-1 0,-3 3-1,-1 1 12,1 0-1,-2-1 0,1 0 0,0 0 0,-1-1 1,0 0-1,-12 7 0,14-8-107,-1-1-1,1 0 1,0 0 0,0-1-1,-1 1 1,1-1 0,-1 0-1,1 0 1,-1-1 0,0 1-1,1-1 1,-1 0 0,-7-1 0,10 0-81,1 1 0,-1-1 0,1 1 0,-1-1 1,1 0-1,-1 0 0,1 1 0,0-1 1,-1 0-1,1 0 0,0-1 0,0 1 1,0 0-1,0 0 0,0 0 0,0-1 1,0 1-1,0-1 0,0 1 0,1-1 0,-2-2 1,1 2-162,1 0 1,-1-1-1,1 1 1,-1-1-1,1 1 1,0 0-1,0-1 1,0 1-1,0-1 1,1 1-1,-1 0 1,0-1-1,2-3 1,11-13-1289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2.4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37 14235,'-3'12'1112,"-8"47"3034,10-53-3689,0 1 0,1-1 0,0 1 0,1-1 0,-1 0 0,4 13 0,-3-16-377,-1-1 0,1 1 0,0-1 0,1 0 0,-1 0 0,0 1 0,1-1 0,-1 0 0,1 0 0,0 0 0,-1 0 0,1-1 0,0 1 0,0 0 0,0-1 1,1 1-1,-1-1 0,0 0 0,0 0 0,1 0 0,-1 0 0,1 0 0,-1 0 0,1-1 0,-1 1 0,1-1 0,4 1 0,-4-1-60,0 0-1,1 0 1,-1-1-1,0 1 1,1-1-1,-1 0 1,0 0-1,0 0 1,0 0-1,1 0 1,-1-1-1,0 1 1,-1-1-1,1 0 1,0 0-1,0 0 1,-1 0-1,1-1 1,-1 1-1,4-5 1,-4 3 8,1 1 0,-1-1 0,0 0 0,0 0-1,-1 0 1,1 0 0,-1 0 0,0 0 0,0 0 0,0 0 0,-1 0 0,1-1 0,-1 1 0,0 0 0,0 0 0,-1-1 0,1 1 0,-1 0 0,0 0 0,0 0 0,0 0-1,-3-6 1,1 5-151,0 0 0,0 0 0,0 1-1,0-1 1,-1 1 0,0 0 0,0 0 0,0 0-1,0 0 1,-1 1 0,1 0 0,-1 0-1,0 0 1,0 0 0,0 1 0,-9-3-1,2 0-1480,6 3-2269,9-2 2640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2.8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1 159 10434,'5'1'660,"0"0"0,-1 0 0,1 1 0,0-1 0,-1 1 0,1 0 0,7 5 0,-10-5-367,0 0 1,0-1 0,0 1 0,0 0 0,0 0 0,-1 1 0,1-1-1,-1 0 1,1 1 0,-1-1 0,0 0 0,0 1 0,0 0-1,0-1 1,1 5 0,3 28 1394,-13-50-702,-13-72-270,19 74-704,1 1 0,0-1-1,0 0 1,1 1 0,2-14 0,-1 23-12,-1 0-1,1 1 1,-1-1 0,1 0 0,0 1 0,0-1-1,0 0 1,1 1 0,-1-1 0,0 1 0,1 0 0,0-1-1,-1 1 1,1 0 0,3-2 0,-3 3-13,-1 0 1,0 0-1,1 0 1,0 0-1,-1 1 1,1-1-1,-1 1 1,1-1-1,0 1 1,-1 0-1,1-1 1,0 1 0,-1 0-1,1 0 1,0 0-1,-1 0 1,1 1-1,0-1 1,-1 0-1,1 1 1,0-1-1,-1 1 1,1 0-1,-1-1 1,1 1-1,2 1 1,6 6-265,-6-6-40,-1 1 1,1-1-1,0 1 1,7 2 0,-10-5 173,0 0 0,0 1 0,0-1 0,0 0 0,0 0 0,0 0 0,0 1 0,0-1 0,-1 0 0,1-1 0,0 1 0,0 0 0,0 0 0,0 0 0,0 0 0,0-1 0,0 1 0,0 0 0,0-1 0,-1 1 0,1-1 0,0 1 0,0-1 0,0 1 0,-1-1 0,1 0 0,1-1 0,6-12-1661,0-5 642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3.2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30 11466,'-2'-8'499,"-1"-11"2683,5 17-1256,2 9-264,55 107 3805,6 13-2727,-45-93-2033,34 45 0,-46-69-644,0 0-1,1-1 0,0 0 1,0-1-1,1 0 1,0 0-1,0-1 1,20 10-1,-27-16-70,-1 0 0,1 0 0,-1-1 0,1 1 0,-1 0-1,1-1 1,0 0 0,-1 1 0,1-1 0,0 0 0,-1 0 0,1-1 0,0 1 0,-1 0-1,1-1 1,0 0 0,-1 0 0,4-1 0,-5 1-78,1 1-1,-1-1 1,1 0-1,-1-1 1,0 1-1,1 0 1,-1 0-1,0 0 1,0-1-1,0 1 1,0 0-1,0-1 1,0 1-1,-1-1 1,1 0-1,0 1 1,-1-1-1,1 1 1,-1-1 0,1 0-1,-1 0 1,0 1-1,0-1 1,0 0-1,0 1 1,0-1-1,0 0 1,-1-3-1,0 2-259,0 0-1,0 0 1,0 0-1,0 1 1,-1-1-1,1 0 1,-1 0-1,0 1 1,0-1-1,0 1 1,0-1-1,0 1 1,-3-3-1,-12-7 845,-3 3-452</inkml:trace>
  <inkml:trace contextRef="#ctx0" brushRef="#br0" timeOffset="1">44 336 12451,'11'3'1536,"6"-3"1649,10-10-1689,11-9-560,-2-9-424,5-6-320,-4-2-160,-4-2-1328,11 4 1024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03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21077,'8'28'2328,"-2"-2"1217,-1-10-1641,-2-4-952,9-12-127,1-17-553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43.3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559 924 8482,'2'-8'5293,"3"4"-4450,0 0-114,1-1-1,-1 1 1,1 1 0,9-5 0,-14 7-657,1 0 0,0 1 0,0-1 1,0 1-1,0-1 0,0 1 0,-1 0 1,1 0-1,0 0 0,0 0 0,0 0 1,0 0-1,0 0 0,0 1 0,0-1 1,0 1-1,0-1 0,-1 1 0,1 0 1,2 1-1,-2-1-43,6 4 23,-1 0 1,1-1 0,0 0-1,1 0 1,-1-1 0,1 0-1,-1 0 1,1-1 0,0 0-1,10 0 1,6-1-17,-1-2 0,1 0-1,-1-2 1,24-6 0,97-30 57,-77 20-74,-48 13-15,0-1 0,-1 0 0,0-1 1,0-1-1,-1-1 0,-1 0 0,1-2 0,-2 0 1,1-1-1,-2 0 0,0-1 0,18-22 0,-20 20 7,0 0 0,13-26 1,-22 36-9,-1 0 1,-1 0 0,1 0 0,-1-1 0,0 0-1,0 1 1,-1-1 0,0 0 0,0 1 0,-1-1-1,0-8 1,-2-13 10,-12-106 17,11 119-28,0 1 0,-1-1-1,-1 1 1,0 0 0,-1 1-1,-15-26 1,16 32-2,0 1 1,0 0-1,-1 0 0,0 0 0,0 1 1,0 0-1,-11-7 0,-53-26-2,42 25 3,-22-13-1,-76-38 15,93 50-5,-67-20-1,82 30-13,0 1-1,0 1 0,0 0 0,-1 2 1,1 0-1,-32 4 0,21 0-5,0 2 1,0 2-1,-39 14 0,28-3 24,0 1-1,-60 42 0,76-47-12,-227 171 5,242-178-7,0 0 1,0 1-1,0 0 0,1 1 1,1-1-1,0 1 0,0 1 1,1-1-1,0 1 0,1 0 1,0 1-1,-4 13 0,0 3 30,2 0-1,1 1 1,1 0-1,-3 56 0,8-72-14,1 0 0,0 1 0,1-1-1,0 0 1,1 0 0,0 0-1,1-1 1,1 1 0,0-1 0,0 0-1,2 0 1,-1-1 0,11 14 0,-5-10 40,2 0 0,0 0 1,19 15-1,51 31 521,-60-44-201,45 23 0,-59-35-294,0 0-1,1-1 0,0-1 0,0 0 1,0 0-1,1-1 0,17 1 0,48-5 207,108-15 0,-150 13-221,20-3 276,74-19-1,-103 19-164,0-2 0,-1 0 1,0-2-1,45-26 0,-67 35-244,-2 1-105,0 0 1,1 0-1,-1 1 0,1-1 0,0 0 0,-1 0 0,1 1 0,-1-1 0,1 1 0,2-1 0,7 4-656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27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1051 4545,'-1'1'475,"1"0"0,-1-1 0,1 1 0,-1 0 1,1-1-1,-1 1 0,0-1 0,1 1 0,-1-1 0,0 1 0,1-1 0,-1 1 0,0-1 1,0 0-1,0 1 0,1-1 0,-2 0 0,1-1-191,1 0-1,0 0 1,-1-1 0,1 1-1,0 0 1,0-1 0,0 1-1,0 0 1,0-1 0,0 1-1,0-2 1,1-2-31,0 0-1,0 0 1,1 0 0,0 1 0,0-1-1,0 1 1,0-1 0,1 1 0,3-6 0,2-3 79,-4 6-228,277-461 5523,-91 166-3336,-96 149-2125,-57 108-1304,-38 43-563,-5 4-403,5-2 1901,0 0 1,0 1-1,1-1 1,-1 1-1,0-1 1,0 1-1,0 0 1,1-1-1,-1 1 1,0 0-1,1-1 1,-1 1-1,1 0 1,-2 1-1,1 13-1105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27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0 8250,'-3'1'906,"1"1"1,0-1-1,-1 1 1,1 0-1,0 0 1,0 0-1,0 0 1,0 0-1,-2 3 1,1 0-228,0 1 1,0-1-1,-4 11 1,3-2-444,0 0 0,-3 26-1,-10 93 890,72-145 562,-43 9-1650,-4 1-14,0 1 1,-1-1-1,13-6 0,-17 7-18,-1-1-1,1 1 1,-1-1-1,1 0 0,-1 1 1,0-1-1,0 0 0,0-1 1,0 1-1,0 0 1,-1 0-1,1-1 0,2-4 1,0-2 56,-1 0 0,0-1-1,0 1 1,-1 0 0,0-1 0,-1 1 0,0-1 0,-1 0 0,0 1 0,0-1 0,-1 0 0,0 1-1,-1-1 1,-3-13 0,4 21-36,0 0-1,0 0 0,0 0 1,1 0-1,-2 0 1,1 0-1,0 1 0,0-1 1,-1 0-1,1 1 1,0-1-1,-1 1 0,0-1 1,1 1-1,-1 0 1,0 0-1,0 0 0,0 0 1,1 0-1,-1 0 1,0 0-1,0 0 1,-1 1-1,1-1 0,0 1 1,0 0-1,0 0 1,0-1-1,0 1 0,0 1 1,0-1-1,-3 0 1,-5 3-100,0-1 0,0 2 1,1-1-1,-1 1 0,-12 7 1,4-2-815,13-8 285,4-5-57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29.2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1178 12411,'8'-20'1646,"0"-1"1,-2 0-1,-1 0 1,5-37-1,-3-88 732,-10 66-1841,2 68-512,0 1 1,-1 0-1,-1 0 0,0 0 0,-5-10 0,0 8-7,8 13-18,0 0 1,0 0-1,-1 0 1,1 0-1,0 0 1,0-1-1,0 1 1,-1 0-1,1 0 1,0 0-1,0 0 0,0 0 1,-1 0-1,1 0 1,0 0-1,0 0 1,-1 0-1,1 0 1,0 0-1,0 0 1,0 0-1,-1 0 1,1 0-1,0 0 0,0 0 1,-1 0-1,1 0 1,0 0-1,0 1 1,-1-1-1,1 1 1,-1 0-1,0 0 1,0 0-1,1 0 1,-1 1-1,1-1 0,-1 0 1,1 0-1,0 0 1,-1 1-1,1-1 1,0 0-1,0 1 1,0-1-1,0 0 1,0 2-1,0 9 28,2 0 0,-1 0 0,2 0 0,-1-1 0,1 1 0,8 18 0,36 66 469,-31-67-314,18 45 212,8 15-94,-36-81-206,-11-19-28,-26-71 10,12 27-52,5 18-19,-47-136 9,56 153-23,1 0 0,0-1-1,1 1 1,1-1 0,1 0-1,4-36 1,-3 51 2,1 0 0,1 1 0,-1-1-1,1 1 1,0-1 0,0 1 0,1-1 0,0 1 0,0 0-1,0 0 1,7-8 0,-8 11 4,0 0 1,0 0-1,0 0 1,0 0-1,1 1 1,-1-1-1,1 0 1,0 1-1,-1 0 0,1 0 1,0 0-1,0 0 1,-1 0-1,1 0 1,0 1-1,0-1 1,0 1-1,0 0 0,0 0 1,0 0-1,0 0 1,0 0-1,0 1 1,0-1-1,3 2 0,-2 0 11,0-1-1,-1 1 1,1 0-1,0 0 1,-1 1-1,1-1 1,-1 1-1,0 0 1,0-1-1,0 1 0,0 1 1,-1-1-1,1 0 1,-1 1-1,0-1 1,0 1-1,0 0 1,0-1-1,1 6 1,-1-2-1,0-1 1,0 0 0,-1 1 0,0-1 0,0 0 0,-1 1 0,1-1 0,-1 1 0,-1-1 0,1 1 0,-4 11-1,2-11-3,0 1 0,-1-1 0,0 0 0,0 1 0,-1-2 0,0 1 0,0 0 0,-1-1 0,-8 10 0,12-15-5,1-1 0,-1 1 1,1 0-1,-1-1 0,0 1 0,1-1 1,-1 1-1,0-1 0,0 1 0,1-1 1,-1 1-1,0-1 0,0 0 0,0 0 1,0 1-1,1-1 0,-1 0 0,0 0 1,0 0-1,0 0 0,0 0 0,0 0 0,0 0 1,1 0-1,-1 0 0,0 0 0,0-1 1,0 1-1,0 0 0,1 0 0,-1-1 1,0 1-1,0-1 0,1 1 0,-1-1 1,0 1-1,0-1 0,1 1 0,-1-1 1,1 0-1,-2-1 0,1 1 0,0-1 0,0 0 0,0 0 0,0 0 0,0 0 0,0 0 0,1 0 0,-1 0 0,1 0 0,-1 0 0,1 0-1,0 0 1,0 0 0,0-1 0,0 1 0,1-3 0,-1 2-3,1 0-1,1 0 1,-1 0 0,0 0-1,1 1 1,0-1-1,-1 0 1,1 1 0,0-1-1,0 1 1,1 0-1,-1-1 1,0 1-1,1 0 1,-1 0 0,5-2-1,5-3 1,1 1 0,21-7-1,0-2 9,-20 8-2,1-1 0,-2-1 0,1 0 0,-2-1 0,1-1-1,18-19 1,-26 24-1,1-1 0,-2 1-1,1-1 1,-1 1 0,0-1-1,0-1 1,0 1 0,-1 0-1,-1-1 1,1 0 0,-1 1-1,0-1 1,-1 0 0,0 0-1,0-12 1,-1 18-1,0 1 0,0-1 0,0 0 0,-1 0 1,1 0-1,0 0 0,-1 1 0,0-1 0,1 0 0,-1 1 0,0-1 0,0 0 0,-1-2 0,1 4 0,0-1 0,0 0-1,1 0 1,-1 1 0,0-1-1,0 1 1,0-1 0,0 1-1,0-1 1,0 1 0,0 0-1,0-1 1,0 1 0,0 0 0,0 0-1,0 0 1,0 0 0,-1 0-1,-1 0 0,0 0 0,0 1 0,0 0 0,0 0-1,0 0 1,0 0 0,0 0 0,0 1 0,0-1-1,1 1 1,-1 0 0,1-1 0,-5 6 0,4-4-4,0 0 0,0 0 0,1 1 1,-1-1-1,-1 5 0,3-7 3,1 0 0,-1 0 1,1 0-1,0 0 0,-1 0 0,1 0 0,0 0 0,0 0 0,0 0 0,0 0 1,0 0-1,0 2 0,0-3 1,0 0-1,0 1 1,0-1 0,1 1 0,-1-1 0,0 1-1,0-1 1,1 0 0,-1 1 0,0-1 0,1 1 0,-1-1-1,1 0 1,-1 1 0,0-1 0,1 0 0,-1 0-1,1 1 1,-1-1 0,1 0 0,-1 0 0,1 0 0,-1 0-1,1 1 1,-1-1 0,1 0 0,4 0 0,-1 0 1,0 0-1,0 0 1,0-1-1,0 1 1,0-1-1,0 0 1,0 0-1,0 0 1,0-1-1,5-2 1,6-4 0,21-14 1,-21 11-2,0-1 0,-1-1 0,0 0 0,-1-1 0,-1-1 0,0 0 0,-1 0 0,0-1 0,8-20 0,-18 36 0,-1-1-1,0 1 1,0-1 0,1 1-1,-1-1 1,0 1 0,0-1-1,1 1 1,-1-1 0,1 1-1,-1-1 1,0 1 0,1 0-1,-1-1 1,1 1-1,-1 0 1,1-1 0,-1 1-1,1 0 1,-1-1 0,1 1-1,-1 0 1,1 0 0,0 0-1,-1 0 1,1 0 0,-1-1-1,1 1 1,0 0-1,1 1 1,-1-1 0,0 1 0,0 0-1,0-1 1,0 1 0,0 0 0,0-1-1,0 1 1,0 0 0,-1 0-1,1 0 1,0 0 0,1 1 0,2 5-2,0 1 0,0-1 1,3 10-1,-6-16 1,12 36 31,3 0 1,1-2-1,32 52 0,-64-111-24,2-1 0,1 0 0,-18-53 0,-23-99-300,51 167 275,0 0-1,0 0 1,0 0 0,2 0-1,-1 0 1,2-20-1,-1 28 19,1-1-1,-1 1 1,1-1-1,-1 1 1,1 0-1,0-1 1,-1 1-1,1 0 1,0-1-1,1 1 1,-1 0-1,0 0 1,1 0-1,-1 0 1,1 0-1,0 0 1,-1 1-1,1-1 1,0 1-1,0-1 1,0 1-1,0-1 1,0 1-1,1 0 1,-1 0-1,0 0 1,1 0 0,-1 1-1,0-1 1,1 0-1,-1 1 1,6 0-1,-6 0 6,1 0 0,-1 0 0,1 0 0,0 1 0,-1-1 0,1 1 0,-1 0 0,1 0 0,-1 0 0,0 0-1,1 0 1,-1 1 0,0-1 0,0 1 0,0-1 0,0 1 0,0 0 0,0 0 0,0 0 0,0 0 0,-1 0 0,1 0 0,-1 0 0,0 0 0,0 1 0,1-1 0,-1 1 0,-1-1 0,2 4-1,0 0 22,0 1-1,-1 0 1,0 0-1,0 0 1,0 0-1,-1 0 1,0 0-1,0 1 0,-3 12 1,-1-3 24,0-1 1,-8 16-1,11-28-93,-1 0 1,0 0-1,0-1 1,0 1-1,0-1 1,0 1-1,-1-1 0,1 0 1,-1 0-1,0 0 1,0 0-1,0 0 1,0-1-1,-5 3 0,7-4-62,0-1-1,0 0 1,0 0 0,0 0-1,0 0 1,1 0-1,-1 0 1,0 0-1,0 0 1,0 0-1,0 0 1,0 0-1,0 0 1,1-1-1,-1 1 1,0 0-1,0-1 1,0 1-1,0 0 1,1-1 0,-1 1-1,0-1 1,1 1-1,-1-1 1,0 0-1,1 1 1,-2-2-1,1 1-182,0-1-1,-1 0 1,1 1-1,0-1 0,0 0 1,0 0-1,0 0 1,1 1-1,-1-1 1,0 0-1,0-3 0,3-15-931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29.6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11330,'2'2'5432,"2"7"-2910,4 7-1420,14 27 20,2-2-1,2-1 1,2-1 0,47 53 0,-68-85-1417,-1 1 0,0 0 0,0 0 0,0 1 0,4 10 0,-10-18 197,0-1-1,0 0 0,0 0 1,0 1-1,1-1 0,-1 0 1,0 0-1,0 1 0,0-1 1,0 0-1,0 0 0,0 1 1,0-1-1,0 0 0,0 0 1,0 1-1,-1-1 0,1 0 1,0 0-1,0 1 0,0-1 1,0 0-1,0 0 0,0 0 1,0 1-1,-1-1 0,1 0 1,0 0-1,0 0 0,0 1 1,0-1-1,-1 0 0,1 0 1,0 0-1,0 0 0,-1 0 1,1 1-1,0-1 0,0 0 1,0 0-1,-1 0 0,1 0 1,0 0-1,0 0 0,-1 0 0,1 0 1,0 0-1,0 0 0,-1 0 1,1 0-1,0 0 0,0 0 1,-1 0-1,1 0 0,0 0 1,0 0-1,-1-1 0,1 1 1,0 0-1,0 0 0,-1 0 1,1 0-1,0-1 0,-8-7-1107,0-4 425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30.0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0 353 9802,'2'-9'596,"-1"1"-1,1-1 1,1 1-1,0 0 1,0 0 0,0 0-1,1 0 1,0 0-1,1 1 1,-1 0-1,12-12 1,-7 9-50,0 0 0,1 1 0,0 0 0,1 0 0,0 2 0,21-13 0,-30 19-484,0 0-1,1 0 1,-1 0-1,0 0 1,1 0 0,-1 0-1,0 1 1,1-1-1,-1 1 1,1 0 0,-1 0-1,1-1 1,-1 2-1,0-1 1,1 0-1,-1 0 1,1 1 0,-1-1-1,1 1 1,-1 0-1,0 0 1,0 0-1,1 0 1,-1 0 0,0 0-1,0 1 1,0-1-1,0 1 1,0-1 0,0 1-1,-1 0 1,1-1-1,2 5 1,1 0 49,-1 1 0,1 0-1,-1 0 1,-1 0 0,1 1 0,-1-1 0,-1 1 0,4 13 0,9 24 158,-14-43-266,0 0 0,0 0 0,0 0 0,0 0 0,0 0 0,0-1 1,1 1-1,-1 0 0,1-1 0,-1 1 0,1-1 0,0 0 0,-1 0 0,1 1 0,0-1 1,0 0-1,3 1 0,-4-2-47,-1 0 1,1 0 0,-1 0-1,1 0 1,-1 0-1,1-1 1,-1 1 0,1 0-1,-1 0 1,1 0-1,-1-1 1,1 1 0,-1 0-1,1-1 1,-1 1-1,1 0 1,-1-1 0,0 1-1,1 0 1,-1-1-1,0 1 1,1-1 0,-1 1-1,0-1 1,0 1-1,1-1 1,-1 1 0,0-1-1,0 1 1,0-1-1,0 1 1,1-1 0,-1 1-1,0-1 1,0 1-1,0-1 1,0 1 0,-1-2-1,2-24-2076,-1 23 1716,-1-24-915</inkml:trace>
  <inkml:trace contextRef="#ctx0" brushRef="#br0" timeOffset="1">120 13 12427,'-9'-2'1064,"3"2"696,8-3-1248,4 3-48,7-3-664,2 0-304,4 1 288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30.6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71 429 12195,'-18'23'2423,"9"-12"-1405,0 1 0,0 0 0,-7 15 0,14-24-942,1 0-1,0 0 1,0 0 0,0 0 0,0 0 0,0 0-1,0 1 1,1-1 0,-1 0 0,1 0 0,0 0-1,0 1 1,0-1 0,1 0 0,-1 0-1,1 0 1,0 1 0,-1-1 0,4 5 0,-4-7-75,1 1 1,-1-1 0,1 0-1,0 1 1,0-1 0,-1 0 0,1 0-1,0 1 1,0-1 0,0 0-1,0 0 1,1 0 0,-1 0-1,0 0 1,0-1 0,1 1 0,-1 0-1,0-1 1,1 1 0,-1 0-1,0-1 1,1 0 0,-1 1-1,1-1 1,-1 0 0,1 0 0,-1 0-1,1 0 1,-1 0 0,1 0-1,-1 0 1,1 0 0,-1 0-1,1-1 1,-1 1 0,1-1 0,1 0-1,1-1-10,0-1-1,0 1 0,0-1 1,-1 1-1,1-1 1,-1 0-1,0-1 0,0 1 1,0 0-1,0-1 1,3-6-1,-1 1-11,-1 0 1,0 0-1,-1 0 0,0-1 1,-1 0-1,0 0 1,0 1-1,-1-1 0,0 0 1,0 0-1,-3-18 1,-2-6 33,-1 0 0,-11-35 0,9 42-20,4 16 12,1-2 8,-2 0 0,0-1 0,0 2 0,-12-25 0,15 36 11,1 0 0,-1 0 0,0 0 0,1 0 0,-1 0 0,0 0 1,0 0-1,0 0 0,0 1 0,0-1 0,0 0 0,0 1 0,0-1 0,0 0 1,0 1-1,0-1 0,0 1 0,0 0 0,0-1 0,0 1 0,-2 0 0,2 0 17,0 0-1,1 0 0,-1 0 1,0 0-1,0 1 1,1-1-1,-1 0 0,0 1 1,1-1-1,-1 1 0,0-1 1,1 1-1,-1-1 0,0 1 1,1-1-1,-1 1 0,1-1 1,-1 1-1,1 0 0,-1-1 1,1 1-1,0 0 0,-1-1 1,1 1-1,0 0 0,0 0 1,-1 0-1,1-1 0,0 1 1,0 0-1,0 1 0,-1 7 166,1-1 0,0 0 0,0 1 0,1-1 1,0 1-1,0-1 0,5 15 0,23 57 539,-29-79-737,5 9 53,0 0-1,0 0 0,1-1 0,0 1 1,1-1-1,0-1 0,0 1 1,1-1-1,0-1 0,18 14 1,-21-17-46,1-1 1,-1 1-1,1-1 0,0 0 1,0-1-1,0 1 1,0-1-1,0 0 0,1-1 1,-1 1-1,0-1 1,1-1-1,-1 1 0,1-1 1,-1 0-1,1-1 0,-1 1 1,1-1-1,-1 0 1,8-3-1,-9 2-4,0-1-1,-1 1 0,1-1 1,-1 0-1,1 0 1,-1 0-1,0-1 1,-1 1-1,1-1 1,0 0-1,-1 0 1,0 0-1,0-1 1,0 1-1,-1-1 1,1 0-1,-1 0 1,0 1-1,2-9 1,-2 3-4,0-1 1,0 1 0,-1 0-1,0 0 1,0-1 0,-1 1 0,-1 0-1,0-1 1,-2-9 0,-4 1-3,2 13 14,4 6-17,1 0 0,0 0 0,-1 1 0,1-1 0,0 0 1,0 0-1,-1 0 0,1 1 0,0-1 0,0 0 0,-1 0 0,1 1 0,0-1 1,0 0-1,-1 0 0,1 1 0,0-1 0,0 0 0,0 1 0,0-1 0,0 0 1,0 1-1,-1-1 0,1 0 0,0 1 0,0 0 0,-1 3 65,0 0 1,0 0-1,0 0 0,1 0 0,0 0 0,-1 1 1,2-1-1,-1 0 0,0 0 0,1 0 0,0 1 1,0-1-1,0 0 0,0 0 0,0 0 1,1 0-1,0-1 0,0 1 0,0 0 0,0-1 1,1 1-1,-1-1 0,1 0 0,0 0 0,0 0 1,0 0-1,0 0 0,1-1 0,-1 1 1,1-1-1,0 0 0,-1 0 0,1 0 0,0-1 1,0 1-1,0-1 0,0 0 0,0 0 0,1-1 1,-1 1-1,0-1 0,0 0 0,0 0 1,8-1-1,-2-1 58,0 0 1,-1-2 0,1 1-1,-1-1 1,0 0 0,0-1-1,0 0 1,0 0 0,-1-1-1,0 0 1,8-8 0,-3 2 33,-1-1 0,0 0 0,-1-1 1,-1 0-1,14-24 0,-19 28-131,0-1 0,0 1 0,-1-1 0,-1 0 0,5-21 0,-7 26-168,0-1 0,-1 1 0,0 0 0,0-1 0,0 1 0,-1 0 0,0-1 0,0 1 0,-1 0 0,1 0 0,-1 0 0,-4-7 0,2 5-56,-2 0 0,1 0 0,-7-6 0,12 14 194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32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0 544 13195,'0'0'1248,"3"-3"464,12-10 153,8-8 15,21-17-63,17-9 79,12-10-296,2 1-215,-6 4-601,-12 3-272,-10 1-696,-4-1-680,-4-5 2080,-1-3-1320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33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41 375 11939,'-1'0'97,"1"0"1,0 0 0,0 0 0,0 0 0,0 0-1,-1 0 1,1 0 0,0 0 0,0 0 0,0 0 0,0 0-1,0 1 1,-1-1 0,1 0 0,0 0 0,0 0-1,0 0 1,0 0 0,0 0 0,0 0 0,0 1 0,0-1-1,-1 0 1,1 0 0,0 0 0,0 0 0,0 0-1,0 1 1,0-1 0,0 0 0,0 0 0,0 0-1,0 0 1,0 1 0,0-1 0,0 0 0,0 0 0,0 0-1,0 0 1,0 1 0,0-1 0,0 0 0,0 0-1,0 0 1,1 0 0,-1 0 0,0 1 0,0-1 0,0 0-1,0 0 1,0 0 0,0 0 0,0 0 0,0 0-1,1 1 1,-1-1 0,0 0 0,0 0 0,0 0 0,12 14 1185,-6-6-176,9 15-43,-1 0 1,-1 1-1,-1 0 1,10 30-1,-18-41-812,-4-15-93,-12-24-70,-91-164-658,99 182 506,0 0 0,1 0 1,0-1-1,-4-17 0,7 26 61,0 0 0,0-1 0,0 1 1,0 0-1,0-1 0,0 1 0,0 0 0,0-1 0,0 1 0,0 0 0,0-1 0,0 1 0,0 0 0,0-1 0,1 1 0,-1 0 0,0 0 0,0-1 0,0 1 0,0 0 0,1-1 0,-1 1 0,0 0 0,0 0 0,0-1 0,1 1 0,-1 0 0,0 0 0,0 0 0,1 0 0,-1-1 0,0 1 0,1 0 1,-1 0-1,0 0 0,0 0 0,1 0 0,-1 0 0,0 0 0,1 0 0,-1 0 0,0 0 0,1 0 0,-1 0 0,0 0 0,1 0 0,-1 0 0,0 0 0,1 0 0,-1 0 0,0 0 0,1 0 0,-1 0 0,0 0 0,0 1 0,1-1 0,19 10-13,-18-8 10,7 3 7,1 0 0,-1 0-1,1-1 1,1-1-1,-1 0 1,0 0 0,1-1-1,20 2 1,-26-3 10,1-1-1,-1 0 1,0-1 0,0 1 0,1-1 0,-1 0 0,0 0-1,0-1 1,0 0 0,0 0 0,-1 0 0,1 0-1,0-1 1,-1 1 0,0-1 0,1 0 0,-1-1 0,0 1-1,-1-1 1,6-5 0,-3 0 5,-1 1 1,0-1-1,0 1 0,-1-2 0,0 1 1,-1 0-1,0-1 0,0 1 1,-1-1-1,0 0 0,-1 0 0,0 0 1,0-11-1,-1 11-7,-1 1-1,0-1 1,0 1-1,-1-1 1,0 1-1,-1-1 1,0 1 0,0 0-1,-1 0 1,0 0-1,-1 1 1,1-1 0,-10-11-1,65 106 2302,-23-43-1661,43 59-223,-49-79-787,-21-22 199,1 1 0,0-1 1,-1 0-1,1 0 0,0 0 0,-1 0 1,1-1-1,0 1 0,0 0 1,0-1-1,-1 1 0,1-1 0,3 1 1,-4-1 26,-1 0 1,1 0-1,0 0 1,-1-1-1,1 1 1,-1 0-1,1 0 1,-1 0-1,1-1 1,-1 1-1,1 0 1,-1 0-1,1-1 1,-1 1-1,1-1 1,-1 1-1,1 0 1,-1-1-1,1 1 1,-1-1-1,0 1 1,1-1-1,-1 1 1,0-1-1,0 1 1,1-1-1,-1 0 1,0 1-1,0-1 1,4-22-2766,-4 15 2077,5-24-734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34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1 186 13059,'50'40'8332,"-1"2"-4354,-27-21-3678,-1 0-1,23 30 1,-35-35-2005,-9-10-535,-9-8-17,1-3 1536,1-1 1,0 1 0,0-2 0,1 1-1,0-1 1,0 0 0,-7-11 0,5 7 367,2 4 215,-17-25-227,22 29 473,-1 1 0,1-1 1,0 1-1,0-1 1,0 1-1,0-1 0,0 0 1,1 1-1,-1-1 1,1 0-1,0-4 0,0 6 2,0 0-1,1 0 0,-1 1 0,1-1 0,-1 0 0,1 0 1,-1 0-1,1 1 0,0-1 0,-1 0 0,1 1 1,0-1-1,-1 1 0,1-1 0,0 1 0,0-1 0,0 1 1,-1-1-1,1 1 0,0 0 0,0-1 0,2 1 0,24-7 1374,-22 6-1232,2 0-41,0-1-1,0 0 1,0 0-1,0-1 1,0 0-1,-1 0 1,1-1-1,-1 0 1,0 0-1,0 0 1,0-1-1,-1 0 1,6-6-1,-8 7-156,0 0 0,0 0-1,0 0 1,-1 0 0,1-1-1,-1 1 1,0-1 0,-1 1-1,1-1 1,-1 0 0,0 0 0,0 0-1,0 1 1,-1-1 0,1 0-1,-1 0 1,-1 0 0,1 0 0,-1 0-1,-2-8 1,2 7 8,-1 0 1,0 0-1,-1 0 0,1 0 1,-1 1-1,-4-6 0,4 4 621,9 13-150,5 13-78,1 0 0,1-1 0,24 26 0,-28-35-510,0 0 0,1 0 0,0-1 1,0 0-1,1-1 0,0 0 0,21 9 1,-29-15-286,1 1 1,0-1-1,-1 0 1,1 0-1,0 0 1,-1-1-1,1 0 1,0 1-1,0-1 1,0 0-1,-1-1 1,1 1-1,0-1 1,0 1-1,-1-1 1,1 0-1,0-1 1,-1 1-1,1-1 1,-1 1 0,0-1-1,6-4 1,17-9-1143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34.5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0 12027,'-19'2'1632,"2"9"1313,-2 7-425,4 13-143,5 5-313,5 3-456,4-1-271,7-5-713,12-6-272,8-7-304,2-7-24,5-13-248,-2-7-320,0-9-865,-2-7-487,-7-3-1145,2-2 1513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3:37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135 178 8058,'0'-1'11,"-1"0"1,0-1 0,0 1 0,0 0 0,0 0-1,0 0 1,0 0 0,0-1 0,0 1-1,0 0 1,0 1 0,-1-1 0,1 0 0,0 0-1,-1 1 1,1-1 0,0 0 0,-1 1-1,1-1 1,-1 1 0,1 0 0,-1-1 0,1 1-1,-1 0 1,-1 0 0,-15-3 35,9 0-11,3 1 49,0 0 0,-1 0 0,1 1 0,-1 0 0,0 0 0,1 1 0,-1 0 1,-8 0-1,15 0-84,0 0 0,-1 0 0,1 0 0,0 0 0,-1 0 0,1 1 0,0-1 0,-1 0 0,1 0 0,0 0 0,-1 0 0,1 1 0,0-1 0,-1 0 0,1 0 0,0 1 1,-1-1-1,1 0 0,0 0 0,0 1 0,0-1 0,-1 0 0,1 1 0,0-1 0,0 0 0,0 1 0,0-1 0,0 0 0,-1 1 0,1-1 0,0 0 0,0 1 0,0-1 0,0 1 0,0-1 1,0 0-1,0 1 0,0-1 0,0 0 0,0 1 0,1-1 0,-1 0 0,0 1 0,0-1 0,0 0 0,0 1 0,1-1 0,-1 0 0,0 1 0,0-1 0,0 0 0,1 1 0,-1-1 0,0 0 1,1 0-1,-1 1 0,2 1 11,0 0 0,-1 0 0,1-1 0,0 1 0,0 0 1,0-1-1,5 3 0,-2-2 76,1 0 0,0 0 0,0-1-1,0 0 1,0 0 0,0 0 0,0-1 0,0 0 0,0 0 0,0-1 0,7 0-1,8-4 443,38-12 1,-2 1 8,-30 11-298,1 2 0,31 0 0,-4 0-21,239-36 451,-9-6-343,-243 42-240,1 1 0,0 3 0,-1 1 0,74 14 0,-41-4 79,1-2 0,107-1 0,-61-13-9,134-21-1,17-2-102,-118 25 133,179 21 0,-210-11-51,1-5 0,233-25-1,-64-10 31,1 23-106,36 28-35,-5 32-18,-270-39 5,0-2 0,107 5-1,-58-18 92,122-20 0,-44 2 21,394-22-43,-509 39-77,74 4 1,-97 4-1,-1 1 1,74 18-1,-42 1 12,-51-15 14,2-1 1,-1-1-1,55 7 1,-70-14 21,0-1 0,0 0 1,0-1-1,0 0 1,16-5-1,-8 2 11,-13 4-62,1 0 1,-1 0-1,1 1 0,-1 0 1,1 0-1,-1 0 1,9 2-1,47 14 6,-8-2 5,-31-11 27,1 0 1,0-2 0,39-3-1,72-14 346,-70 6-221,-1 2-255,83-24 0,-146 32-59,0 0 77,-1 0 1,0 0 0,1 0-1,-1 0 1,1 0 0,-1 0-1,1-1 1,-1 1 0,0 0-1,1 0 1,-1 0 0,1 0-1,-1-1 1,0 1 0,1 0-1,-1 0 1,0-1-1,1 1 1,0-1 0,-5-8-623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48.4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531 196 9506,'1'0'2,"-1"-3"367,1 1 0,0-1 0,-1 1 0,1-1 0,-1 0 0,0-4 0,0 7-256,0-1-1,0 1 0,0-1 0,-1 1 0,1-1 0,0 1 0,0-1 0,-1 1 0,1-1 1,0 1-1,-1-1 0,1 1 0,0 0 0,-1-1 0,1 1 0,-1-1 0,1 1 0,-1 0 1,1-1-1,0 1 0,-1 0 0,0 0 0,1-1 0,-1 1 0,1 0 0,-1 0 0,1 0 1,-1 0-1,1 0 0,-1 0 0,1 0 0,-1 0 0,0 0 0,1 0 0,-1 0 0,-14-1 1453,13 0-1378,0 1 1,0 0 0,0 0 0,-1 0 0,1 0 0,0 0 0,0 0 0,0 0 0,0 1 0,0-1 0,0 1 0,0-1 0,0 1 0,-4 2 0,-3 4-65,-1 0 1,1 1-1,1 1 0,-1 0 0,2 0 1,-1 0-1,-10 19 0,0-3 35,-6 10 19,2 2 0,-30 63-1,-17 87 10,22-59-133,26-76-50,-18 71 0,30-84 17,-70 349-20,73-339 71,2 1 0,2 0-1,3 0 1,1-1 0,19 97-1,-8-90 83,23 62 0,-26-92-96,2 0 0,0 0 1,2-1-1,22 31 0,-22-38 5,1 1 1,0-2-1,2 0 0,0-1 0,1 0 0,0-2 0,1 0 0,1-1 0,0-1 0,29 13 0,-26-15-6,59 22 200,-70-28-213,0-1 1,1-1 0,-1 0 0,26 1 0,53-7 265,144-26-1,-209 24-287,-1-1 0,1-2-1,-1 0 1,-1-1 0,42-25-1,-52 28-12,-2-2 0,1 0 0,-1 0 0,-1-1-1,0 0 1,13-16 0,-4 2 15,31-55 1,-11 11-26,41-94 0,-27 28 8,48-112 57,-96 233-61,-1 0-1,-1-1 1,0 1 0,-1-1-1,2-16 1,1-71 3,-6 86-5,0-1 4,-1 0 0,0 0 0,-1 0 0,-1 0 0,-9-28 0,1 14 15,-29-56-1,10 25 62,2-1 0,3-1 0,-30-121 0,45 145-33,-1 0 1,-3 0-1,-1 1 0,-21-38 0,27 61-36,0 1-1,-1 1 1,-1 0 0,0 0-1,-1 1 1,-16-13-1,-85-58 235,69 54-153,-5-5-26,-2 3 0,-104-48 1,147 76-67,-1 1 0,1 0 0,0 0 0,0 0 0,-1 1 0,1 1 0,-1-1 0,1 2 0,-1-1 0,1 1 0,-1 0 0,1 1 0,0-1 0,0 2 0,0-1 0,0 1 0,-10 5 0,-9 7 2,0 1-1,0 1 0,-29 25 1,51-38-2,0-1-36,-7 7 76,-24 22 0,34-30-111,0 1 0,0-1 0,0 0-1,0 1 1,0 0 0,0 0 0,1-1 0,-1 1-1,1 0 1,0 0 0,0 1 0,0-1-1,0 0 1,0 0 0,1 0 0,-1 5-1,1-7 1,0 0 0,1 1 0,-1-1-1,0 0 1,1 0 0,-1 1-1,1-1 1,-1 0 0,1 0-1,-1 0 1,1 1 0,0-1-1,0 0 1,-1 0 0,1 0-1,0 0 1,0 0 0,1 0 0,6 4-243,0 0 0,16 7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34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67 14971,'6'25'1689,"3"4"1327,4 2-415,3 0-681,4-3-432,6-3-615,0-1-249,-2 1-288,-4-3-96,-5 1-200,-1 0-8,-2-3-384,-2-5-352,-2-9-1041,-3-4-823,-5-14-2273,-7-6 2608</inkml:trace>
  <inkml:trace contextRef="#ctx0" brushRef="#br0" timeOffset="1">166 0 14523,'0'3'745,"0"0"0,1-1 0,0 1 1,-1-1-1,1 1 0,0-1 0,0 1 0,0-1 0,0 1 0,3 3 0,19 23 1605,-20-25-2036,42 45 1180,-24-27-1368,-1 1 0,0 1-1,-2 1 1,21 36 0,-45-73-4956,3-5 4271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35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15 304 12755,'-1'1'406,"1"0"1,-1 0 0,0-1-1,0 1 1,1 0-1,-1-1 1,0 1 0,0-1-1,0 1 1,-5-2 4805,12-7-3972,74-67 1889,125-107-198,-195 177-2845,-12 12-61,-13 15-11,-96 84-33,32-32 17,2-2 58,92-95 28,108-118 519,-95 114-344,1 1 0,57-39 0,-79 60-315,0 0 0,0 1 1,1 0-1,-1 0 0,1 1 0,0 0 0,0 1 0,0-1 0,0 1 0,0 1 0,13-1 0,-21 2-20,0 0 0,1 0-1,-1 0 1,0 0-1,0 0 1,0 0-1,0 0 1,0 0 0,0 0-1,1 0 1,-1 0-1,0 0 1,0 0-1,0 1 1,0-1 0,0 0-1,0 0 1,0 0-1,0 0 1,1 0-1,-1 0 1,0 0 0,0 1-1,0-1 1,0 0-1,0 0 1,0 0-1,0 0 1,0 0 0,0 1-1,0-1 1,0 0-1,0 0 1,0 0-1,0 0 1,0 0 0,0 1-1,0-1 1,0 0-1,0 0 1,0 0-1,0 0 1,0 0 0,-1 1-1,1-1 1,-3 8-2633,-6 6 1092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36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7 12067,'-19'-6'18114,"24"15"-17768,95 145 1209,-89-138-1521,0 0 0,1-1 0,16 16 0,-69-66 46,19 10-84,1 1-11,-1 1 0,-1 1 1,-40-30-1,63 51 16,-1 1 0,0-1-1,0 1 1,0-1 0,0 1 0,1-1 0,-1 1 0,0 0 0,0-1 0,0 1-1,0 0 1,-2 0 0,3 0-1,0 0 0,0 0 0,-1 0 0,1 0 0,0 0-1,0 0 1,0 0 0,0 0 0,-1 1 0,1-1 0,0 0 0,0 0 0,0 0 0,0 0-1,0 0 1,-1 1 0,1-1 0,0 0 0,0 0 0,0 0 0,0 0 0,0 1-1,0-1 1,0 0 0,0 0 0,0 0 0,0 1 0,0-1 0,0 0 0,0 0 0,0 0-1,0 1 1,0-1 0,0 0 0,0 3-1,0 0-1,1-1 0,0 1 1,0-1-1,0 1 1,0-1-1,1 3 1,3 3 11,0 0 1,1 0 0,0-1-1,0 0 1,10 9 0,40 31 216,-2-4-26,-41-30-188,31 30 13,-40-39-26,-1 1 1,1-1 0,-1 1 0,0 0-1,-1 0 1,1 0 0,-1 0-1,3 8 1,-5-12-1,0-1 0,0 1 0,0-1 0,0 0 0,1 1 0,-1-1 0,0 0 0,0 1 0,0-1 0,0 1 0,0-1 0,0 0 0,0 1 0,0-1 0,0 1 0,-1-1 0,1 0 0,0 1 0,0-1 0,0 0 0,0 1 0,0-1 0,-1 0 0,1 1 0,-9-2 0,-9-12 0,5-3 0,0-1 0,2 0 0,-20-37 0,6 8 0,0 6 0,-33-44 0,47 71 0,10 12 0,2 4 0,8 10 0,9 7 0,38 47 0,127 116 0,-140-146 0,-43-36-1,0-1-1,0 0 1,0 0-1,0 0 1,0 0 0,1 0-1,-1 0 1,0 0 0,0 0-1,0 0 1,0 0-1,0 0 1,0 0 0,0 0-1,1 0 1,-1 0-1,0 0 1,0 0 0,0 0-1,0 0 1,0 0 0,0 0-1,0 0 1,0 0-1,1 0 1,-1 0 0,0 0-1,0 0 1,0 0-1,0-1 1,0 1 0,0 0-1,0 0 1,0 0 0,0 0-1,0 0 1,0 0-1,1 0 1,-1 0 0,0 0-1,0 0 1,0-1-1,0 1 1,0 0 0,0 0-1,0 0 1,0 0 0,0 0-1,0 0 1,1-10-217,-2-8-723,0 15 482,1 0 0,-1 1 0,0 0 0,1-1 0,-1 1 0,0-1 0,-1 1 0,1 0 0,0 0 1,-1 0-1,1-1 0,-1 1 0,1 1 0,-1-1 0,0 0 0,-4-3 0,-11-2-1505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36.7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37 331 12867,'-37'32'13309,"42"-32"-11484,8-5-533,4-5-765,-1 0 0,-1-2 1,0 1-1,0-2 0,22-25 0,-8 9-324,180-193-95,-197 209-237,-13 16-234,-18 23-913,5-10-481,3-4 481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43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697 1158 9618,'0'0'79,"0"0"-1,0 0 1,0 0 0,0 1-1,0-1 1,0 0 0,0 0-1,0 0 1,0 0 0,0 1-1,1-1 1,-1 0 0,0 0-1,0 0 1,0 0 0,0 0-1,0 0 1,1 1 0,-1-1-1,0 0 1,0 0 0,0 0-1,1 0 1,-1 0 0,0 0-1,0 0 1,0 0 0,0 0-1,1 0 1,-1 0 0,0 0-1,0 0 1,0 0 0,1 0-1,-1 0 1,0 0 0,1 0-1,8-2 512,-7 2-423,27-8 880,-16 4-742,1 0 1,14-1-1,36 0 255,-30 3-380,58-12 0,-60 6-53,0-2 0,0-1 0,-1-2 0,46-25 0,-37 13 131,0-1 0,60-52 0,-62 45-133,94-86 974,-125 111-922,0 1 0,0-2 0,-1 1 0,1-1 0,-2 0 0,1 0 0,-2-1 0,1 1 0,3-12 0,-5 9-78,0 0 0,-1-1 0,0 1 0,-1-1 0,0 1 0,-1-1 0,-2-16 0,-1 2 21,-1 1 0,-1 1 0,-1-1-1,-1 1 1,-2 0 0,-20-44 0,22 55-73,-1 1 1,0 0 0,-1 0-1,0 1 1,-1 0-1,-1 0 1,0 1-1,0 1 1,-1 0-1,0 0 1,-1 1-1,0 1 1,-15-7-1,-8 1 22,-1 1-1,0 2 1,-48-7 0,3 1 63,-17-10-37,-128-24-26,200 48-55,1 1 0,-1 2 0,1 1 0,-1 1 0,1 1 1,0 1-1,-42 13 0,18-1 14,2 2 1,-90 48 0,116-54 0,1 0 1,1 2 0,0 0 0,1 1-1,1 2 1,0-1 0,1 2 0,1 0-1,-27 40 1,34-39 42,0 0 0,2 0 0,0 1-1,-8 36 1,6-19-64,1-4 27,1 0-1,2 1 1,1-1 0,2 1-1,1 0 1,2 0 0,2-1-1,0 1 1,14 55 0,-12-72 37,1 1-1,1-1 1,1-1 0,0 1 0,1-1 0,1 0 0,12 15 0,-13-20 3,0-1 1,0-1-1,1 1 1,0-2-1,1 1 0,0-2 1,0 1-1,0-1 0,1-1 1,19 8-1,-11-8 71,1-1 0,0 0 0,0-2 0,0 0 0,0-1 0,1-1 0,-1-1 0,0-1 0,26-5 0,2-3 418,0-2 0,85-31 1,-95 28-382,-1-1 0,42-25 0,-77 38-459,1 0 0,-1 0 1,0 0-1,0 0 0,-1-1 0,1 1 1,0-1-1,-1 1 0,1-1 0,-1 0 1,0 0-1,0 0 0,2-4 0,6-13-1267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46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 9386,'-7'0'624,"2"1"640,2 2-1080,3 6-440,2-1-120,3 0 120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51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680 2636 10650,'-10'0'1341,"7"1"-959,1-1 0,-1 0 0,1 0 1,-1 0-1,1 0 0,-1-1 0,1 1 0,-1-1 0,1 1 0,-1-1 1,1 0-1,-1 0 0,-2-2 0,5 3-302,-1 0 1,1-1-1,0 1 0,0 0 1,0-1-1,0 1 0,0-1 0,0 1 1,0 0-1,0-1 0,0 1 1,0 0-1,0-1 0,0 1 0,0 0 1,1-1-1,-1 1 0,0 0 1,0-1-1,0 1 0,0 0 1,1-1-1,-1 1 0,0 0 0,1-1 1,7-10 505,-7 10-421,167-185 2481,-134 155-2392,0 1 0,2 2 0,45-27 0,126-61 366,17-11-306,-4-36-255,-128 91-49,68-54 444,266-274 1,-121 67 263,-218 243-523,-50 54-164,-1-2 1,45-61 0,-57 63-5,-2-2 1,-1 0 0,22-57 0,-33 70-13,-2 0 0,-1-1 0,-1 0 0,-2 0 1,0 0-1,0-51 0,-5 71-11,1 0 1,-1 0-1,-1-1 0,1 1 1,-1 1-1,0-1 0,0 0 1,-1 0-1,0 1 1,0-1-1,0 1 0,-1 0 1,1 0-1,-1 0 0,-1 1 1,1-1-1,0 1 0,-1 0 1,0 0-1,-6-3 0,-7-4 4,-1 0 0,0 1-1,0 2 1,-33-11-1,-12-1 7,-125-23-1,166 41-8,0 0-1,0 1 1,1 2-1,-1 0 1,0 2-1,1 0 1,-32 9-1,-14 9 4,-68 31 0,97-36-4,-226 98 3,189-76-14,-99 67-1,98-52 7,-117 76 2,32-34 5,-140 91-35,258-152 23,-58 58-1,-31 48-13,74-76 11,-166 196-10,191-215 13,2 2 1,3 0-1,1 2 1,-23 59-1,15-16 1,-38 150 1,66-203 31,2 1 0,2-1 0,1 66 0,5-48 184,20 107-1,-18-144-138,1 0 1,0 0-1,2 0 0,0-1 0,1 0 1,1-1-1,12 20 0,-16-31-1,0 0 1,0-1-1,0 1 1,1-1-1,0 0 0,0-1 1,1 1-1,-1-1 0,1 0 1,0-1-1,1 0 0,-1 0 1,1-1-1,0 1 1,0-2-1,0 1 0,0-1 1,0 0-1,0-1 0,11 1 1,2-2 177,0-1 0,1-1 1,35-7-1,61-23 329,-36 5-541,-2-3 0,106-55 1,98-66-2025,-166 88 1745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41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1 279 9474,'44'-19'2912,"78"-24"0,-72 27-1744,54-24 0,-35 7-213,100-45 824,-137 67-1695,0 2 0,0 0 0,1 2 0,0 2 0,0 1 0,0 1 0,0 2 0,1 1 0,-1 2 0,0 1 0,0 1 0,0 3-1,0 0 1,61 24 0,22 20 703,-21-8 331,-74-35-815,1-2 1,27 6-1,-31-9-214,0 1 1,-1 1-1,0 1 1,21 9-1,-34-13-34,0 1 0,-1 0 0,1 0 0,-1 0 0,1 0 0,-1 0 0,0 1 0,0-1 0,-1 1 0,1 0 0,-1 0 0,0 0 0,0 0 0,0 0 0,0 1 0,-1-1 0,1 0 0,-1 1-1,0-1 1,-1 1 0,1 0 0,-1-1 0,0 6 0,0-10-52,0 0-1,0 0 1,0 1-1,0-1 0,0 0 1,0 0-1,0 0 1,0 1-1,0-1 1,0 0-1,0 0 0,0 0 1,0 1-1,0-1 1,0 0-1,1 0 1,-1 0-1,0 0 0,0 1 1,0-1-1,0 0 1,0 0-1,0 0 1,1 0-1,-1 0 0,0 0 1,0 1-1,0-1 1,0 0-1,1 0 1,-1 0-1,0 0 0,0 0 1,0 0-1,1 0 1,-1 0-1,0 0 1,0 0-1,0 0 0,1 0 1,-1 0-1,0 0 1,0 0-1,0 0 1,1 0-1,-1 0 0,0 0 1,1 0-4,-1 0-1,1-1 1,-1 1 0,1 0 0,-1 0-1,1-1 1,-1 1 0,0 0 0,1 0 0,-1-1-1,0 1 1,1 0 0,-1-1 0,0 1-1,1-1 1,-1 1 0,0 0 0,1-1 0,-1 0-1,1-1-181,-1-1 1,1 1-1,-1-1 0,0 0 0,0 1 0,0-1 1,-1-2-1,1 2-539,-1 0-1,1-1 1,-1 1 0,0 0 0,0 0 0,-1 0 0,1 0 0,-4-5 0,0 1-709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41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85 10194,'-2'7'1149,"1"-2"-302,-1 0 0,1 1 0,0-1 0,1 1 0,-1-1 1,1 7-1,0-10-749,1-1 1,-1 1-1,0 0 1,1-1-1,0 1 1,-1 0-1,1-1 1,0 1 0,0-1-1,0 0 1,-1 1-1,2-1 1,-1 0-1,0 1 1,0-1-1,0 0 1,1 0 0,-1 0-1,0 0 1,1 0-1,-1 0 1,1 0-1,-1-1 1,1 1-1,1 0 1,11 4 364,0-1-1,1 0 1,0-1 0,26 2-1,-30-4-288,0-1-1,-1 0 0,1-1 0,-1 0 1,1 0-1,-1-1 0,17-6 0,-24 7-134,1-1-1,-1 0 0,1 0 1,-1 0-1,0 0 1,0-1-1,0 1 0,-1-1 1,1 0-1,0 1 0,-1-1 1,0 0-1,1-1 0,-1 1 1,-1 0-1,1-1 0,0 1 1,-1-1-1,2-4 1,-2 5-10,-1 0 1,1 0 0,-1 0 0,1 0-1,-1 0 1,0 0 0,0 0 0,0 0-1,-1 0 1,1 0 0,-1 0 0,0 0-1,1 0 1,-1 0 0,-1 0 0,1 1-1,0-1 1,-1 0 0,1 1 0,-1-1-1,0 1 1,0 0 0,0-1 0,-2-1-1,-1 0-1,0 1 0,-1 0 0,1 0 0,-1 0 0,1 1 0,-1 0 0,0 0 0,-11-2 0,10 2-318,-1 0 0,1 0 0,-13-6 0,15 3-1298,3 4 492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44.5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1202 11899,'-6'16'1619,"5"-10"308,6-11 1265,2-10-2592,0 0 0,0 0 0,-2 0 0,0-1 0,5-26 0,-3 9-401,-2 0 0,-1-1 1,-2 1-1,-2-52 0,-4 35-143,-3 0-1,-17-67 1,23 105 14,7 25 93,-3-7-127,29 61 849,70 108 0,-89-156-806,17 25 46,2-1 1,63 66 0,-84-101-101,-11-8-24,0 0 0,0 0 0,0 0 0,0 0 0,1 0 0,-1 0 0,0 0 0,0 0 0,0 0-1,0 0 1,0 0 0,0 0 0,0 0 0,0 0 0,0 0 0,1 0 0,-1 0 0,0 0 0,0 0-1,0 0 1,0 0 0,0 0 0,0 0 0,0 0 0,0-1 0,0 1 0,0 0 0,1 0 0,-1 0-1,0 0 1,0 0 0,0 0 0,0 0 0,0 0 0,0 0 0,0 0 0,0 0 0,0-1 0,0 1-1,0 0 1,0 0 0,0 0 0,0 0 0,0 0 0,0 0 0,0 0 0,0 0 0,0 0 0,0-1 0,0 1-1,0 0 1,-6-21 58,-77-159-3,52 118-165,-34-93 0,61 141 71,0 0-1,1-1 0,0 1 0,1-1 1,1 0-1,0 0 0,1 1 1,1-1-1,0 0 0,6-25 1,-4 29 32,0 0 0,1 1 0,0 0 1,1-1-1,0 1 0,0 1 1,1-1-1,1 1 0,0 0 1,0 1-1,0-1 0,1 1 1,0 1-1,14-10 0,-17 13 13,-1 1 0,1 0 0,0 1 0,1-1 0,-1 1 0,0 0 0,0 0 0,1 1 0,0 0 0,-1 0 0,9-1 0,-11 2 3,0 0 0,0 0 0,1 1 0,-1-1 0,0 1 0,0 0 0,0 0 0,1 0 0,-1 0 0,0 0 0,0 1 0,-1 0 0,1-1 0,0 1 0,0 0 0,-1 0 0,1 0 0,-1 1 0,0-1 0,0 1 0,4 4 0,-2 0 2,0 1-1,0 0 0,-1 0 1,0 0-1,-1 0 0,1 0 0,-1 1 1,-1-1-1,0 1 0,0-1 1,-1 1-1,0-1 0,0 1 0,-1-1 1,0 1-1,-3 13 0,1-10-9,0-1-1,-1 0 1,0 0 0,0 0-1,-1-1 1,-1 0-1,0 0 1,0 0-1,-1 0 1,0-1 0,-15 15-1,16-19 0,-1 0 0,1-1 0,-1 1 1,1-2-1,-1 1 0,-14 5 0,16-7-7,0-1 0,0 1 0,-1-1-1,1-1 1,0 1 0,0-1 0,-1 1 0,1-2 0,0 1 0,0 0 0,-6-2 0,10 2 3,1 0-1,-1-1 1,0 1 0,1 0 0,-1 0-1,1 0 1,-1-1 0,0 1-1,1 0 1,-1-1 0,1 1 0,-1-1-1,1 1 1,-1 0 0,1-1 0,-1 1-1,1-1 1,-1 0 0,1 0 1,0 1 0,0-1 1,-1 1-1,1 0 0,0-1 0,0 1 1,0-1-1,0 1 0,0-1 0,0 1 1,1 0-1,-1-1 0,0 1 0,0-1 1,0 1-1,0-1 0,0 1 0,1 0 1,-1-1-1,1 0 0,0-1-2,1 0 0,0 0 1,0 1-1,-1-1 0,1 0 0,1 1 0,3-4 0,15-5-5,1 1-1,42-12 1,-40 14 12,-1 0 0,38-19-1,-46 17 2,-1 1-1,-1-2 1,0 0-1,0 0 0,-1-2 1,0 1-1,18-24 0,-23 25 1,0-1-1,0 1 0,-1-1 0,-1 0 1,0-1-1,0 1 0,-1-1 0,-1 0 1,0 0-1,3-24 0,-6 32-1,0 0-1,0 0 1,0 0-1,0 0 1,-1 1-1,1-1 1,-1 0 0,0 0-1,0 1 1,-1-1-1,-3-6 1,5 8-2,-1 1 1,0-1-1,0 1 0,-1 0 1,1 0-1,0 0 1,0 0-1,-1 0 1,1 0-1,0 0 1,-1 0-1,1 0 0,-1 1 1,1-1-1,-1 0 1,0 1-1,1 0 1,-1-1-1,1 1 0,-1 0 1,0 0-1,1 0 1,-1 0-1,0 0 1,1 0-1,-1 0 0,0 0 1,1 1-1,-1-1 1,-1 1-1,-1 1 2,0 0-1,0 0 1,1 0 0,-1 0-1,1 1 1,-1-1 0,1 1-1,0 0 1,0 0-1,0 0 1,1 0 0,-4 5-1,4-6 1,1 0-1,0 0 1,-1 0-1,1 0 1,0 0-1,0 0 0,0 0 1,1 0-1,-1 0 1,0 0-1,1 1 1,0-1-1,-1 0 1,1 1-1,0-1 1,0 0-1,0 0 0,0 1 1,1-1-1,-1 0 1,1 1-1,-1-1 1,2 4-1,-1-5 2,1 0 0,-1 1 0,0-1 0,0 0 0,1 0 0,-1 0 1,1 0-1,-1 0 0,1 0 0,-1 0 0,1-1 0,0 1 0,-1-1 0,1 1 0,0-1 0,-1 1 0,1-1 0,0 0 0,0 0 0,-1 0 0,1 0 0,0 0 0,0 0 0,2-1 0,3 0 6,0 0-1,0-1 0,0 0 0,12-5 1,-3-1-4,-1 0 1,0-1-1,0-1 1,-1 0-1,15-14 1,60-66 8,-54 52-16,-34 36 3,1 1 1,0-1 0,0 0-1,-1 1 1,1-1-1,0 1 1,0 0 0,1-1-1,-1 1 1,0 0-1,0 0 1,1 0 0,-1 1-1,0-1 1,4 0-1,-4 1 0,0 0-1,0 1 0,0-1 1,0 0-1,-1 1 0,1-1 1,0 1-1,0 0 0,0 0 0,-1 0 1,1 0-1,0 0 0,-1 0 1,1 0-1,-1 0 0,1 1 1,-1-1-1,0 1 0,1-1 1,0 3-1,31 42 468,-3 2 0,30 63 0,9 16 35,-66-122-497,3 5 3,0-1 1,-1 1-1,0 0 0,0 1 0,3 13 0,-7-23-8,-1-1 0,0 1 0,0 0 0,0-1 0,0 1-1,0-1 1,1 1 0,-1 0 0,0-1 0,0 1 0,0 0-1,-1-1 1,1 1 0,0-1 0,0 1 0,0 0 0,0-1-1,-1 1 1,1-1 0,-1 2 0,1-2-1,0 0 0,-1 0 1,1 0-1,0 0 0,-1 0 0,1 0 0,-1 0 1,1 0-1,0 0 0,-1 0 0,1 0 1,-1 0-1,1 0 0,0 0 0,-1 0 0,1-1 1,0 1-1,-1 0 0,1 0 0,0 0 0,-1-1 1,1 1-1,-1 0 0,-20-20-16,-24-34-187,3-1-1,2-3 1,3-1 0,-48-101 0,80 148 174,0 0 1,0 0 0,1-1-1,-4-22 1,8 30 23,-1 1 0,1 0 0,0 0 0,0 0 1,0 0-1,0 0 0,1 0 0,-1 0 0,1 0 0,0 0 0,1 0 0,-1 0 0,1 0 0,-1 0 0,1 1 0,0-1 0,1 1 1,-1-1-1,3-3 0,0 3 2,-1 0 1,1 1-1,0-1 1,0 1-1,0 0 1,1 0-1,-1 1 1,1-1-1,-1 1 1,1 0-1,0 1 1,0-1-1,0 1 1,10 0-1,-11 0 17,-1 1-1,0 0 1,1 0-1,-1 1 1,0 0-1,0-1 1,1 1-1,-1 0 0,0 1 1,0-1-1,0 1 1,0 0-1,0 0 1,-1 0-1,1 1 1,-1-1-1,1 1 1,-1 0-1,0 0 1,0 0-1,4 5 0,-5-5 2,-1 0 0,1 0 0,-1 0 0,0 0 0,0 1 0,0-1-1,0 0 1,0 1 0,-1-1 0,0 0 0,0 1 0,1-1 0,-2 0-1,1 1 1,0-1 0,-1 1 0,0-1 0,0 0 0,0 0 0,-1 4-1,-2 3 28,0-1-1,-1 0 1,0 0-1,-1 0 0,-8 10 1,12-15-261,-2-1 1,1 0 0,0 1 0,-1-2 0,0 1 0,1 0 0,-1-1 0,0 1 0,0-1 0,-6 2 0,9-4 111,-1 1 1,1 0-1,-1-1 0,1 0 1,-1 1-1,1-1 0,-1 0 1,1 0-1,-1 0 0,1 0 1,-1 0-1,1 0 0,-1 0 1,1 0-1,-1-1 0,1 1 1,-1-1-1,1 1 0,-1-1 1,1 0-1,0 1 0,-1-1 1,1 0-1,0 0 0,0 0 1,0 0-1,-1 0 0,1 0 1,0 0-1,0 0 0,0 0 1,1-1-1,-3-1 0,-4-15-2221,1-1 829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53.3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96 11274,'4'-5'2806,"-3"4"-2611,-1 0 1,1 0 0,-1 0 0,1 0 0,0 0-1,0 0 1,-1 1 0,1-1 0,0 0 0,0 1-1,0-1 1,2-1 0,20-6 1179,1 0-1,0 1 1,48-7 0,-33 8-597,36-8 949,124-7 1,-167 21-1499,0 0 0,-1 2 1,1 2-1,-1 0 0,1 2 1,49 17-1,-57-13-233,-4-3 97,21 6-1,-36-11-225,1-1 0,0 0 0,0 0 0,0-1-1,0 0 1,0 0 0,0 0 0,8-2-1,23-10-1363,7-4 455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44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 12163,'2'-9'3239,"3"11"-1021,7 19 140,-7-12-1784,65 120 3797,22 37-2770,-82-151-1667,0-1-200,0 1 0,-1 1-1,-1 0 1,7 17 0,-14-27-3562,-5-10 960,-6-14-797,2-6 1526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45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1 226 11739,'12'-10'1134,"1"0"1,1 0 0,0 1 0,24-11 0,-29 16-735,0 0 1,0 1-1,0 0 1,0 1-1,0 0 1,1 0-1,-1 1 1,1 0-1,11 1 1,-15 1-224,0 0 0,-1 0 0,1 0 0,0 1 1,-1-1-1,0 1 0,1 1 0,-1-1 0,0 1 0,0 0 0,6 5 1,-4-3-25,-1 1 0,0 0 1,0 0-1,0 1 0,-1 0 1,0 0-1,5 8 0,-4-3-340,0 0 0,0 1 0,-1 0-1,-1 0 1,0 0 0,-1 1 0,-1-1 0,0 1-1,0 20 1,1-46-3314,1-14 2404</inkml:trace>
  <inkml:trace contextRef="#ctx0" brushRef="#br0" timeOffset="1">226 1 13363,'-10'1'1208,"1"6"392,0-2-399,6 1-561,3 1-464,10-6-488,1 3-336,7-3 328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5:45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70 410 12195,'-1'0'296,"-1"0"1,0 0 0,1 0 0,-1 1-1,1-1 1,-1 1 0,1-1-1,-1 1 1,1-1 0,-1 1 0,1 0-1,0 0 1,-1 0 0,1 0 0,0 0-1,-1 0 1,1 0 0,0 0-1,0 0 1,0 1 0,0-1 0,-1 2-1,-1 3 287,0 1-1,0-1 0,-4 13 1,4-7-165,-2 2-56,0-1-1,-2 19 0,6-27-333,1-1-1,-1 1 1,1 0-1,0 0 1,0 0-1,1-1 1,-1 1 0,1 0-1,0 0 1,3 5-1,-4-8-26,0-1 0,1 0 0,-1-1 0,0 1 0,1 0 0,-1 0 0,1 0 0,0 0 0,-1 0 0,1 0 0,0 0 0,-1-1 0,1 1 0,0 0 0,0-1-1,0 1 1,0-1 0,0 1 0,1 0 0,-1-1 0,0 0-1,0 0 0,0 0 1,-1 0-1,1 0 1,0 0-1,0 0 0,0 0 1,0 0-1,0-1 1,0 1-1,-1 0 0,1-1 1,0 1-1,0-1 1,-1 1-1,1 0 0,1-2 1,2-1-2,-1-1 1,1 0 0,-1 1-1,0-1 1,0-1 0,4-7-1,2-6-65,0-1 0,-2 0-1,0-1 1,-2 1 0,0-1-1,-1-1 1,-1 1-1,0 0 1,-2-27 0,-3-19-361,-17-100 0,12 115 381,6 38 71,1 9 15,-1 0 0,1 0 1,0 0-1,-1 0 0,0 0 0,0 1 0,0-1 0,-1 0 0,1 1 1,-1-1-1,0 1 0,-3-5 0,2 8 654,1 5-285,1 10 44,2 1-130,0 1 0,1 0 0,1-1 0,9 31 0,31 62 703,-32-84-764,2 0 0,21 32 1,-27-47-195,0 0 1,2 0-1,-1-1 1,1 0-1,0 0 1,1-1-1,16 11 1,-22-16-60,0-1 1,0 0 0,1 0-1,-1 0 1,0-1-1,1 0 1,-1 0-1,1 0 1,-1 0-1,1 0 1,-1-1-1,1 0 1,0 0 0,-1-1-1,1 1 1,-1-1-1,1 0 1,-1 0-1,1 0 1,-1 0-1,0-1 1,0 0-1,1 0 1,-1 0 0,7-6-1,-6 4-4,0 0 0,0 0 0,0-1 0,-1 0 0,0 0 0,0 0 0,0-1 0,0 1 0,-1-1 0,0 0 0,0 0 0,0 0 0,-1 0 0,0 0-1,0-1 1,-1 1 0,1-10 0,-1 7-1,-1 0-1,0-1 1,-1 1-1,0 0 1,-4-17-1,4 23-1,-1-1-1,1 1 0,0-1 1,-1 1-1,0 0 0,0 0 1,-4-6-1,5 8-1,0-1 0,0 1 1,-1 0-1,1 0 0,0 0 0,-1 0 0,1 0 1,-1 1-1,1-1 0,-1 0 0,1 1 1,-1-1-1,1 1 0,-1-1 0,0 1 1,1 0-1,-1-1 0,-1 1 0,1 0 0,1 0 0,-1 0 0,1 0 0,0 1 0,-1-1 1,1 0-1,0 0 0,-1 1 0,1-1 0,0 1 0,0-1 0,-1 1 0,1 0 0,0-1 0,0 1 0,0 0 0,0 0 0,0 0 0,0 0 0,0 0 0,0 0 0,0 0 0,0 0 0,0 0 0,1 0 0,-1 1 0,1-1 0,-1 0 0,0 0 0,1 1 0,0-1 0,-1 0 0,1 1 0,0-1 0,0 0 0,0 3 0,0 0 1,0-1-1,0 1 0,0-1 0,1 1 0,0 0 1,0-1-1,0 0 0,0 1 0,0-1 0,0 0 1,1 1-1,0-1 0,2 3 0,0-1 30,0-1 0,0 0-1,0 1 1,0-2 0,1 1-1,0 0 1,0-1 0,0 0-1,0 0 1,1-1 0,-1 1-1,1-1 1,-1 0 0,1-1-1,0 1 1,0-1 0,0 0-1,-1-1 1,1 0 0,0 1-1,0-2 1,0 1 0,0-1-1,0 0 1,0 0 0,0 0-1,-1-1 1,9-3 0,0-1 124,0 0 1,0-1-1,0-1 1,-1 0-1,21-17 1,-29 21-167,0-1-1,0 0 1,0 0 0,-1 0 0,0 0-1,0-1 1,0 1 0,-1-1-1,1 0 1,-1 0 0,-1-1 0,1 1-1,-1-1 1,0 1 0,1-12-1,-2 6-777,0 1 0,-2-1 0,-1-15 0,-4-10-595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56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1 195 8410,'0'2'428,"1"0"0,-1 0 1,1 0-1,-1 1 0,1-1 0,0 0 0,0 0 1,0 0-1,2 3 0,-3-4-350,0-1-1,0 0 1,1 1-1,-1-1 1,0 0-1,0 1 1,0-1-1,1 0 1,-1 0-1,0 1 1,1-1-1,-1 0 1,0 0-1,0 1 1,1-1-1,-1 0 1,1 0-1,-1 0 1,0 1-1,1-1 1,-1 0-1,0 0 1,1 0-1,-1 0 1,1 0-1,-1 0 1,0 0-1,1 0 1,-1 0-1,0 0 1,1 0-1,-1 0 1,1 0-1,-1 0 1,0 0-1,1 0 1,-1-1-1,0 1 1,1 0-1,-1 0 1,0 0-1,1-1 1,-1 1-1,0 0 1,1 0-1,-1-1 1,0 1-1,0 0 1,1-1-1,-1 1 1,0 0-1,0-1 1,0 1-1,1 0 1,-1-1-1,0 1 1,0 0-1,0-1 1,0 1-1,0 0 1,0-1-1,4-6 535,-1 1-1,1 0 1,0 0 0,1 0-1,-1 1 1,1 0 0,0 0-1,1 0 1,8-6 0,7-4 76,30-15 1,-32 20-380,121-61-2233,-85 42 1033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57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70 9514,'3'-21'1235,"-1"15"-677,-1 0 0,-1 0 0,1 0 0,-1 0-1,0-9 1,0 15-543,0-1-1,0 1 0,0 0 0,0 0 0,0 0 1,0 0-1,0 0 0,0 0 0,0-1 1,0 1-1,-1 0 0,1 0 0,0 0 0,0 0 1,0 0-1,0 0 0,0-1 0,0 1 0,0 0 1,0 0-1,0 0 0,0 0 0,0 0 1,0 0-1,0 0 0,-1 0 0,1 0 0,0 0 1,0-1-1,0 1 0,0 0 0,0 0 1,0 0-1,-1 0 0,1 0 0,0 0 0,0 0 1,0 0-1,0 0 0,0 0 0,0 0 1,-1 0-1,1 0 0,0 0 0,0 0 0,0 0 1,0 0-1,0 0 0,-1 0 0,-5 7 186,5-6-184,0 0 0,0 0 1,1 1-1,-1-1 0,0 0 0,1 1 0,-1-1 0,1 0 0,-1 1 0,1-1 0,0 0 0,0 2 1,-7-13-574,4 6 300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59.0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118 716 10130,'3'-35'2513,"9"-41"-1,-10 67-2036,-1 5-92,-1 0-1,0 0 0,1 0 0,-2-1 1,0-6-1,1 11-315,0-1 0,0 1 0,0-1 0,0 1-1,0 0 1,0-1 0,-1 1 0,1-1 0,0 1 0,0-1 0,0 1 0,-1 0 0,1-1-1,0 1 1,-1-1 0,1 1 0,0 0 0,-1 0 0,1-1 0,0 1 0,-1 0 0,0-1 0,1 1-26,-1 0 0,0 0 0,1 0 0,-1 1 0,0-1 0,1 0 0,-1 0 0,0 1 0,1-1 0,-1 0 0,1 0 0,-1 1 0,0-1 0,1 1 0,-1-1 0,1 1 0,-1-1 1,1 1-1,0-1 0,-1 1 0,0 0 0,-5 7 141,1 0 1,0 0-1,0 1 1,1 0-1,0 0 1,-4 12-1,0-2 64,-6 17 114,0 1 0,3 0 0,1 0 0,2 1 1,-5 52-1,12-87-330,1 24 182,0-26-197,1 1 0,-1-1 0,0 0 0,1 1 1,-1-1-1,0 1 0,1-1 0,0 0 0,-1 1 1,1-1-1,0 0 0,0 0 0,-1 0 0,3 2 1,-3-2-13,1-1 0,-1 0 1,1 0-1,-1 1 0,0-1 0,1 0 1,-1 0-1,1 1 0,-1-1 1,1 0-1,-1 0 0,0 0 1,1 0-1,-1 0 0,1 0 1,-1 0-1,1 0 0,-1 0 1,1 0-1,-1 0 0,1 0 1,-1 0-1,1 0 0,-1 0 1,0-1-1,1 1 0,-1 0 0,1 0 1,-1-1-1,1 1 0,13-15 56,5-20-11,-12 19-53,-1-1 0,-1 1 0,-1-1 0,0 0 1,2-28-1,-3-90-545,-3 86 130,1 66 351,0-1-1,2 1 1,5 20-1,-6-27 97,1-1-1,0 0 1,0 0-1,1 0 1,0 0-1,1-1 1,0 0-1,11 14 1,-14-19-8,0-1 0,1 0 0,0 0 0,-1 0 0,1 0 0,0 0 0,0 0 0,0-1 0,0 0 0,0 1 0,0-1 0,0 0 0,0 0 0,0-1 0,1 1 0,-1-1 0,0 0 0,1 0 0,-1 0 0,0 0 0,1 0 0,-1-1 0,0 1 0,0-1 0,1 0 0,-1 0 0,0 0 0,0 0 0,4-3 0,0 0 1,1-1-1,-1 0 1,1 0 0,-2-1 0,1 0 0,-1 0 0,1-1-1,-2 0 1,10-14 0,-5 5-6,-2 0 1,0-1-1,-1-1 0,0 1 1,-2-1-1,0 0 0,-1-1 1,0 1-1,-2-1 0,0 1 1,-2-31-1,-2 12-42,-2 0 0,-1 1 0,-2 0 0,-23-68 0,27 95 9,2 4 7,-1 0-1,1 1 1,-1-1 0,0 0-1,0 1 1,-1 0 0,1 0 0,-5-5-1,7 8 12,0 1-1,0 0 1,0 0-1,0 0 0,-1 0 1,1 0-1,0 0 1,0-1-1,0 1 0,0 0 1,0 0-1,0 0 1,0 0-1,0 0 0,-1 0 1,1 0-1,0 0 1,0 0-1,0 0 1,0 0-1,0 0 0,-1 0 1,1 0-1,0 0 1,0 0-1,0 0 0,0 0 1,0 0-1,-1 0 1,1 0-1,0 0 1,0 0-1,0 0 0,0 0 1,0 0-1,-1 0 1,1 0-1,0 0 0,0 0 1,0 0-1,0 0 1,0 0-1,0 0 1,0 1-1,-1-1 0,1 0 1,0 0-1,0 0 1,0 0-1,0 0 0,0 0 1,0 1-1,0-1 1,0 0-1,0 0 1,0 0-1,-2 5 1,0-1 0,1 0-1,-1 1 1,1-1 0,0 1 0,1-1 0,-1 8 0,1 36 54,1-34-23,-1 9 89,2-1 1,1 0 0,1 0-1,0-1 1,16 42-1,-17-54-41,2 0 1,-1 0-1,1-1 0,1 1 0,-1-1 0,13 13 0,-13-16-34,0-1 0,0 0 0,0 0-1,0 0 1,1-1 0,-1 0 0,1 0 0,0 0 0,0-1-1,0 1 1,9 1 0,-9-3-32,-1 0 0,0-1 1,1 1-1,-1-1 0,1 0 0,-1-1 1,0 1-1,1-1 0,-1 0 0,0 0 1,0-1-1,1 1 0,-1-1 0,0-1 1,-1 1-1,1-1 0,0 1 0,-1-1 1,1 0-1,-1-1 0,0 1 0,0-1 1,0 0-1,-1 0 0,6-8 0,1-3-3,-1 0 0,-1 0-1,0 0 1,-1-1 0,-1 0-1,8-32 1,-9 21-58,0 0-1,-2 0 1,-1-1 0,-1 1-1,-1-1 1,-1 1-1,-2-1 1,-1 1 0,-1 0-1,-9-29 1,11 48-2,1 0 0,-1 0 0,-1 0 0,1 0 0,-10-14 0,13 22 48,-1 0 0,1 0 0,0-1 0,0 1 0,0 0 0,0 0 0,0 0 1,-1-1-1,1 1 0,0 0 0,0 0 0,0 0 0,-1-1 0,1 1 0,0 0 0,0 0 0,-1 0 0,1 0 0,0 0 0,0 0 0,-1-1 1,1 1-1,0 0 0,0 0 0,-1 0 0,1 0 0,0 0 0,-1 0 0,1 0 0,0 0 0,0 0 0,-1 0 0,1 0 0,0 1 1,-1-1-1,1 0 0,0 0 0,-5 10-21,3 2 52,0-1 1,1 1-1,0 0 1,1-1-1,3 22 0,0-6 208,12 39-1,-11-52-152,0 0 0,2 0 0,0 0 0,0 0 0,1-1 0,1 0 0,0 0 0,1-1 0,0 0 0,12 11 0,-15-17-206,1 0 1,0 0-1,0-1 0,1 0 1,0 0-1,0-1 0,0 1 0,0-2 1,0 1-1,1-1 0,0-1 1,0 1-1,-1-2 0,1 1 1,1-1-1,-1 0 0,16-2 0,-13 0-529,0 0 0,13-5 0,24-8-640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59.5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1 414 17276,'1'2'140,"0"-1"0,1 0 1,-1 1-1,1-1 0,-1 0 1,1 0-1,-1 1 0,1-1 1,-1 0-1,1-1 1,0 1-1,0 0 0,0 0 1,-1-1-1,1 1 0,0-1 1,0 0-1,0 1 0,0-1 1,0 0-1,0 0 0,0 0 1,0 0-1,0-1 0,-1 1 1,1 0-1,0-1 0,0 0 1,0 1-1,0-1 0,-1 0 1,1 0-1,0 0 0,-1 0 1,1 0-1,0 0 1,-1 0-1,0-1 0,1 1 1,-1 0-1,2-3 0,7-8 190,0-1-1,0-1 0,-2 1 0,12-23 0,21-62-18,-18 26-241,-19 69-74,0 8-6,4 14 0,-7-15 13,28 70 691,45 86 0,15 39 521,-81-178-1159,-8-18-17,-5-13 5,-70-133-385,-7-16-461,66 124 502,1-1-1,-14-56 1,27 82 251,-1-1 1,2 1 0,0-1-1,0 1 1,0-1 0,2 1 0,1-16-1,-2 23 48,1 0-1,-1 0 0,1 0 1,0 0-1,0 0 1,0 0-1,1 1 0,-1-1 1,1 0-1,-1 1 1,1-1-1,0 1 0,0 0 1,0-1-1,0 1 0,1 0 1,-1 0-1,0 0 1,1 1-1,0-1 0,-1 0 1,1 1-1,0 0 0,0 0 1,-1 0-1,1 0 1,0 0-1,0 0 0,4 0 1,-3 1 26,0 0-1,-1-1 1,1 1 0,0 0 0,0 1-1,0-1 1,0 1 0,0-1 0,-1 1 0,1 1-1,0-1 1,-1 0 0,1 1 0,-1 0-1,1-1 1,-1 2 0,0-1 0,0 0 0,0 0-1,0 1 1,0 0 0,0 0 0,-1 0 0,1 0-1,-1 0 1,0 0 0,0 0 0,0 1-1,2 5 1,0 1 67,-1 0 0,1 1 0,-2-1 0,0 1 0,0 0 0,-1 0 0,0 0 0,-1 0 0,-1 17 0,-1-8 30,-8 33 1,8-46-115,1-1 0,-1 0 0,-1 0 1,1 0-1,-1 0 0,0-1 0,-1 1 0,1-1 0,-7 7 1,9-11-43,0 1 1,0-1 0,0 0 0,0 0-1,0 0 1,-1 0 0,1 0 0,0 0-1,-1 0 1,1 0 0,-1-1 0,1 1 0,-1 0-1,1-1 1,-1 1 0,1-1 0,-1 0-1,0 1 1,1-1 0,-1 0 0,0 0 0,1 0-1,-1 0 1,1-1 0,-1 1 0,0 0-1,1-1 1,-1 1 0,1-1 0,-1 1-1,1-1 1,-1 0 0,1 1 0,-1-1 0,1 0-1,0 0 1,-1 0 0,1 0 0,-1-2-1,-2-1-381,0-1-1,0 0 0,1 1 0,-1-1 0,1-1 0,1 1 0,-1 0 0,1-1 1,-3-8-1,2 5-660,1-1 1,-1-14 0,3-18-940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0:59.9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1 225 14163,'19'15'2572,"-12"-9"-1420,1 0-1,0 0 1,1 0-1,-1-1 1,1 0-1,17 6 1,-25-11-1082,6 1 667,-10-10-522,-12-18-625,-20-52 0,32 68-80,0 1 1,0-1-1,1 0 0,0 0 1,1 0-1,0 0 0,1 0 1,1-18-1,-1 26 221,1 0 0,-1 1 0,1-1 1,0 1-1,0-1 0,0 0 0,0 1 0,0 0 0,1-1 0,-1 1 1,1 0-1,-1-1 0,1 1 0,2-2 0,17-11-1038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0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 14067,'1'54'3955,"-1"-32"-2272,2 26 1,-1-42-1406,0 0 0,0 0 0,0 0 0,1 0 0,0 0 0,0-1 0,1 1 0,5 9-1,-7-13-230,0-1-1,0 1 1,0 0-1,1-1 0,-1 0 1,0 1-1,1-1 0,-1 0 1,1 1-1,0-1 0,-1 0 1,1 0-1,0-1 1,0 1-1,-1 0 0,1 0 1,0-1-1,0 1 0,0-1 1,0 0-1,0 1 0,0-1 1,0 0-1,0 0 0,3-1 1,-2 1-23,-1-1-1,1 0 1,0 0 0,0 0 0,-1 0 0,1-1-1,-1 1 1,1-1 0,-1 1 0,0-1-1,1 0 1,-1 0 0,0 0 0,0 0 0,0 0-1,2-4 1,-2 2-19,1 1-1,-1-1 0,0 0 1,0 0-1,0 0 1,0 0-1,-1-1 0,1 1 1,-1 0-1,0 0 1,-1-1-1,1 1 1,-1-1-1,0 1 0,0-1 1,0 1-1,0 0 1,-1-1-1,0 1 0,0-1 1,0 1-1,-1 0 1,1 0-1,-1 0 1,0 0-1,0 0 0,0 0 1,-1 0-1,1 1 1,-1-1-1,-5-5 0,-24-17-1286,25 20-118,-1 0 0,1-1 0,-13-14 0,11 7 101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0.6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14707,'3'2'511,"-1"-1"-1,0 0 1,0 1-1,0 0 1,0-1-1,0 1 1,0 0-1,0 0 1,2 4-1,2 1 361,10 13 418,0 0 1,-2 1-1,16 28 0,-19-25-986,0 0 0,-1 0 0,-1 1 0,-2 0 0,8 43 0,0 62-92,-11-157-345,0 1 0,2 0 0,11-33 0,-14 51 103,0 0 1,0 0 0,0 0 0,1 1-1,0 0 1,9-12 0,-11 16 33,0 1 0,1 0 0,-1 1 0,0-1 0,1 0 0,-1 1 0,1-1 0,-1 1 0,1-1 0,0 1 0,0 0 0,-1 1 0,1-1 0,0 0 0,0 1 0,0-1 0,0 1 0,0 0 0,0 0 0,0 0 0,0 0 0,4 2 0,-1-1 45,0 0 1,0 1-1,0 0 1,0 0-1,0 1 1,-1-1-1,1 1 1,-1 0-1,0 1 1,0-1-1,0 1 1,0 0-1,7 9 1,-9-10 7,0 1 0,0 0 1,-1 0-1,1 0 0,-1 0 0,0 0 1,0 0-1,-1 1 0,1-1 1,-1 1-1,0-1 0,0 1 0,0-1 1,-1 1-1,0 0 0,1-1 1,-2 1-1,0 9 0,-2-4 11,1 1-1,-2 0 1,0-1-1,0 0 1,-10 18 0,10-22-69,0 0 0,0 0 0,0-1 0,0 1 0,-1-1 0,0 0 0,0-1 0,0 1 0,-1-1 0,-8 5 0,13-8-97,-1 0 1,0-1-1,1 1 1,-1 0 0,0-1-1,0 1 1,0-1 0,0 1-1,0-1 1,1 0-1,-1 0 1,0 0 0,0 0-1,0 0 1,0 0 0,0 0-1,0-1 1,0 1-1,0-1 1,1 1 0,-1-1-1,0 0 1,0 0 0,1 0-1,-1 0 1,0 0-1,1 0 1,-1 0 0,1 0-1,0-1 1,-1 1 0,-1-3-1,-1-1-335,1-1 0,-1 0 0,1 0 0,0 0 0,1 0 0,-1 0 0,-2-13 0,-4-23-774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57.3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0 120 12939,'5'0'808,"7"3"768,7 0 105,17 2 55,7-1 16,11-3-375,9-1-193,1-6-344,5-6-256,6-12-384,0-6-552,15-2 1760,-2 1-1199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1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93 149 9714,'-66'-111'8778,"40"74"237,25 43-8047,2 11-306,4 7-60,1 0 1,1 0-1,17 36 0,39 66 372,-7-17-732,-26-42-236,46 91-7,-76-158 1,14 22-129,-13-21 110,-1-1 0,1 1 0,0 0 0,-1-1 0,1 1 0,-1-1 0,1 1 0,0-1 0,-1 1 0,1-1 0,0 1 0,0-1 0,-1 0 0,1 1 0,0-1 0,0 0 0,0 0 0,0 1 0,-1-1 0,1 0 0,0 0 0,0 0 0,0 0 0,0 0 0,1-1 0,-2 1-65,1 0 0,-1-1 0,1 1 0,-1 0 0,1-1 1,-1 1-1,1-1 0,-1 1 0,1-1 0,-1 1 0,1-1 0,-1 0 0,0 1 0,1-1 0,-1 1 0,0-1 0,0 0 0,1 1 0,-1-1 0,0 0 0,0 1 1,0-1-1,0 0 0,0 1 0,0-1 0,0 0 0,0 0 0,0 1 0,0-1 0,-1 0 0,1-2-362,-1 0 0,1 0 0,-1 0-1,0 0 1,0 0 0,-2-3 0,-16-19-2907,-10-5 1123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1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4 193 10994,'-4'-3'8626,"14"-7"-5657,13-9-561,10-4-431,4-3-665,2-2-200,-1 7-536,-7 1-192,2 4-592,-1 4-368,-7 4-1064,1 3-657,-10 4-1231,1 4 1751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2.2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1 307 13483,'0'3'646,"0"-2"-257,0 0 0,0 1 0,0-1 0,0 0 0,0 0-1,0 1 1,0-1 0,0 0 0,1 0 0,-1 0 0,0 0 0,1 1 0,0 1 0,0-3-223,0 0 0,0 1 0,0-1 0,0 0 0,0 1 0,0-1 0,0 0 0,0 0 0,0 0 0,0 0 0,0 0 0,0 0 0,0 0 0,0 0 0,0 0 0,0-1 0,0 1 0,0 0 0,0 0 0,0-1 0,0 1 0,-1-1 0,3 0 0,9-5 345,0 0-1,-1-1 1,1-1-1,-1 1 1,-1-2-1,0 1 1,10-11 0,4-8 287,33-43 1,-20 14-462,-34 50-323,1 0-1,-1 0 1,-1-1-1,1 1 1,-1-1-1,-1 1 1,3-12-1,-4 17-13,0 0-1,0 0 1,0 0 0,0 0-1,0 0 1,0 0 0,0 0-1,0 0 1,0 0-1,-1 0 1,1 0 0,0 0-1,-1 0 1,1 0 0,-1 0-1,1 0 1,-1 0 0,1 0-1,-1 1 1,0-1 0,1 0-1,-1 0 1,0 1 0,-1-2-1,1 1-4,0 1 0,0 0 0,0 0 0,0 0 0,0 0 0,0 0 0,1-1 0,-1 2 0,0-1 0,0 0 0,0 0 1,0 0-1,0 0 0,0 1 0,0-1 0,0 0 0,0 1 0,0-1 0,0 1 0,1-1 0,-1 1 0,0-1 0,0 1 0,1-1 0,-1 1 0,0 0 0,0 1 0,-6 5-16,1 1 1,0 0-1,1 0 1,0 1-1,0 0 0,1 0 1,0 0-1,0 0 0,1 0 1,-4 20-1,7-25 22,-1 0 0,1 0 0,0 0 0,0 0-1,0 0 1,1 1 0,-1-1 0,1 0 0,0 0-1,0 0 1,0 0 0,1 0 0,2 5 0,-2-7 0,-1 1 0,1-1 1,0 0-1,-1 0 1,1 0-1,0 0 0,0 0 1,1 0-1,-1 0 0,0-1 1,1 1-1,-1-1 0,1 0 1,-1 0-1,1 0 0,-1 0 1,1 0-1,0 0 1,0-1-1,4 1 0,-1 0 5,0-2 0,-1 1 0,1-1-1,0 0 1,-1 0 0,1 0 0,-1-1 0,1 0 0,-1 0-1,0 0 1,0-1 0,0 1 0,0-1 0,4-4-1,7-5 18,-1 0-1,23-27 1,-32 32-25,0 0 0,-1 0 0,1 0 0,-2-1 0,1 0-1,-1 0 1,0 0 0,-1 0 0,0-1 0,0 1 0,-1-1 0,0 0 0,-1 0 0,1 0 0,-1-14 0,-1 27 5,0 0 0,0 0 0,1 0 1,0 0-1,0 0 0,0-1 0,0 1 0,1 0 1,0 0-1,-1-1 0,1 0 0,0 1 0,1-1 1,-1 0-1,0 0 0,1 0 0,0 0 1,0 0-1,0-1 0,0 1 0,6 3 0,-5-4-186,0 1-1,1-1 0,-1-1 0,1 1 0,-1 0 0,1-1 1,0 0-1,-1 0 0,1-1 0,0 1 0,0-1 0,0 0 1,-1 0-1,1 0 0,0-1 0,0 0 0,0 0 0,4-2 1,11-5-2439,-2 3 967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2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0 13091,'-14'12'1872,"6"-3"2113,8 0-2833,13-4-520,6-5-568,7-2-416,0-5-200,1 2-848,-1-3-112,-3-3 703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3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0 213 12043,'16'50'5107,"-8"-26"-2192,8 44 1,-8-26-1339,-4-26-1086,-1 0 1,1 28-1,-3-38-450,1-8-17,3-13 18,2-20-44,2-38 1,-5 42-84,0 0-1,10-33 1,-13 62 83,-1 0 0,1 0 1,0 0-1,-1 0 0,1 1 0,0-1 0,0 0 0,0 1 0,0-1 0,1 1 1,-1-1-1,2-1 0,-2 2 6,0 1-1,0 0 1,-1-1 0,1 1-1,0 0 1,0-1 0,0 1-1,-1 0 1,1 0 0,0 0 0,0 0-1,0 0 1,0 0 0,-1 0-1,1 0 1,0 0 0,0 1-1,0-1 1,0 0 0,-1 0 0,1 1-1,0-1 1,0 0 0,-1 1-1,1-1 1,0 1 0,-1-1 0,1 1-1,0 0 1,29 26 181,-23-20-125,0 0 1,1-1-1,0 0 0,15 9 1,-22-14-52,1 0 0,0 0 1,-1-1-1,1 1 0,0 0 1,-1-1-1,1 0 0,0 1 1,0-1-1,0 0 0,-1 0 1,1 0-1,0 0 0,0 0 0,-1 0 1,1-1-1,0 1 0,0 0 1,-1-1-1,3 0 0,-2-1 0,0 1 0,0-1 0,0 1 0,0-1 0,0 0 0,0 0 0,0 0 0,0 0-1,-1 0 1,1 0 0,-1 0 0,2-3 0,1-6 8,1 0 0,-1-1 0,-1 1 0,3-20 0,-4 17 15,2-7-25,12-41-1,-14 57 35,-1 0 1,2 0-1,-1 0 1,1 0-1,-1 0 1,1 1 0,0-1-1,1 1 1,-1 0-1,1 0 1,0 0-1,0 0 1,5-3 0,-6 5 37,-1 1 1,1-1 0,0 1 0,0 0 0,0 0 0,0 0 0,0 0 0,0 1 0,0-1-1,0 1 1,0 0 0,0 0 0,1 0 0,-1 0 0,0 0 0,0 1 0,0-1 0,0 1-1,0 0 1,0 0 0,0 0 0,0 0 0,-1 1 0,1-1 0,0 1 0,4 3 0,-5-3-38,1 0 1,0 0-1,-1 1 1,1-1 0,-1 1-1,0 0 1,0 0-1,0 0 1,0 0 0,-1 0-1,1 0 1,-1 0-1,0 1 1,0-1 0,0 0-1,0 1 1,0-1-1,-1 1 1,0-1 0,1 1-1,-1-1 1,-1 1-1,1 4 1,-4 5-13,0 0 1,0-1 0,-1 1-1,-1-1 1,0 0-1,0 0 1,-13 17-1,-3 0-376,-39 40 0,18-30-1099,30-28-224,-19 19 0,20-15 329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3.6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0 228 12611,'0'0'6525,"3"8"-3259,19 30 15,-8-11-2148,24 32 0,-33-53-1065,0 0-1,0 1 1,1-2-1,0 1 1,0-1 0,0 0-1,1 0 1,-1-1-1,15 8 1,-19-11-62,0-1 0,-1 1 1,1-1-1,0 1 0,-1-1 1,1 0-1,0 1 0,0-1 0,-1 0 1,1 0-1,0 0 0,0 0 1,-1-1-1,1 1 0,0 0 0,0-1 1,2-1-1,-2 1-1,1 0 0,-1-1 0,1 0-1,-1 1 1,0-1 0,0 0 0,0 0 0,0 0 0,0-1 0,1-1 0,3-7-2,0 0 0,-1 1 0,0-2 0,3-12 0,-5 17-3,5-15-15,-4 7-27,1 0 0,1 1 0,0-1 1,1 1-1,1 0 0,10-14 0,-17 26 40,1 0 0,-1 1 0,0-1-1,1 1 1,0-1 0,-1 1-1,1 0 1,0 0 0,0-1-1,-1 1 1,1 0 0,0 1 0,0-1-1,0 0 1,0 1 0,0-1-1,1 1 1,-1-1 0,0 1-1,0 0 1,0 0 0,0 0 0,0 0-1,0 0 1,1 1 0,-1-1-1,0 1 1,0-1 0,0 1-1,0 0 1,0-1 0,0 1 0,0 0-1,-1 1 1,1-1 0,0 0-1,2 3 1,3 2 8,0 1 0,0 0 1,-1 0-1,0 1 0,0-1 0,8 16 0,-10-15 3,-4-7-7,0 0 0,1 0-1,-1 0 1,1 0 0,0 0 0,-1 0-1,1 0 1,0 0 0,0 0 0,0 0-1,-1 0 1,1 0 0,2 1 0,-3-2 0,1 0 1,-1 0-1,1-1 0,-1 1 1,0 0-1,1 0 1,-1 0-1,1-1 0,-1 1 1,0 0-1,1 0 1,-1-1-1,0 1 0,1 0 1,-1-1-1,0 1 1,1 0-1,-1-1 0,0 1 1,0-1-1,1 1 1,-1-1-1,0 0 0,1 0 7,3-7 3,0 0 0,-1-1 0,0 1 0,0-1 0,-1 1 0,2-10 0,4-16-28,-4 23 10,0-1 0,0 0 0,2 1 0,-1 0 0,1 0 0,9-11 0,-11 17 7,-1 1 1,1-1 0,0 1-1,0 1 1,0-1 0,1 0-1,-1 1 1,1 0 0,0 0-1,0 0 1,0 1 0,0 0-1,0 0 1,0 0 0,11-2-1,13 2 20,-22 2-67,0 0 0,0-1 0,9-2-1,-15 3-35,-1 0 1,0 0-1,1 0 0,-1 0 0,0 0 0,1 0 0,-1 0 0,0 0 0,1 0 0,-1-1 0,0 1 0,0 0 0,1 0 1,-1 0-1,0-1 0,1 1 0,-1 0 0,0 0 0,0-1 0,1 1 0,-1 0 0,0 0 0,0-1 0,0 1 0,0 0 1,1-1-1,-1 1 0,0 0 0,0-1 0,0 1 0,0 0 0,0-1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4.0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4 136 17156,'-3'-8'1432,"8"-2"440,12-3-863,5-3-985,19-7-1521,-1-5-495,26-9 832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5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68 846 10890,'1'-5'384,"3"-9"1369,-2-1 0,1 0 0,-2 1 0,0-1-1,-2-27 1,1 41-1620,0 0 0,0 0 0,-1 0-1,1 0 1,0 0 0,-1 0 0,1-1 0,-1 1-1,1 0 1,-1 0 0,1 1 0,-1-1 0,0 0-1,0-1 1,0 2-61,1-1 0,0 1 0,-1 0 0,1 0 0,-1 0 0,1-1 0,0 1 0,-1 0 0,1 0 0,-1 0 0,1 0 0,-1 0 0,1 0 0,-1 0 0,1 0 0,-1 0-1,1 0 1,0 0 0,-1 0 0,1 0 0,-1 0 0,1 0 0,-1 1 0,-1 0 46,0 0-1,0 1 1,0-1-1,1 0 1,-1 1-1,0 0 1,1-1-1,-1 1 1,1 0-1,0 0 1,0 0-1,-2 2 1,-4 11 45,1 0 1,0 1 0,2-1-1,-1 1 1,2 0-1,0 1 1,1-1-1,-1 21 1,4-30-133,-1 0 0,0 0 0,1 0 0,1 0 0,-1 0 0,1 0 0,0-1 0,1 1 0,3 8 0,-5-13-22,0 0 0,1 0 0,-1-1 0,0 1 0,1 0 0,-1 0 0,1-1 0,-1 1 0,1-1 0,0 1 0,0-1 0,0 0 0,0 0-1,0 0 1,0 0 0,0 0 0,0 0 0,0 0 0,0-1 0,0 1 0,1-1 0,-1 1 0,0-1 0,0 0 0,1 0 0,-1 0 0,0 0 0,0 0 0,1-1 0,-1 1 0,0-1 0,4-1 0,-1 0 2,0-1 1,0 1 0,0-1-1,0 0 1,0-1 0,-1 1 0,1-1-1,-1 0 1,0 0 0,0 0 0,3-5-1,4-6 21,-1-1 0,11-19 0,-6 1 24,0-2 1,14-53-1,-9 24-28,-8 28-1,12-55 1,-26 105-2,0 0 1,1 0-1,1 0 1,0 1-1,1-1 1,4 25-1,-4-33-14,1-1 0,-1 1 0,1-1 0,0 1-1,0-1 1,0 0 0,1 0 0,-1 0 0,1 0 0,4 4-1,-4-6-3,-1 0 0,1 1 0,0-1 0,0 0 0,0-1 0,0 1 0,1 0 0,-1-1 0,0 0 0,1 0 0,-1 0 0,1 0 0,-1 0 0,1-1-1,4 1 1,-2-1 2,0 0 0,0 0 0,0-1 0,0 0 0,0 0 0,0 0 0,0-1-1,-1 1 1,1-1 0,0-1 0,10-5 0,-9 3 5,0 0-1,-1 0 1,0 0 0,0-1-1,0 0 1,0 0 0,8-14-1,-4 4 4,-1-1 1,-1 1-1,-1-1 0,-1-1 0,0 1 0,-1-1 1,4-25-1,-6 16-4,0 0-1,-2-1 1,-3-35 0,-18-82-10,19 138-6,0 1-4,0 0 0,-1 0-1,1 0 1,-1 0 0,-4-9 0,-1 8-25,1 11-14,1 15-22,3-1 70,1-1-1,0 1 0,2 0 1,0 0-1,1 0 1,1-1-1,0 1 1,1-1-1,1 0 1,1 0-1,1-1 0,0 1 1,1-1-1,0-1 1,2 0-1,0 0 1,12 14-1,-18-25 4,-1 0 0,1-1 1,-1 0-1,1 0 0,0 0 0,0 0 0,1-1 0,-1 1 0,0-1 0,8 2 0,-9-3 1,1 0-1,-1 0 0,1-1 0,-1 0 0,1 0 0,-1 0 0,1 0 0,-1 0 0,1-1 0,-1 1 0,1-1 0,-1 0 0,0 0 0,1 0 0,4-3 0,-3 1 5,1 0 0,-1-1-1,0 1 1,0-1 0,-1 0-1,1 0 1,-1-1 0,0 1 0,0-1-1,4-7 1,-3 4 2,0-1 0,-1 1-1,0-1 1,0-1 0,3-16 0,-2-3 7,-1-1-1,-1 1 1,-2-38 0,-1 64-19,-2-92-63,0 78 22,0 0 0,-1 1 0,-7-27-1,9 41 33,0-1-1,0 0 0,0 1 1,0 0-1,-1-1 0,1 1 1,0 0-1,-1-1 1,0 1-1,1 0 0,-5-3 1,5 4 4,1 1 0,-1 0 1,0-1-1,1 1 0,-1 0 1,1 0-1,-1-1 0,0 1 0,1 0 1,-1 0-1,0 0 0,1 0 1,-1 0-1,0 0 0,0 0 1,1 0-1,-1 0 0,0 0 1,0 0-1,0 1-2,-1 0-1,1-1 1,0 1 0,0 0 0,0 0 0,0 0 0,0-1 0,0 1-1,0 0 1,0 0 0,0 1 0,-1 1 0,1-2 5,-1 1-1,1-1 1,0 0 0,1 1-1,-1 0 1,0-1 0,0 1 0,1 0-1,-1-1 1,1 1 0,-1 0-1,1 0 1,0-1 0,0 1 0,0 0-1,0 2 1,1 0-7,0-1 0,0 1 0,1-1 0,-1 0-1,1 1 1,0-1 0,3 3 0,55 77-1911,-28-42 1378,-32-41 531,1 0 1,-1 0 0,0 0 0,0 0 0,0 0 0,0 0-1,0 0 1,0 0 0,0 1 0,0-1 0,1 0-1,-1 0 1,0 0 0,0 0 0,0 0 0,0 0 0,0 0-1,0 0 1,1 0 0,-1 0 0,0 0 0,0 0 0,0 0-1,0 0 1,0 0 0,0 0 0,0 0 0,1 0 0,-1 0-1,0 0 1,0-1 0,0 1 0,0 0 0,0 0-1,0 0 1,0 0 0,0 0 0,1 0 0,-1 0 0,0 0-1,0 0 1,0 0 0,0-1 0,0 1 0,4-8-246,-1-7-643,-3 8-157,0 6 839,0 1 1,0 0-1,0-1 0,0 1 1,0 0-1,0-1 1,0 1-1,0 0 0,0-1 1,-1 1-1,1 0 0,0 0 1,0-1-1,0 1 1,-1 0-1,1 0 0,-1-2-862,1 2 863,-1 0-1,1 0 0,0 0 1,0 0-1,-1-1 1,1 1-1,0 0 0,-1 0 1,1 0-1,0 0 0,-1 0 1,1 0-1,0 0 1,-1 0-1,0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5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67 159 8546,'9'-42'4155,"-6"34"-3576,-1 0 1,0 1-1,-1-1 1,1 0-1,-1 0 1,-1 0-1,0 0 1,0 0-1,-2-13 1,2 20-515,0 0 1,0 0-1,-1 0 0,1-1 1,-1 1-1,1 0 0,-1 0 1,1 0-1,-1 0 0,0 0 1,1 0-1,-1 0 0,0 0 1,0 0-1,0 0 1,0 0-1,0 1 0,0-1 1,0 0-1,0 1 0,0-1 1,0 0-1,0 1 0,0 0 1,0-1-1,-1 1 0,1-1 1,0 1-1,0 0 0,-1 0 1,1 0-1,0 0 0,0 0 1,0 0-1,-1 0 0,1 0 1,0 1-1,0-1 1,-1 0-1,1 1 0,0-1 1,0 1-1,0-1 0,0 1 1,0-1-1,0 1 0,0 0 1,0 0-1,0-1 0,0 1 1,0 0-1,0 0 0,1 0 1,-1 0-1,-1 1 0,-2 5 142,0 1 0,0-1-1,1 1 1,0-1-1,0 1 1,1 0 0,0 0-1,0 0 1,0 11-1,0 2 341,1 1 0,3 28 0,-2-42-439,1 0 1,0-1-1,1 1 1,0 0-1,0-1 1,0 1-1,1-1 1,0 0 0,1 0-1,5 9 1,-7-13-173,0 0 0,1 0 0,-1-1 0,1 1 1,-1-1-1,1 0 0,0 1 0,0-1 0,0-1 0,0 1 1,0 0-1,1-1 0,-1 1 0,0-1 0,1 0 1,-1 0-1,1 0 0,-1-1 0,1 1 0,-1-1 0,1 0 1,0 0-1,-1 0 0,8-2 0,-6 1-66,0 0 0,1-1 1,-1 0-1,0 0 0,0 0 0,0 0 0,0-1 1,6-4-1,15-12-189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5.9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0 20652,'-10'15'2257,"1"0"1224,0-1-1025,1-2-2264,3-7-2144,-3-18 1192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7:58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17692,'51'20'848,"16"-7"152,13-8-1120,8-15 64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8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 18196,'0'-5'648,"6"2"-1040,24 9 432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09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16 13667,'-12'-6'1197,"9"5"-470,0-1 0,0 1 0,0-1 0,0 1 0,-6-1-1,9 2-680,0 0 0,0 0-1,0 0 1,0 0 0,0 0 0,-1 0-1,1 0 1,0 0 0,0 0-1,0 0 1,0 0 0,0 0-1,-1 0 1,1 0 0,0 0-1,0 0 1,0 0 0,0 0-1,0 0 1,0 0 0,-1 1-1,1-1 1,0 0 0,0 0-1,0 0 1,0 0 0,0 0-1,0 0 1,0 0 0,0 1-1,0-1 1,0 0 0,0 0-1,-1 0 1,1 0 0,0 0 0,0 1-1,0-1 1,0 0 0,0 0-1,0 0 1,0 0 0,0 0-1,0 1 1,2 7 732,3 7-206,1-1-1,0 0 1,0-1-1,10 14 0,38 50 642,-40-59-918,-3-2-109,9 9 24,-1 2 0,-1 1 0,22 48 0,-32-58-208,-5-14-80,-1 1-1,0-1 1,-1 1-1,1-1 1,-1 1 0,2 7-1,-3-12 56,-1 0-1,1 0 1,0 0-1,0 0 1,0-1-1,0 1 1,0 0-1,0 0 1,-1 0-1,1 0 1,0 0-1,0 0 1,0 0-1,0 0 1,-1 0-1,1 0 1,0 0-1,0 0 1,0 0-1,0-1 1,-1 1-1,1 0 1,0 0-1,0 1 1,0-1-1,0 0 1,-1 0-1,1 0 1,0 0-1,0 0 1,0 0-1,0 0 1,-1 0-1,1 0 1,0 0-1,0 0 1,0 0-1,0 0 1,0 1-1,-1-1 1,1 0-1,0 0 1,0 0-1,0 0 1,0 0-1,0 1 1,0-1-1,0 0 1,0 0-1,0 0 1,0 0-1,-1 0 1,1 1-1,0-1 1,0 0-1,0 0 1,0 0-1,0 1 1,0-1-1,0 0 1,0 0-1,0 0 1,0 0-1,1 1 1,-1-1-1,0 0 1,0 0-1,0 0 1,0 1-1,-11-13-1388,-12-20-492,7 8 1268,-1 1-1,-39-40 0,-32-19 768,79 71 258,9 11-366,0 0 0,-1-1-1,1 1 1,0 0 0,0 0-1,0 0 1,0 0 0,0-1-1,0 1 1,0 0 0,0 0 0,0 0-1,0 0 1,0-1 0,0 1-1,0 0 1,0 0 0,0 0-1,1 0 1,-1 0 0,0-1 0,0 1-1,0 0 1,0 0 0,0 0-1,0 0 1,0 0 0,0-1 0,0 1-1,1 0 1,-1 0 0,0 0-1,0 0 1,0 0 0,0 0-1,0 0 1,1-1 0,2 1 197,0 0 0,-1-1 1,1 1-1,0 0 0,0 0 0,4 1 0,-7-1-216,98-1 2679,-72-1-2258,-1 1 0,1 1 0,29 5 0,-52-5-421,1 1 0,-1 0 0,0 0 1,0 0-1,0 0 0,0 0 0,0 0 0,0 1 0,0 0 0,0-1 0,0 1 0,-1 0 0,5 4 0,-6-4-46,0 0 0,0 0 0,0 0-1,0-1 1,0 1 0,0 0 0,0 0-1,-1 0 1,1 0 0,-1 0 0,1 1-1,-1-1 1,0 0 0,0 0-1,0 0 1,0 0 0,0 0 0,0 0-1,-1 0 1,1 1 0,-1-1 0,-1 3-1,-1 2-319,0-1 0,0 1 0,-1-1 0,1 0-1,-2 0 1,1 0 0,-1-1 0,1 1 0,-2-1 0,-9 8-1,5-5-258,1-2 0,-1 0 0,0 0 0,-1 0 0,1-1 0,-13 3 0,0-1-4,-42 6 0,8-6 4130,57-7-3465,0 0-1,0 0 1,0 0-1,0 0 0,0 0 1,0 0-1,0 0 1,0 0-1,0 0 0,0 0 1,0 0-1,0 0 1,0 0 39,0 0-40,0 0 0,-1 0 1,1-1-1,0 1 1,0 0-1,0 0 0,0 0 1,0 0-1,0 0 1,0 0-1,0 0 0,0 0 1,0 0-1,0 0 1,0 0-1,0 0 0,0 0 1,0 0-1,0 0 1,0-1-1,0 1 1,0 0-1,0 0 0,0 0 1,0 0-1,0 0 1,0 0-1,0 0 0,0 0 1,0 0-1,0 0 1,0 0-1,1 0 0,-1 0 80,0 0-80,0-1 1,0 1-1,0 0 0,0 0 1,0 0-1,0 0 1,0 0-1,0 0 0,0 0 1,0 0-1,0 0 1,0 0-1,1 0 0,3-4 604,31-23 1813,-20 15-1693,17-15 0,18-26 605,62-85 0,-111 136-1394,1-1 0,0 1 0,-1-1 0,1 0 0,-1 1 0,0-1 0,0 0 0,2-5 0,-3 7-33,0 0 0,0 1 0,0-1 0,0 0 0,0 0 0,0 1 0,0-1-1,0 0 1,0 0 0,-1 1 0,1-1 0,0 0 0,0 0 0,-1 1 0,1-1 0,0 0 0,-1 1 0,1-1 0,-1 0 0,1 1 0,0-1 0,-1 1 0,0-1 0,1 1 0,-1-1 0,1 1 0,-1-1 0,0 1 0,1 0 0,-1-1 0,0 1 0,1 0-1,-1 0 1,0-1 0,0 1 0,0 0 0,-3-1-437,0 1-1,1 0 1,-1-1-1,1 2 1,-1-1-1,0 0 1,1 1-1,-1-1 1,-5 3-1,-10 4-1204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10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16436,'-6'8'7225,"6"-5"-6865,16 0 1673,7-3-1545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13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235 96 7290,'-10'-6'805,"1"-1"-1,0-1 1,0 1 0,1-1 0,0-1 0,-10-14 0,-3-1-109,21 23-667,0 1-1,0 0 1,0 0-1,0-1 0,-1 1 1,1 0-1,0 0 1,0 0-1,-1-1 1,1 1-1,0 0 0,0 0 1,-1 0-1,1 0 1,0 0-1,0 0 1,-1 0-1,1-1 0,0 1 1,0 0-1,-1 0 1,1 0-1,0 0 1,-1 0-1,1 0 0,0 0 1,0 0-1,-1 1 1,1-1-1,0 0 1,-1 0-1,1 0 0,0 0 1,0 0-1,-1 0 1,1 0-1,0 1 1,0-1-1,-1 0 0,1 0 1,0 0-1,0 1 1,0-1-1,-1 0 1,1 0-1,0 0 0,0 1 1,0-1-1,0 0 1,0 1-1,-1-1 1,-7 20 424,6-13-287,-14 37 192,2 1 1,2 0-1,-9 69 1,-28 346 1102,44-402-1273,2 2 0,3-1 0,2 0 0,3 0-1,14 65 1,-13-93-54,20 74 431,-22-93-465,0 0 1,1-1-1,1 1 0,0-1 1,1 0-1,11 15 1,-9-15-22,0-1 0,1 1 0,0-2 0,1 1 0,0-2 1,1 1-1,-1-1 0,18 8 0,3-2-46,1 0 0,1-2 0,0-2 0,0-1 1,1-1-1,0-2 0,0-2 0,1-1 0,-1-2 0,1-1 0,49-7 0,145-28 670,123-13 428,300 18-278,-513 26-695,469 1 466,-467 8-247,65 0 315,0-16 58,-58-8-213,215-18 64,141 43-185,-431-5-295,1-2 0,-1-4 0,0-4 0,140-33 0,-37-21-93,-165 58-327,0-1-1,0 0 1,-1 0-1,1-1 1,13-11-1,-17 10-795,0 1 1,-1-1-1,0 0 0,7-11 0,5-7-364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14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0 219 11394,'11'3'5285,"15"12"-4259,-7-5-323,20 9 45,0-1 0,1-2 1,82 20-1,-90-30-503,1-1 1,0-1-1,0-1 1,0-3 0,59-5-1,149-13 397,-234 18-636,0 0 0,-1-1 1,1 0-1,0-1 1,-1 1-1,1-1 0,-1 0 1,1-1-1,10-6 1,0-1 133,-1-1 0,16-14 0,-5 3 233,-21 18-273,-1-1-1,0 1 0,0-1 1,-1 0-1,0 0 0,1-1 1,-2 1-1,1-1 0,-1 0 1,0 0-1,0 0 0,0 0 1,-1-1-1,0 1 1,1-8-1,7-21 32,-7 29-122,-1-1 0,0 1 0,-1-1 1,1 1-1,-1-1 0,0 0 0,-1 0 0,0 1 0,0-9 1,-1 13-19,1 0 1,0-1-1,-1 1 1,1 0-1,-1-1 1,0 1-1,0 0 1,0-1-1,0 1 1,0 0-1,-3-4 1,3 5-68,0 1 1,0-1-1,-1 0 1,1 1-1,0-1 1,0 1-1,-1-1 1,1 1-1,0 0 1,-1-1-1,1 1 1,0 0-1,0 0 1,-1 0-1,1 0 1,-1 0-1,1 0 1,0 1-1,0-1 1,-1 0-1,1 1 1,0-1-1,-2 1 1,-23 8-3439,21-10 2336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16.3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4833 2094 9754,'11'-6'742,"-1"-1"1,0-1-1,0 1 1,0-2-1,-1 0 0,8-9 1,-11 10-643,0 0 0,-1 0 0,0 0 0,-1 0 0,0-1 0,0 1 0,-1-1 0,4-17 0,33-186 669,-38 197-747,0 2 8,1-5 11,9-33 0,-10 47-26,-1 0 0,1-1-1,0 1 1,0 0 0,0 0 0,0 0 0,1 1 0,0-1 0,-1 1 0,2-1 0,-1 1 0,6-5 0,-7 7-1,0-1 1,0 2-1,-1-1 1,1 0-1,0 0 1,0 0 0,0 1-1,0-1 1,0 1-1,0 0 1,0 0-1,1-1 1,-1 1 0,0 1-1,0-1 1,0 0-1,0 0 1,0 1-1,0-1 1,0 1 0,0 0-1,3 1 1,3 2 76,0 1 1,0 0-1,14 13 1,0-1 116,-10-9-93,1-1-1,0 0 1,0-1 0,1 0-1,0-1 1,25 7-1,-18-8-7,1-1 0,0-1 0,42-1 0,35-9 110,152-34 1,-199 32-189,139-27 200,873-151 617,-1025 182-778,96-17 296,-117 19-309,-1-2 0,1 0 0,-1 0 0,-1-2-1,25-14 1,62-55 65,-22 15-53,-41 35-22,54-40 53,-91 64-93,-1 0 0,1 0 0,-1 0 0,1 0 0,-1-1 0,0 1 0,0-1 0,0 1 0,-1-1 0,1 0 0,-1 0 0,0 0 0,1-6 0,0-2 9,0 0 0,-1-1 0,-1-13 0,-1 12-10,-1 0 0,0 1-1,-1-1 1,0 1 0,-9-23-1,-34-63-108,36 80 59,-3-6 11,-2-1-1,0 2 1,-2 0 0,-1 1-1,-1 1 1,0 0 0,-2 2 0,-1 0-1,0 1 1,-1 1 0,-1 2-1,-1 0 1,0 2 0,-1 0-1,0 2 1,-38-12 0,9 5 57,-47-15 32,-137-66 1,116 33-29,-52-26 7,140 77-31,-1 2-1,-1 1 1,-41-9-1,24 12 4,-1 2 0,0 3 0,-96 2 0,-166 31 17,38-3-3,102-20-14,-143 11 62,231-4-40,2 5 0,-115 36-1,80-14 1,-263 78 353,179-67-187,-344 40-1,-320-38-172,728-46-14,-445-24 67,-1 8 782,511 14-494,-90 15-1,-182 18-52,-3-25-282,211-17-42,134 4 3,4 1-29,-1 0 1,1 0-1,-1-1 1,0 1 0,1-1-1,0 0 1,-6-2-1,9 2 15,-1 1 0,0-1 0,1 1 0,-1 0 0,1-1 0,-1 1-1,1-1 1,-1 1 0,1-1 0,0 1 0,-1-1 0,1 0 0,0 1 0,-1-1-1,1 1 1,0-1 0,0 0 0,-1 0 0,1-1-48,0 1 1,0-1-1,0 1 0,0-1 1,1 1-1,-1-1 1,0 1-1,1 0 1,-1-1-1,1 1 0,0-3 1,6-8-363,1 1 0,15-20 0,48-54-609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22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13 397 8914,'1'-4'690,"0"0"1,0 0-1,0 0 0,0 1 1,1-1-1,-1 0 1,1 1-1,0-1 0,3-4 1,6-11 1313,-4 4 1,-5 12-805,-3 10-564,-19 49 371,14-44-878,1 1 1,1 0 0,0 0 0,1 0 0,0 0 0,-1 15-1,4-26-104,0 1 0,0-1 0,0 0 0,0 0-1,1 0 1,-1 0 0,0 0 0,1 0 0,0 0-1,1 3 1,-2-4-7,1 0 0,-1-1 0,1 1 0,0-1 0,-1 1 0,1-1 0,0 1 0,0-1 0,0 1 0,-1-1 0,1 0-1,0 1 1,0-1 0,0 0 0,0 0 0,0 1 0,-1-1 0,1 0 0,0 0 0,0 0 0,0 0 0,0 0 0,0 0 0,0-1 0,0 1 0,0 0 0,-1 0-1,1-1 1,0 1 0,0 0 0,1-2 0,27-10 378,-1-1 0,38-26 0,-6 4-118,62-34-919,-3-5 1,114-94-1,-107 62-291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27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1 129 8226,'1'-3'341,"1"0"0,0 1 0,0-1 0,0 1 0,0-1 0,0 1 0,1 0 0,-1 0 0,0 0 0,4-2 0,31-15 717,-21 12-414,0 0-304,0 0 0,0 2 0,0 0 0,19-3 0,70-7 387,-90 13-631,35-2 232,86 3 0,52 16 12,-51-3-93,218-10 493,-2-27-72,-246 16-368,328 4 1562,-28-3 28,-287 6-1194,-74 2-1239,-20 1-650,-7 5 445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28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69 358 9618,'0'0'154,"0"-1"1,0 1-1,0-1 0,0 1 1,0-1-1,0 1 0,0-1 1,0 1-1,0-1 0,0 1 1,0-1-1,0 1 0,0-1 1,0 1-1,-1 0 0,1-1 0,0 1 1,0-1-1,-1 1 0,1 0 1,0-1-1,-1 1 0,1 0 1,0-1-1,-1 1 0,1 0 1,0-1-1,-1 1 0,0 0 1,1 0-77,-1 0 0,1 0 0,-1 0 0,0 0 0,1 0 0,-1 0 0,1 0 0,-1 1 0,1-1 0,-1 0 0,1 0 0,0 1 0,-1-1 0,1 0 0,-1 1 0,1-1 0,-1 1 0,1-1 0,0 0 0,-1 1 0,1-1 0,0 1 0,0-1 0,-1 2 0,-49 92 3515,48-87-3089,6-6-187,10-8-38,-12 6-258,197-131 833,-166 109-818,278-203-3477,-218 159 2068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38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0 109 8514,'29'-23'4163,"-20"17"-3715,1 0 0,-1 1 0,1 1 0,0-1 0,0 2 0,18-5 0,-18 7-88,1 0-1,-1 1 1,1 0 0,17 4 0,0-2 65,45 0 654,144-16 1,-49 0-526,290 25 281,19-2-86,-209-29-45,-16 1-304,-248 18-396,198-6 78,-149 8-49,96 13-1,122 53 117,-2 0 287,-221-60-165,0-2 0,1-3 0,58-4-1,141-28 1280,-211 23-1269,-6 1 62,1 1 0,0 1 0,47 1 1,-73 4-368,0 0 0,-1 1 1,1-1-1,0 1 0,-1 0 0,1 1 1,-1-1-1,0 1 0,0 0 0,0 1 1,8 6-1,18 11-1470,-4-11 650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1.4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1459 9274,'-2'8'2007,"0"6"423,2-13-2334,0-1 0,0 0 1,0 0-1,0 1 1,0-1-1,0 0 1,0 1-1,0-1 1,0 0-1,0 1 0,0-1 1,1 0-1,-1 1 1,0-1-1,0 0 1,0 1-1,0-1 1,1 0-1,-1 0 1,0 1-1,0-1 0,0 0 1,1 0-1,-1 1 1,0-1-1,0 0 1,1 0-1,-1 0 1,0 0-1,1 1 0,0-1 1,0-1 43,0 1 0,0-1 0,0 1 0,0-1 0,-1 0 0,1 1 0,0-1 0,0 0 0,0 0 0,0 1 0,-1-1 0,1 0 0,0 0 0,-1 0 0,1 0 0,-1 0 0,1 0 0,-1 0 0,1 0-1,-1-2 1,3-3 243,20-35 498,-3-2 0,-1 0 0,24-87-1,-24 51-671,-4 0 0,-3-1 0,2-128-1,-15 186-177,0 0-1,-8-38 0,7 52-23,0 0-1,-1 0 0,0-1 0,0 2 0,0-1 0,-1 0 0,0 1 0,-1 0 0,-9-13 0,13 19-2,-1-1 0,0 0-1,1 0 1,-1 1 0,0-1 0,0 1-1,0 0 1,0-1 0,0 1-1,-1 0 1,1 0 0,0 0 0,0 1-1,-1-1 1,1 1 0,0-1-1,-1 1 1,1 0 0,-1-1 0,1 1-1,0 1 1,-1-1 0,1 0-1,-1 0 1,1 1 0,0 0 0,-1-1-1,1 1 1,0 0 0,0 0-1,0 0 1,0 0 0,-1 0 0,2 1-1,-5 2 1,0 1 42,0 1 0,1 0 0,-1 0 0,1 0 0,0 0 0,1 1 0,-1 0 0,1 0 0,-4 11 0,4-7 35,1 0 0,0-1 0,1 1 1,0 1-1,1-1 0,0 0 0,1 0 0,1 16 1,2-3 94,0-1 0,14 44 0,-14-55-121,1-1 1,1-1-1,-1 1 1,2-1-1,0 0 1,0 0-1,1 0 0,0-1 1,0 0-1,1 0 1,15 12-1,-16-16-40,0 0-1,0 0 0,1 0 0,0-1 1,0 0-1,0 0 0,0-1 0,1 0 1,-1-1-1,1 0 0,0 0 0,0-1 0,0 0 1,-1-1-1,17 0 0,-15-1-7,1-1-1,-1 0 0,0 0 1,0-1-1,0-1 1,0 0-1,0 0 1,14-9-1,-12 5 1,0 0 0,0-1-1,-1-1 1,0 0 0,15-18 0,-10 7 6,-1 0 0,-1-1 0,-1-1 0,-1 0 0,-1-1 0,13-39 0,-4-16 96,-19 73 119,-2 5-76,-3 9 93,2-2-227,-6 21 301,-7 52-1,14-71-279,0 0 0,1 0 0,0 0 0,0-1 0,1 1 0,0 0 0,0 0 0,1-1 0,0 1 0,0-1 0,7 14 0,-9-19-40,1-1 0,0 0 0,-1 1-1,1-1 1,0 1 0,0-1 0,0 0 0,0 0-1,0 1 1,0-1 0,1 0 0,-1 0-1,0 0 1,1 0 0,-1 0 0,0-1 0,1 1-1,-1 0 1,1-1 0,-1 1 0,1-1 0,-1 1-1,1-1 1,0 0 0,-1 0 0,1 1-1,-1-1 1,1 0 0,0-1 0,2 1 0,-2-1-2,1 0 1,-1 0-1,0 0 1,0-1-1,0 1 1,0 0-1,0-1 1,0 0-1,-1 1 1,1-1 0,0 0-1,-1 0 1,1 0-1,-1 0 1,0 0-1,0 0 1,0 0-1,0-1 1,0 1-1,1-3 1,2-13-77,-1-1 0,0 0-1,-1 0 1,-1 0 0,-3-30 0,1 6-98,3 41 152,2 6 11,10 13 16,6 7 53,-17-21-49,0-1 0,1 0 0,-1 0 0,1 0 0,-1 0 0,1-1 0,0 1 0,-1-1-1,1 0 1,0 0 0,0-1 0,0 1 0,0-1 0,5 1 0,-4-2-3,0 1 0,1-1 0,-1 0 0,0-1 1,0 1-1,0-1 0,0 0 0,-1 0 0,9-5 0,-2-1 6,-1 0 0,0 0 0,0-1 0,-1 0 0,0-1 0,0 0 0,12-20 1,19-35 11,17-26-27,-46 74 35,2 1 0,0 1-1,17-17 1,-15 22 35,-14 10-60,-1 0 1,1 0 0,-1 0-1,1 0 1,-1 0 0,1 0 0,-1 0-1,1 0 1,-1 0 0,1 0-1,-1 0 1,1 0 0,-1 0-1,1 0 1,-1 0 0,1 1 0,-1-1-1,1 0 1,-1 0 0,1 1-1,0 0 5,0 0-1,0 0 0,-1 0 0,1 0 1,0 1-1,-1-1 0,1 0 0,-1 1 1,1-1-1,-1 0 0,0 1 0,1-1 0,-1 0 1,0 1-1,0-1 0,0 1 0,0-1 1,-1 2-1,0 18 66,0-14-40,0 1-1,0 0 1,1-1-1,1 1 1,0 7 0,0-13-30,-1-1-1,0 1 1,1-1 0,-1 1 0,1-1 0,0 1 0,-1-1 0,1 1 0,0-1 0,0 0 0,0 0 0,0 1 0,0-1 0,0 0-1,0 0 1,0 0 0,1 0 0,-1 0 0,0 0 0,1 0 0,-1-1 0,1 1 0,-1 0 0,1-1 0,-1 1 0,1-1 0,-1 1 0,1-1-1,1 0 1,1 0-4,1 0 0,-1 0 0,0 0 0,1-1 0,-1 0 0,0 0-1,0 0 1,1-1 0,-1 1 0,0-1 0,0 0 0,-1 0 0,1 0-1,0 0 1,-1-1 0,1 0 0,3-4 0,2-1 7,0-2 0,0 1 0,-1-1 1,11-19-1,62-119 47,-77 143-56,-2 6 2,-3 9 2,-6 18 17,3-13-6,0 0 1,2 0-1,-3 25 0,5-34-17,0-1 1,0 0-1,0 1 1,1-1-1,0 0 0,0 1 1,0-1-1,1 0 0,-1 0 1,1 0-1,0 0 1,1 0-1,-1-1 0,4 6 1,-5-9-7,0 1 0,0-1 0,1 0 1,-1 1-1,0-1 0,0 0 0,1 0 1,-1 0-1,1 0 0,-1 0 0,1 0 1,-1 0-1,1 0 0,0-1 0,-1 1 1,1-1-1,0 1 0,0-1 0,-1 0 1,1 1-1,0-1 0,0 0 0,0 0 1,-1 0-1,1-1 0,0 1 0,0 0 1,-1-1-1,1 1 0,0-1 0,-1 1 1,1-1-1,2-1 0,1-1-29,-1 0 0,0 0 0,0-1 0,-1 1 0,1-1 0,-1 1 0,0-1 0,0 0-1,0-1 1,4-7 0,28-70-236,-21 49 150,-14 32 116,1-1 0,-1 1 0,1-1-1,0 1 1,0 0 0,-1-1 0,1 1 0,0 0 0,0 0-1,1-1 1,1 0 0,-3 2 7,0-1 0,1 1-1,-1 0 1,0 0 0,1 0 0,-1 0 0,1-1 0,-1 1-1,0 0 1,1 0 0,-1 0 0,1 0 0,-1 0 0,1 0-1,-1 0 1,0 0 0,1 1 0,-1-1 0,1 0-1,-1 0 1,0 0 0,1 0 0,-1 0 0,1 1 0,-1-1-1,0 0 1,1 1 0,1 1-1,0 0-1,0 0 1,0 1-1,0 0 1,-1-1-1,1 1 1,-1 0 0,0-1-1,2 6 1,4 14 34,-1 0 1,-1 1-1,3 28 0,0 70 251,-7-86-235,-2 0 1,-1 0 0,-2 0 0,-1-1-1,-13 46 1,16-72-44,1-5 0,1-1 0,-1 1 1,0-1-1,0 1 1,0-1-1,0 0 0,0 1 1,0-1-1,-1 0 0,1 0 1,-4 4-1,5-6-2,0 0-1,0 0 0,-1 0 1,1 1-1,0-1 0,0 0 1,0 0-1,0 0 0,-1 0 1,1 0-1,0 0 0,0 0 1,0 0-1,-1 1 0,1-1 1,0 0-1,0 0 0,0 0 1,-1 0-1,1 0 0,0 0 1,0 0-1,0 0 0,-1 0 1,1 0-1,0-1 0,0 1 1,0 0-1,0 0 0,-1 0 1,1 0-1,0 0 0,0 0 1,0 0-1,-1 0 0,1 0 1,0-1-1,0 1 0,-4-10 23,3-15-17,4 5-26,0 1 0,2-1 0,11-30 0,28-59-91,-32 80 69,-3 10 6,24-59-37,27-93-1,-53 146 57,-1 0 0,-1 0-1,-1-1 1,-2 0 0,0 1 0,-2-1 0,-1 0 0,-5-32 0,5 52 6,1 2 3,-1 0 1,1 0-1,-1 0 1,0 0-1,0 1 1,-1-1-1,1 0 1,-1 1-1,0-1 1,-4-5-1,6 9 7,0 0 0,0-1 0,-1 1-1,1-1 1,0 1 0,-1 0 0,1-1-1,0 1 1,-1 0 0,1-1 0,-1 1-1,1 0 1,0 0 0,-1-1 0,1 1-1,-1 0 1,1 0 0,-1 0 0,1 0-1,-1-1 1,1 1 0,-1 0 0,1 0-1,-1 0 1,1 0 0,-1 0 0,1 0-1,-1 1 1,1-1 0,-1 0 0,1 0-1,-1 0 1,0 0 0,0 1 2,0 0 1,0 0-1,0 0 0,0 0 1,0 1-1,0-1 1,1 0-1,-1 0 0,0 0 1,1 1-1,-2 1 1,0 4 21,-1 1 0,1-1 0,-1 13-1,2-11-10,1-1-1,0 1 0,1-1 0,0 1 0,0-1 0,1 1 0,0-1 0,0 0 0,1 0 1,0 0-1,1 0 0,-1-1 0,2 1 0,-1-1 0,8 10 0,-6-10-213,1 1 0,-1-1 0,1-1 0,1 1 0,-1-1 0,1 0-1,0-1 1,0 0 0,1 0 0,0-1 0,0 0 0,0-1 0,13 4 0,-4-3-1213,0-1 0,0-1 0,26-1 0,17-3-468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6:45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466 1345 4561,'2'-16'5446,"0"5"-4365,-2 10-881,1-4 359,-1 1 1,1 0-1,0 0 1,0-1-1,2-6 0,-2 10-501,0-1 0,0 1-1,0 0 1,0-1-1,0 1 1,0 0-1,0 0 1,0 0-1,1 0 1,-1 0 0,0 0-1,1 0 1,-1 0-1,1 1 1,-1-1-1,1 1 1,-1-1-1,3 0 1,6-1 216,-1 0 0,1 1 0,0 0 0,0 0 0,17 2 0,52 10 808,-12-2-403,-47-8-476,1-1 1,-1 0-1,37-7 1,57-20 83,-72 16-249,4 0-16,1 1 1,1 3 0,-1 2-1,87 2 1,252 28 22,-300-19-31,117 7 8,225 22 514,36 17 207,-384-44-735,48 3 9,0-5 0,0-7 0,171-21 0,125-16 22,-241 29-5,21-1 3,124 24-6,-204-6-40,-108-7 10,375 12 45,106-15-45,-229 12-29,203-4 26,-357-14 2,136-5-72,-8 4-280,-95 3 253,-31-4-190,142-29 1,-195 28-81,63-2 79,-4 1 288,-45 1-449,90-1-1,-128 9 350,49-10-1,12-1-126,-12 9-406,-87 4 635,0 1 1,0 0-1,0 0 0,0 0 1,0-1-1,0 1 1,0 0-1,0-1 0,0 1 1,0-1-1,0 1 1,-1-1-1,1 0 0,0 1 1,0-1-1,-1 0 0,1 1 1,0-1-1,-1 0 1,1 0-1,0 0 0,0-1 1,9-25 61,-7 18-58,6-16 3,-2-1 0,-1 1 0,-1-1 0,-1 0 0,-2 0 0,0 0 0,-4-51 0,1 57 96,-1 0 0,-1 1 0,-1-1 0,0 0 0,-1 1 0,-1 0-1,-1 0 1,-12-22 0,-4-1 503,-36-63-81,45 83-522,-1 1 0,-29-32-1,30 39-7,-2 0 1,1 1-1,-2 0 0,0 1 0,-28-14 0,32 18-4,-111-56 237,101 53-172,-1 2-1,0 0 0,-39-7 0,-208-18 185,137 20 282,-35-6 467,-323-34 165,106 52-1053,76 5-65,262-6-38,-255-2-8,-706-22-43,464-7 20,-562 39 0,386 60-1356,672-60 1286,-52 7 43,-211 20-16,0-22 103,21-38 40,100 6-23,132 18-73,-75 4-1,-146 33 3,47-4 71,197-26-39,-11 0-22,1 3 0,-82 19 1,94-15 10,0 1 1,-44 23-1,64-27 30,1 1 0,-1 0 0,2 1 0,-1 1 0,1 0 0,1 1 0,0 0 0,-11 13-1,18-18 1,0-1 0,0 1 0,1 0-1,-1 1 1,1-1 0,0 0-1,1 1 1,0 0 0,0 0-1,0-1 1,1 1 0,0 0-1,0 0 1,1 1 0,0-1 0,1 10-1,10 80 558,35 139 0,-41-216-549,1 8 160,2-1-1,1-1 1,23 49 0,-24-60-102,1 1 0,1-1 0,0-1-1,1 0 1,0 0 0,1-1 0,18 15-1,-23-23-97,0 0 0,0 0-1,1-1 1,0 0 0,0 0 0,0-1-1,0 0 1,0 0 0,1-1-1,9 2 1,-6-2-111,0-1 0,0-1 0,-1 0 0,1-1 0,0 0 0,0 0 0,16-6 1,58-23-272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26:46.8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745 1295 9354,'-14'-4'5819,"26"4"-5369,168 17 2799,-109-16-3086,1-3 0,-1-3 1,-1-4-1,73-17 0,-119 21-87,-1-2 0,0-1-1,0 0 1,0-2 0,-1 0 0,-1-2-1,0 0 1,0-2 0,33-28 0,-7-4-34,-3-2 0,61-84 0,-90 113-36,-2 0-1,-1-1 0,0-1 1,-2 0-1,0-1 0,-1 0 1,-2 0-1,0 0 0,-1-1 1,-2 0-1,0-1 0,-1 1 1,-1-1-1,-2 1 0,0-1 1,-7-45-1,2 44-2,-1 1 1,-2 0-1,0 0 0,-1 0 1,-2 1-1,0 1 0,-1-1 1,-2 2-1,0 0 0,-1 1 1,-1 0-1,-22-20 0,19 21 33,-1 2 0,-1 0 0,0 2 0,-1 0 0,-1 1-1,0 1 1,-1 2 0,0 0 0,-1 1 0,0 2 0,-42-9 0,22 10 77,1 3 0,-1 2 0,0 1 0,0 3 1,0 1-1,-52 11 0,2 7-80,-166 58 0,196-55-37,2 3 0,0 3-1,3 2 1,-62 44-1,87-51 23,1 1-1,1 2 0,1 1 0,2 2 1,1 1-1,1 1 0,-38 62 0,60-85 11,0 0-1,0 1 1,1 0-1,1 0 1,0 0-1,0 1 0,1-1 1,1 1-1,0 0 1,0 0-1,2 0 1,-1 0-1,1 0 0,1 0 1,0 0-1,1-1 1,0 1-1,1 0 1,0-1-1,7 17 1,-1-7 54,1-1 1,1 0-1,1-1 1,1 0-1,0-1 1,2-1 0,17 18-1,-11-15 12,1-2 1,1 0-1,1-1 0,51 27 0,-30-24-20,1-1-1,1-2 1,1-3 0,0-1-1,1-3 1,61 6 0,-80-13-25,-1-1 1,39-4 0,-50 1-233,-1-2 0,1 0 0,-1-1-1,0-1 1,20-7 0,-29 8-70,0 1 1,0-1 0,-1 0-1,1-1 1,10-8-1,-9 4-13,0-1-1,0-1 1,10-15-1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1:45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35 12411,'-18'-16'904,"16"-2"2321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35.0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699 1310 10178,'104'-11'2477,"160"4"1,-221 7-2133,582 20 1950,-39 24-1904,15 1-335,138-51-88,-118 7 210,-256 5 699,235-26 1305,-575 19-2156,288-9 77,-88 4-91,-125-1 15,155-31 1,-229 32-132,0-1 1,0-1 0,-1-1-1,0-1 1,-1-1 0,0-1-1,26-19 1,-33 20-72,-2-1 0,1-1 0,-1-1 1,-1 0-1,0 0 0,-1-2 0,-1 0 0,0 0 0,-2-1 1,11-21-1,-7 5 122,-1-1 1,-2 0 0,-2-1-1,-1 0 1,-2-1 0,-1 0-1,0-48 1,-5 62 32,-1 0 0,-1 0 0,-1 0 0,-1 0 0,0 1 0,-2 0-1,-1 0 1,0 0 0,-2 1 0,0 0 0,-1 1 0,-1 0 0,-1 0 0,-1 1 0,0 1 0,-2 0 0,1 1 0,-2 1 0,0 0 0,-36-24 0,11 12 170,-3 2 0,0 3 0,-1 1 1,-1 2-1,0 2 0,-54-12 1,-14 5 209,-2 4 1,-145-5 0,-238 17-438,135 5 459,-473-23 1406,-47 29-1726,660 0-43,-304-18-30,100 0 6,62 22 6,124-1-2,197-5-7,1 2-1,0 2 0,0 2 0,-64 18 0,11 5 1,-200 51 44,271-75-40,-1 1-1,1 1 1,0 1-1,1 1 1,-34 19-1,41-19 10,1 2 1,0 0-1,0 1 0,1 1 0,1 0 1,1 1-1,-21 27 0,17-16 59,1 0 0,2 2-1,0 0 1,-16 48 0,17-36 171,3 0 0,-13 83 0,21-91-67,1-1 0,1 1 0,2-1-1,6 41 1,-3-49-48,0-1 0,2 0 0,0 0 0,2 0 0,0-1 0,19 34 0,-20-44-59,1 0 0,0 0 0,1 0 0,0-1 0,1 0 0,0-1 0,0 0 0,1-1 0,0 0 0,0-1 0,1 0 0,0 0 0,1-1 0,17 5 0,13 2-18,0-3-1,0-1 0,49 3 0,16 3-642,-72-7-333,5 4 338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35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 14963,'-8'0'1473,"0"0"687,3 8-992,6 0-168,11 4-800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40.5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300 907 10386,'0'-1'348,"0"0"-1,0 1 0,1-1 1,-1 0-1,0 1 0,0-1 1,0 1-1,1-1 0,-1 0 1,0 1-1,1-1 1,-1 1-1,0-1 0,1 0 1,-1 1-1,1-1 0,2-3 62,-1 1 0,1 0 0,0 0-1,0 0 1,3-3 0,-1 4-209,0 0-1,0 0 1,0 0 0,0 1 0,0-1-1,0 1 1,0 1 0,0-1 0,0 1-1,8 0 1,7 1 82,28 6 0,-5-1-17,5-3 63,88-6 0,48-17 242,-103 9-356,-52 7-167,-1-2 0,1-2-1,-1 0 1,0-2 0,-1-1-1,0-1 1,-1-1 0,25-17-1,-42 24-40,0 0 1,0 0-1,15-15 0,-22 19-5,0-1 0,0 1 0,0 0 0,0-1 1,-1 1-1,1-1 0,-1 0 0,1 0 0,-1 1 0,0-1 1,0 0-1,0 0 0,-1 0 0,1 0 0,-1 0 1,1 0-1,-1 0 0,0-5 0,-10-60 1,4 30-3,-1-74-1,12 50-29,-3 43-48,0 0 1,-2 0-1,-2-36 0,1 49 53,0 1-1,-1-1 0,1 1 0,-1-1 1,0 1-1,0 0 0,-1 0 0,0 0 1,0 0-1,0 1 0,0-1 1,-1 1-1,1-1 0,-1 1 0,0 1 1,0-1-1,-1 0 0,1 1 0,-1 0 1,0 0-1,-10-4 0,0 0 26,-1 0 0,-18-12 1,6 2 1,-9-5 10,26 15-4,0 0 0,0 1 1,-1 0-1,0 1 0,-17-6 1,-35-2-2,0 2 0,-1 4 1,-95 0-1,130 8-3,1 2 0,-1 0 0,0 2 0,-47 15 0,-113 50 23,101-34-19,81-33 10,0 1 0,0 0 1,1 1-1,-1 0 0,1 0 1,1 0-1,-1 1 0,1 0 1,-1 1-1,2-1 0,-1 1 0,1 0 1,0 1-1,-8 15 0,5-4 108,0 0-1,1 0 0,1 1 1,0 1-1,-3 26 0,6-16 144,2 1-1,1-1 0,1 1 0,1-1 0,13 60 0,-11-73-52,1 0-1,1-1 0,0 0 0,1 0 0,1 0 1,10 16-1,-14-26-136,1 0 1,0 0 0,1 0-1,0 0 1,0-1 0,0 0-1,1 0 1,0-1 0,0 0-1,0 0 1,1-1 0,-1 1-1,1-2 1,15 6 0,-12-6-168,1-1-1,0 0 1,0-1 0,0 0 0,0-1 0,0-1 0,0 0 0,-1 0 0,1-1 0,20-6-1,28-13-360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47.6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15 7962,'-4'0'601,"-19"-1"1978,22 1-2483,0 0 1,1 0-1,-1 0 0,1 0 0,-1 0 0,0 0 0,1-1 0,-1 1 1,1 0-1,-1 0 0,1-1 0,-1 1 0,1 0 0,-1-1 0,1 1 1,-1 0-1,1-1 0,-1 1 0,1-1 0,0 1 0,-1-1 1,1 1-1,0-1 0,-1 1 0,1-1 0,0 1 0,-1-1 0,1 1 1,0-1-1,0 1 0,1-3 1542,3 6-903,3 3 203,3 8-461,1 0 0,0-2 0,1 1 0,1-2 0,0 1 0,1-2 0,0 0 0,23 13 0,7 0 71,80 29-1,-32-21 42,123 25-1,99 1 143,-220-41-502,274 41 686,1-29 263,47-38 1015,-398 9-2093,-8 0-24,-1 1 0,1-1 0,18 4 0,-18-3-1124,-11-11-1149,1 10 2145,-4-19-1287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48.3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239 20 12491,'-1'-2'150,"0"1"1,0-1 0,0 1-1,0 0 1,-1-1 0,1 1-1,0 0 1,-1 0 0,0 0-1,1 0 1,-1 0 0,1 0-1,-1 0 1,0 1 0,0-1-1,1 1 1,-1-1 0,0 1-1,0-1 1,0 1 0,0 0-1,1 0 1,-1 0 0,0 0-1,0 0 1,0 1 0,0-1-1,1 0 1,-1 1 0,0-1-1,0 1 1,1 0 0,-3 1 0,-5 2 71,1 1 0,0 0 1,0 1-1,0 0 1,-8 8-1,2-1-106,1 1 0,0 0 0,1 1 0,0 1 0,1 0-1,1 0 1,1 1 0,0 0 0,-8 23 0,16-37-114,0 0 0,0 0 1,1 0-1,-1 0 0,1 0 0,-1 1 0,1-1 1,0 0-1,0 0 0,1 0 0,-1 0 0,1 4 0,0-5 3,0 0-1,0 0 0,0 0 1,0 0-1,1-1 0,-1 1 0,0 0 1,1 0-1,-1-1 0,1 1 1,0-1-1,-1 1 0,1-1 0,0 0 1,0 0-1,4 2 0,21 10 200,-15-8-11,-1 0-1,0 1 0,0 1 1,10 7-1,-14-8-59,0 0 1,0 1 0,0-1-1,-1 1 1,9 13-1,-13-17-86,-1-1-1,1 1 1,-1 0 0,1 0-1,-1 0 1,0 1-1,0-1 1,-1 0-1,1 0 1,0 1-1,-1-1 1,0 0-1,0 0 1,0 1 0,0-1-1,-1 0 1,1 1-1,-1-1 1,-1 6-1,-2-1 61,0 1-1,-1 0 0,0-1 0,0 0 0,-8 10 1,9-13-86,-1-1-1,1 1 1,-1-1 0,0 1 0,0-1 0,0 0-1,0-1 1,-1 0 0,-5 3 0,8-5-57,1 0-1,0 0 1,0-1 0,0 1-1,0-1 1,-1 1 0,1-1 0,0 0-1,0 0 1,-1 0 0,1 0 0,0 0-1,0-1 1,-1 1 0,1-1 0,0 1-1,-3-2 1,4 1-70,-1 0 0,1 0 0,0 0 1,-1 0-1,1-1 0,0 1 0,0 0 0,0-1 0,0 1 0,0 0 0,0-1 0,0 0 1,0 1-1,0-1 0,1 1 0,-1-1 0,1 0 0,-1 0 0,1 1 0,0-1 0,-1 0 1,1 0-1,0-2 0,0-1 431,1-1 1,-1 1-1,3-10 0,8-20 69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49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72 395 13803,'111'132'5127,"-94"-109"-4294,-1 0-1,-1 2 0,23 51 0,-28-44-271,-9-30-529,-1 0 0,0 0 0,0 0 0,0 0 0,0-1 0,0 1 0,0 0 0,0 0 0,0 0 0,-1 0 0,1-1 0,-1 1 0,1 0 0,-1 0 0,-1 2 0,1-4-28,1 1 0,-1 0 1,0-1-1,1 1 0,-1-1 1,1 1-1,-1-1 0,0 0 1,1 1-1,-1-1 0,0 0 1,0 1-1,1-1 0,-1 0 1,0 0-1,0 0 0,1 0 1,-1 1-1,0-1 0,0 0 1,1 0-1,-1-1 0,0 1 1,0 0-1,-1 0 0,-1-1 1,1 0-1,-1 0 1,1 0-1,-1 0 1,0 0-1,-3-3 1,-6-5 3,1 0 0,1-1 0,-1-1 0,2 1 0,-1-1 0,1-1 0,-8-15 0,-47-92-13,60 110 4,-3-3-3,-43-102-72,46 102 59,0 0 1,1 0-1,0-1 0,1 1 1,0-1-1,1 1 1,1-22-1,1 28 12,0 0 1,1-1-1,-1 1 0,1 0 0,0 0 1,1 0-1,0 1 0,-1-1 0,2 0 1,-1 1-1,1 0 0,0 0 1,0 0-1,0 0 0,1 1 0,-1 0 1,1 0-1,0 0 0,6-3 1,-2 1 8,0 1 0,0 1 1,0 0-1,0 0 1,1 1-1,0 0 1,0 0-1,0 1 1,0 1-1,19-2 1,-25 3 24,0 0 0,-1 0 0,1 1 0,-1-1 0,1 1 0,-1 0 0,1 0 0,-1 0 0,1 0 0,-1 1 0,0-1 0,1 1 0,-1 0 0,0 0 0,0 0 0,-1 0 0,1 0 0,0 1 0,-1-1 0,1 1 0,-1 0 0,0 0 0,0 0 0,0 0 0,0 0 0,2 5 0,-2-2 22,0 0-1,-1-1 1,0 1 0,0 0 0,0 0 0,-1 0 0,1 0-1,-1-1 1,-1 1 0,1 0 0,-1 0 0,0 0 0,-1 0-1,1-1 1,-4 9 0,-2 2-16,0 0 1,-1 0 0,-14 19-1,20-31-32,0-1 0,-1 1 0,0-1-1,0 0 1,0 0 0,0 0 0,0 0 0,-1 0 0,1-1-1,-1 1 1,0-1 0,0 0 0,0 0 0,0 0 0,0-1-1,0 0 1,0 1 0,-8 0 0,11-2-3,-1 0 0,1 0-1,0 0 1,-1 0 0,1 0 0,-1-1 0,1 1-1,0 0 1,-1-1 0,1 1 0,0-1-1,-1 1 1,1-1 0,0 0 0,0 0 0,-1 1-1,1-1 1,0 0 0,0 0 0,0 0-1,0 0 1,0 0 0,0 0 0,0-1 0,1 1-1,-1 0 1,0 0 0,1-1 0,-1 1 0,1 0-1,-1-1 1,1 1 0,0 0 0,-1-1-1,1 1 1,0-1 0,0 1 0,0-1 0,0 1-1,0 0 1,0-1 0,1 1 0,-1-1-1,0 1 1,1 0 0,-1-1 0,1 1 0,0-2-1,2 0-1,-1 0-1,1 0 1,-1 0 0,1 0-1,0 1 1,0-1-1,0 1 1,0 0-1,0 0 1,6-2-1,39-16-26,-18 10 19,2-5 14,-1-1 0,0-1 0,-1-2 1,-1-1-1,52-46 0,-75 61 1,-1-1 0,0 0-1,0 0 1,0 0 0,0 0 0,-1-1-1,5-11 1,-8 16-5,0 0 1,0 0-1,-1 0 0,1 0 0,-1 0 0,1-1 1,-1 1-1,0 0 0,0 0 0,0-1 1,0 1-1,0 0 0,0 0 0,-1 0 1,1-1-1,-1 1 0,0 0 0,1 0 1,-1 0-1,0 0 0,0 0 0,0 0 0,-1 0 1,1 0-1,0 1 0,-1-1 0,1 0 1,-1 1-1,1-1 0,-4-1 0,4 2 2,-1-1 0,1 1 0,-1 0 0,0 0 0,1 0 0,-1 0 0,0 0 0,0 1 0,0-1 0,0 0 0,0 1 0,0 0-1,0-1 1,0 1 0,0 0 0,0 0 0,0 0 0,0 0 0,0 0 0,0 1 0,0-1 0,0 0 0,0 1 0,0 0 0,1-1 0,-1 1 0,0 0-1,-2 2 1,1-2 12,1 1-1,0 0 0,0 0 0,0 0 1,0 1-1,0-1 0,1 0 0,-1 1 1,1-1-1,-1 1 0,1-1 1,0 1-1,0 0 0,0 0 0,0-1 1,1 1-1,-1 0 0,0 6 0,1-6-13,0 0 0,0 0 0,0 0 0,1 0 0,-1 0 0,1 0 0,0 0 0,0 0 0,0 0 0,0 0 0,0 0 0,1 0 0,-1-1 0,1 1 0,-1-1 0,1 1 0,0-1 0,0 1 0,0-1 0,1 0 0,-1 0 0,0 0 0,1 0 0,0-1 0,-1 1 0,1-1 0,0 1 0,0-1 0,4 1 0,0 1-227,1-2 0,0 1-1,-1-1 1,1 0 0,0-1-1,-1 1 1,1-2 0,0 1 0,0-1-1,14-3 1,-6-1-948,0-1 0,-1-1 0,23-12 0,7-6-310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49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94 12539,'-1'-1'206,"0"0"0,1 1-1,-1-1 1,0 0 0,0 0 0,0 1 0,0-1 0,0 1 0,0-1 0,0 1 0,0-1 0,0 1 0,0 0-1,-1-1 1,1 1 0,0 0 0,0 0 0,0 0 0,0 0 0,0 0 0,-1 0 0,1 0 0,0 0 0,0 0 0,-1 1-1,-1 0 13,0 0 0,1 1-1,0-1 1,-1 1 0,1 0-1,0-1 1,0 1 0,0 0-1,0 0 1,-2 3 0,-2 2 22,2 0 1,-1 0 0,1 1 0,0-1 0,0 1 0,-3 12 0,6-14-116,-1 0 0,1 1 0,0-1 0,1 1 0,-1-1 1,1 0-1,2 12 0,-2-15-103,1-1 0,0 1 0,-1 0 0,1-1 0,0 1 0,0 0 0,1-1 0,-1 1 0,1-1 0,-1 0 0,1 0 0,0 1 0,-1-1 0,1 0 0,0 0 0,1-1 0,-1 1 0,0 0 0,0-1 0,1 1 0,2 0 0,-1 0-15,0 0 1,0-1-1,0 0 0,1 0 0,-1 0 0,0 0 0,1-1 0,-1 0 1,1 1-1,-1-2 0,0 1 0,6-1 0,-3-1-1,1 0 0,-1 0 0,0-1 0,0 0 0,0 0 0,10-6 0,-2-2 1,-1 0 1,1 0-1,-2-1 0,0-1 1,13-16-1,-17 18 0,-1 1 0,-1-1 1,0-1-1,0 1 0,-1-1 0,-1 0 0,0-1 1,-1 1-1,5-22 0,-9 28 83,-1 7 100,-2 10 220,3-9-366,0 1 0,1-1 1,-1 0-1,1 1 1,-1-1-1,1 0 0,0 0 1,0 0-1,0 1 1,0-1-1,0 0 0,0 0 1,0-1-1,1 1 1,-1 0-1,1 0 0,-1-1 1,1 1-1,0-1 0,0 1 1,0-1-1,0 0 1,0 1-1,0-1 0,0 0 1,0 0-1,0-1 1,0 1-1,1 0 0,2 0 1,-1-1-119,0 1 1,0-1-1,1 0 1,-1 0-1,0-1 0,0 1 1,0-1-1,0 0 1,0 0-1,0 0 0,0 0 1,0-1-1,0 0 1,0 1-1,-1-2 1,6-2-1,-1-2-700,1-1 0,-1 0 0,-1 0 0,8-11 0,5-11-652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1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20700,'7'20'1337,"1"9"671,0 6-320,-1 4-343,-6 0-377,4 0-480,-3-3-192,-1-5-200,4-3-152,-5-10-600,4-5-432,0-11-1033,8-6-831,3-10 1631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49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3 174 12435,'-3'-9'1256,"3"-2"744,18-5-1279,3-6-201,4-2-584,3 1-248,-7 0-417,0 0-343,-3 0 504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0.2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7009,'-2'3'377,"0"1"-1,0-1 1,0 0-1,0 1 0,1 0 1,-1-1-1,1 1 1,0 0-1,0 0 0,0-1 1,1 1-1,-1 0 1,1 5-1,0-2-93,1 1 0,0-1 0,0 0 0,0 1 0,1-1 1,4 10-1,2 1-9,1-1-1,0 0 1,1 0 0,17 21 0,10 5 637,2-2 1,57 47-1,40 41 1123,-106-94-1411,-2 0 0,28 46-1,-41-57-318,-1 1 0,-2 1 0,-1 0-1,14 44 1,-22-58-229,-1-1-1,0 0 1,0 1 0,-1 0-1,-1-1 1,0 1-1,-2 18 1,2-26-68,-1 0 0,0-1 0,1 1 0,-2-1 0,1 1 0,0-1 0,-1 0 0,1 0 0,-1 1 0,0-1 0,0 0 0,0 0 0,0-1 0,-1 1 0,1 0 0,-1-1 0,0 1 0,0-1 0,1 0 0,-1 0 0,-1 0 0,1-1 1,0 1-1,0-1 0,-1 1 0,1-1 0,-7 1 0,1-1-16,1 0 1,-1-1 0,0 0-1,0 0 1,0-1 0,0 0-1,1 0 1,-1-1 0,0-1-1,1 1 1,0-1 0,-14-7-1,13 5-43,0 0 0,0-1 0,0 0 0,1 0 0,-1-1 0,2 0 0,-1 0-1,1-1 1,0 0 0,-8-12 0,10 11-12,0-1 0,1 1 1,0-1-1,1 0 0,0 0 0,0-1 0,1 1 0,1-1 1,-1 1-1,2-1 0,0-15 0,2 1-16,0 0-1,2 1 0,12-42 1,-4 31 80,0 0 1,2 2-1,2-1 1,1 2-1,33-48 1,-48 78 20,-1 0 1,0 1-1,0-1 1,1 0-1,-1 1 1,1-1 0,0 1-1,-1-1 1,1 1-1,0 0 1,0 0-1,0-1 1,2 0 0,-2 2 18,0 0 1,-1 0-1,1 0 1,-1 0 0,1 0-1,0 0 1,-1 0 0,1 0-1,-1 1 1,1-1 0,0 1-1,-1-1 1,1 1 0,-1 0-1,0-1 1,1 1-1,2 2 1,6 5 164,0 0 1,0 1-1,0 0 0,15 20 0,7 7-493,-30-34 263,-1-1-67,-1-1-1,0 1 0,0-1 1,1 1-1,-1-1 1,0 0-1,1 1 0,-1-1 1,0 0-1,1 1 1,-1-1-1,0 0 0,1 1 1,-1-1-1,1 0 1,-1 0-1,1 0 0,-1 1 1,0-1-1,1 0 1,-1 0-1,1 0 0,-1 0 1,1 0-1,-1 0 1,1 0-1,-1 0 0,1 0 1,-1 0-1,1 0 1,-1 0-1,1 0 0,-1 0 1,1 0-1,-1-1 0,1 1 1,-1 0-1,0 0 1,1-1-1,-1 1 0,1 0 1,-1 0-1,0-1 1,1 0-1,10-10-1222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0.5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 10170,'0'6'5057,"19"-4"-4849,3 1-288,7-1-1032,2-1-424,7 1 640</inkml:trace>
  <inkml:trace contextRef="#ctx0" brushRef="#br0" timeOffset="1">364 1 12291,'-12'11'1560,"-1"2"824,-2 8-439,1 1-169,2 4-295,4 0-129,8-3-288,8-2-200,10-3-464,5-5-168,3-8-136,7-5-136,3-5-712,5-8-760,4 3 736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0.9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15643,'5'13'1345,"0"5"575,1 3-256,-2 5-823,1 4-369,-2-1-280,3-1-96,-4-5-48,-2-2-48,0-6-584,-5-5-673,0-10-879,2-7 968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1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 12939,'5'-5'648,"5"0"72,0 0-200,3 2-472,0 0-304,3-1 440,2 6-224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1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15 244 11995,'5'8'1049,"-1"0"0,0 1 0,-1-1 0,0 1 0,3 12 0,-6-18-835,1 0 0,-1 0 0,0 0 1,1 0-1,-2-1 0,1 1 0,0 0 0,0 0 0,-1 0 0,0 0 1,1 0-1,-1-1 0,0 1 0,-1 0 0,1-1 0,0 1 1,-1-1-1,1 1 0,-1-1 0,-3 4 0,4-5-205,1-1 1,0 0-1,0 1 0,-1-1 0,1 0 0,0 0 1,0 1-1,-1-1 0,1 0 0,0 0 0,-1 0 1,1 0-1,0 1 0,-1-1 0,1 0 0,0 0 1,-1 0-1,1 0 0,-1 0 0,1 0 0,0 0 1,-1 0-1,1 0 0,0 0 0,-1 0 0,1 0 1,-1 0-1,1 0 0,-1-1 0,-6-8 74,6 6-80,0 1 0,0-1 0,1 0 0,-1 0 0,1 0 0,-1 0 0,1-3 0,1 2-15,0 0 1,0 0-1,0 0 1,1 0-1,0 0 1,-1 1-1,1-1 1,0 1-1,1-1 1,-1 1 0,1 0-1,-1 0 1,5-4-1,-1 1-77,0 1-1,1 0 1,0 0-1,0 0 1,11-5-1,50-19-87,-40 18 460,44-24 0,-71 35-252,1-1-1,-1 0 1,0 1 0,-1-1 0,1 0 0,0 1 0,0-1 0,0 0 0,0 0 0,0 0 0,-1 0 0,1 0 0,0 0 0,-1 0 0,1-1 0,-1 2-12,0-1 0,0 1 0,0 0 1,0-1-1,0 1 0,0-1 0,0 1 0,0 0 0,0-1 1,0 1-1,0-1 0,-1 1 0,1 0 0,0-1 0,0 1 1,0 0-1,-1-1 0,1 1 0,0 0 0,0-1 0,-1 1 0,1 0 1,0 0-1,-1-1 0,1 1 0,0 0 0,-1-1 0,-4-1 80,1 0 0,-1 1 0,1-1 0,-1 1 0,-5-1 0,6 1-116,-3-1-17,0 1 0,0-2-1,1 1 1,-1-1 0,0 0 0,1 0 0,0-1 0,0 1-1,-8-7 1,11 7-225,0-1 0,-1 1 0,1 0 0,1-1 0,-1 0 0,0 0 0,1 0 0,0 0 0,0 0 0,0 0 0,0-1 0,1 1 0,0 0 0,0-1 0,-1-7 0,2-18-999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1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0 15195,'-1'3'381,"1"1"0,0-1 0,0 0 0,1 1-1,-1-1 1,1 0 0,-1 1 0,1-1 0,0 0-1,0 0 1,1 0 0,-1 0 0,1 0 0,-1 0 0,4 4-1,4 5 426,1-1 0,13 14 0,-10-13-195,15 18 312,63 68 929,-71-74-1650,-1 2 1,20 33-1,-29-42-209,13 24 51,-21-37-170,0 1 0,-1-1 0,1 0 0,-1 1 0,0-1-1,0 1 1,0 7 0,-1-11-7,0 0 0,0 0 1,0-1-1,0 1 0,0 0 0,0 0 0,0 0 0,-1 0 1,1 0-1,0 0 0,0-1 0,-1 1 0,1 0 0,-1 0 0,1 0 1,-1-1-1,1 1 0,-1 0 0,1 0 0,-1-1 0,0 1 1,1-1-1,-1 1 0,0-1 0,0 1 0,1-1 0,-2 1 1,0 0-189,0-1 0,1 0 0,-1 1 0,0-1 1,1 0-1,-1 0 0,0 0 0,0 0 0,1-1 0,-1 1 1,0 0-1,1-1 0,-1 1 0,0-1 0,-1 0 0,-21-12-1302</inkml:trace>
  <inkml:trace contextRef="#ctx0" brushRef="#br0" timeOffset="1">12 335 14091,'-9'-5'1616,"6"-5"1041,5-4-337,19-9-967,13-8-433,15-4-512,7 1-152,-7 5-376,-5 4-368,-6 10-1376,-12 2-329,8 13 937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2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0 363 11578,'3'-1'483,"-1"0"0,1 0 0,-1 0-1,1 0 1,-1 0 0,0-1-1,0 1 1,0-1 0,1 0-1,-1 1 1,-1-1 0,5-4-1,18-30 1310,-16 23-1003,-4 8-572,19-33 998,-21 35-1138,-1 0 0,1-1 0,-1 1 1,0 0-1,0-1 0,0 1 0,0-1 1,-1 0-1,1-6 0,-1 10-75,0-1 0,0 1 0,0-1 0,0 1 0,0-1 0,0 1 0,-1-1 0,1 1 0,0-1 0,0 1 0,0 0 0,0-1 0,-1 1 0,1-1 0,0 1 0,0 0 0,-1-1-1,1 1 1,0-1 0,-1 1 0,1 0 0,0 0 0,-1-1 0,1 1 0,-1 0 0,1-1 0,0 1 0,-1 0 0,1 0 0,-1 0 0,1 0 0,-1-1 0,1 1 0,-1 0 0,1 0 0,-1 0 0,1 0 0,-1 0 0,1 0 0,0 0 0,-1 0 0,1 0-1,-1 1 1,1-1 0,-1 0 0,0 0 0,-1 1-2,0 0-1,0-1 1,0 1 0,0 0-1,1 0 1,-1 1-1,0-1 1,0 0 0,-2 3-1,1 1 9,0-1-1,0 0 0,0 1 1,1 0-1,-1 0 1,1-1-1,0 1 1,1 1-1,-1-1 1,1 0-1,0 0 0,1 0 1,-1 1-1,1 9 1,0-13 8,0 1 1,0-1 0,0 1 0,1 0-1,-1-1 1,1 1 0,0-1 0,0 0-1,0 1 1,0-1 0,0 0 0,0 1-1,0-1 1,1 0 0,-1 0 0,1 0-1,0 0 1,-1 0 0,1-1 0,0 1-1,0 0 1,0-1 0,0 1 0,1-1-1,-1 0 1,0 0 0,0 0 0,1 0-1,-1 0 1,1 0 0,-1-1 0,4 1-1,-1 0 17,1-1-1,0 0 0,-1 0 1,1 0-1,-1-1 0,1 0 1,-1 0-1,1 0 1,-1-1-1,0 0 0,8-3 1,-5 1-9,-1-1 0,1 0 0,-1 0 0,0-1 1,0 1-1,10-12 0,-5 3-12,0-1 1,-1-1-1,-1 0 0,-1 0 1,0-1-1,8-22 0,-11 23-10,-4 10-2,-1 1-1,1 0 1,0 0-1,1 0 0,-1 0 1,1 0-1,0 1 1,0-1-1,5-4 0,-7 9 2,0-1-1,0 1 1,0-1-1,0 1 0,0-1 1,0 1-1,0 0 1,0-1-1,0 1 0,0 0 1,1 0-1,-1 0 1,0 0-1,0 0 0,0 0 1,0 0-1,0 1 1,1-1-1,-1 0 0,2 1 1,27 12 116,-16-6-16,6 0 46,1-1 0,-1 0 0,1-1 0,0-2 0,24 2 0,-37-4-234,0-1-1,1-1 0,-1 1 1,0-1-1,0-1 1,0 1-1,0-1 1,0-1-1,0 1 0,0-2 1,0 1-1,-1-1 1,0 0-1,0 0 1,0-1-1,7-6 0,3-6-3523,26-34 0,-42 50 3413,21-26-2013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3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77 769 12395,'-8'8'889,"1"0"1,0 1-1,0 0 1,0 0-1,1 0 1,1 1-1,0 0 1,0 0-1,-4 13 1,6-12-410,1-1 0,0 1 0,0-1 0,1 1 0,1 20 1,0-29-472,0 0 1,0-1 0,0 1-1,0 0 1,0-1 0,1 1 0,-1-1-1,1 1 1,-1 0 0,1-1 0,-1 1-1,1-1 1,0 0 0,0 1 0,0-1-1,0 0 1,0 1 0,0-1 0,0 0-1,0 0 1,1 0 0,-1 0 0,0 0-1,1 0 1,-1 0 0,3 1-1,-2-2-8,1 1 0,-1-1 0,0 0 0,0 1 0,0-1 0,1 0 0,-1-1 0,0 1 0,0 0 0,0-1 0,1 1 0,-1-1-1,0 0 1,0 1 0,0-1 0,0 0 0,0 0 0,0-1 0,2-1 0,0 0-40,-1 1 0,1-1 0,-1-1 1,0 1-1,0 0 0,0-1 0,-1 0 0,1 1 1,-1-1-1,0 0 0,3-8 0,-1-1-355,0 0-1,2-22 0,-4 23 73,0-1 1,1 1-1,6-15 0,-9 26 315,0 1-1,0-1 0,0 0 1,1 1-1,-1-1 0,0 0 1,1 1-1,-1-1 0,0 1 0,1-1 1,-1 1-1,1-1 0,-1 1 1,1-1-1,-1 1 0,1-1 1,-1 1-1,1 0 0,-1-1 1,1 1-1,0 0 0,-1-1 1,1 1-1,-1 0 0,2 0 1,-1 0 3,1 0 1,0 1-1,-1-1 0,1 0 1,-1 1-1,1 0 1,-1-1-1,1 1 1,-1 0-1,2 1 1,6 3 20,0 0 0,0 0 0,0-1 1,1-1-1,-1 0 0,1 0 0,15 2 0,-19-4 8,0-1 1,0 1-1,0-1 0,0-1 0,0 0 0,0 1 0,0-2 0,0 1 0,0-1 0,0 0 0,-1 0 0,1 0 0,10-7 0,3-5 16,1 0 0,-2-2 1,0 0-1,-1-2 0,0 1 1,18-28-1,-20 23 116,-1-1-1,-2 0 1,17-40 0,-29 60-138,-3 5-8,-5 7 4,6-5-13,1 0 0,-1 0 0,1 0-1,-1 0 1,1 0 0,1 0 0,-1 0-1,0 0 1,1 0 0,0 0 0,0 1 0,0-1-1,0 0 1,1 0 0,0 0 0,0 0-1,0 0 1,0 0 0,1 0 0,2 7 0,-2-9-1,-1 0 1,1 1 0,-1-1 0,1 0 0,0 0 0,0 0 0,0 0-1,0-1 1,0 1 0,0 0 0,1-1 0,-1 1 0,0-1-1,1 0 1,-1 0 0,1 0 0,-1 0 0,1 0 0,0-1-1,-1 1 1,1-1 0,0 0 0,-1 1 0,1-1 0,0-1-1,0 1 1,-1 0 0,1 0 0,0-1 0,-1 0 0,1 0-1,-1 1 1,4-3 0,4-1 4,-1-1-1,0 0 1,0-1-1,0 0 1,0-1-1,-1 1 1,0-2 0,0 1-1,-1-1 1,0 0-1,-1 0 1,7-11-1,-4 4 6,0-1-1,0 0 1,-2 0-1,0-1 1,-1 0-1,5-25 1,-7 20-22,-1 0 1,-1 0-1,-2 0 1,0 0-1,-1-1 1,-6-32-1,-3 7-255,-27-84 0,34 122 235,-1 1 0,0 0 0,-9-17 0,12 25 38,0 0 0,0-1 0,0 1 0,0 0 0,0 0 0,-1-1 0,1 1-1,0 0 1,0 0 0,-1 0 0,1 1 0,-1-1 0,-2-1 0,3 2 8,0 0 0,0 0 0,0 0 0,0 0 0,0 0 0,0 0 0,0 0 0,0 0 0,1 0 0,-1 1 0,0-1 1,0 0-1,0 1 0,0-1 0,0 1 0,0-1 0,0 1 0,0-1 0,1 1 0,-1 0 0,0-1 0,1 1 0,-1 0 0,-1 1 1,-2 3 84,0 1 1,0 0 0,1 0 0,0 0 0,0 1-1,0-1 1,1 1 0,0 0 0,0-1 0,1 1-1,0 0 1,-1 7 0,1 2 54,1-1-1,0 0 1,1 0-1,4 25 1,-2-27-72,1-1 1,0 1-1,1-1 1,0 0-1,1 0 1,13 20 0,52 59 260,-47-63-467,26 39-1,-41-47-885,-9-10-664,0-10 1562,-1 0 0,1 0-1,0 1 1,0-1 0,0 0 0,-1 0 0,1 0 0,0 0-1,0 0 1,-1 1 0,1-1 0,0 0 0,0 0 0,-1 0 0,1 0-1,0 0 1,-1 0 0,1 0 0,0 0 0,0 0 0,-1 0-1,1 0 1,0 0 0,0 0 0,-1 0 0,1 0 0,0 0 0,0-1-1,-1 1 1,1 0 0,0 0 0,-1 0 0,-8-7-2088,1-7 614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3.5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0 169 10810,'15'-4'1407,"-1"0"0,1 1 0,0 0 0,0 1 0,0 1 0,0 1 0,30 2 0,-38-2-1138,-1 1 0,1 1 1,0-1-1,0 1 1,-1 0-1,1 0 1,-1 1-1,0 0 1,0 0-1,0 0 1,0 1-1,0 0 1,-1 0-1,0 1 1,0-1-1,0 1 1,0 0-1,-1 1 1,6 7-1,2 11-45,-10-18-255,1 0 0,0 0 0,0 0 0,1 0 0,5 7 0,-9-13-33,1 0 0,-1 0 0,0 1 0,0-1 0,1 0 0,-1 1 1,0-1-1,1 0 0,-1 0 0,0 1 0,1-1 0,-1 0 0,0 0 1,1 0-1,-1 0 0,1 1 0,-1-1 0,0 0 0,1 0 1,-1 0-1,1 0 0,-1 0 0,0 0 0,1 0 0,-1 0 0,1 0 1,-1 0-1,0 0 0,1 0 0,-1-1 0,0 1 0,1 0 0,-1 0 1,1 0-1,-1 0 0,0-1 0,1 1 0,-1 0 0,0 0 0,1-1 1,-1 1-1,0 0 0,0-1 0,1 1 0,-1 0 0,0-1 1,1 0-1,0 0-375,0-1 1,-1 0 0,1 0 0,0 0-1,-1 0 1,1 0 0,0-4 0,-1-12-1304</inkml:trace>
  <inkml:trace contextRef="#ctx0" brushRef="#br0" timeOffset="1">149 1 17444,'-10'3'1456,"5"2"632,5 3-559,10 0-1209,6 1-176,6-1-128,4 2 32,0-1-424,-1 3-408,-1 1-1121,-1-5-551,0 3 1223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2.2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353 1 14955,'8'33'2185,"2"4"2080,-7 6-2161,-1-1-272,-2-6-823,-2-3-369,4-7-504,-2-6-240,-3-4-608,-2-3-513,-4-8-1463,-2 1 4240,1-7-1776</inkml:trace>
  <inkml:trace contextRef="#ctx0" brushRef="#br0" timeOffset="1">0 223 15067,'15'-6'1457,"9"-4"1615,12-13-2392,-1-3 40,5-9-143,-4 1-81,-3 3-120,-2 7-256,-16 11-752,-14 11-777,3 2-855,-11 16 1088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3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68 217 11690,'-1'-1'274,"0"0"-1,0 1 1,0-1-1,-1 0 0,1 1 1,0-1-1,0 1 1,-1-1-1,1 1 0,0 0 1,0-1-1,-1 1 1,1 0-1,0 0 0,-1 0 1,1 0-1,-1 0 1,1 0-1,0 0 0,0 1 1,-1-1-1,1 0 0,0 1 1,-1-1-1,1 1 1,0 0-1,0-1 0,0 1 1,0 0-1,-1-1 1,1 1-1,0 0 0,0 0 1,-1 2-1,-1 0 38,1 0 0,0 0 0,-1 1 0,1-1-1,0 1 1,1-1 0,-1 1 0,0 0 0,1-1 0,-1 7 0,1-6-248,1 0 1,-1 0 0,1 0 0,1 0 0,-1 0-1,0 0 1,1 1 0,0-2 0,0 1 0,0 0-1,1 0 1,-1 0 0,1 0 0,0-1 0,0 1-1,0-1 1,5 7 0,-5-8-57,-1-1 0,1 1-1,0 0 1,0-1 0,0 1 0,0-1-1,0 0 1,0 1 0,0-1-1,1 0 1,-1-1 0,0 1 0,0 0-1,1 0 1,-1-1 0,1 0 0,-1 1-1,1-1 1,-1 0 0,0 0 0,1 0-1,-1-1 1,1 1 0,-1 0 0,1-1-1,-1 0 1,0 0 0,0 1 0,1-1-1,3-3 1,9-6 42,-1 0 0,0-1 0,-1-1 0,0-1 0,-1 1 0,13-18 0,4-3 26,-1 2 542,2 2 1,62-47-1,-75 64-361,0 1-1,0 1 0,1 1 1,0 0-1,1 1 0,0 1 0,0 1 1,22-4-1,-39 9-290,0 1-142,0-1 1,0 1 0,1-1 0,-1 1-1,0 0 1,1 0 0,-1 0-1,0 0 1,0 0 0,1 1-1,-1-1 1,4 2 0,-8-3-767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4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82 24053,'-7'-8'1328,"0"-5"161,14-13-1689,0-9 112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4.9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66 6953,'0'-66'7997,"0"66"-7940,0 0 1,0 0-1,1 1 976,-1 0-976,0-1 0,0 0 1,0 0-1,0 0 0,0 0 1,0 0-1,1 0 1,-1 0-1,0 0 0,0 0 1,0 0-1,0 0 0,0 0 1,0 0-1,0 0 1,0 0-1,0 0 0,2-1 976,-2 1-976,0 0 1,0 0-1,0 0 0,0 0 1,0 0-1,0-1 0,7 14 1948,7 15-89,-5-11-1162,1 1 0,0-1 0,1-1 0,19 22 0,58 54 9,-51-56-652,-29-28-575,0 1 0,10 13 0,-19-21 182,0-1 1,0 0-1,1 1 1,-1-1-1,0 0 1,0 0-1,0 0 1,0 0-1,1 0 1,-1 0-1,0 0 1,0 0-1,-1 0 1,-14-5-1144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5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14 324 15819,'-9'1'1689,"5"-1"783,8-11-407,9-5-321,15-7-584,3-5-303,15-1-417,5-1-216,4 2-352,4-1-344,1 0-913,1-2-711,-4-4-585,2-1 1145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5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1 17228,'-17'23'1821,"1"2"0,2 0 0,-17 37 0,25-48-1470,0 1 0,1 0 1,1 0-1,1 0 0,0 0 0,1 0 0,1 1 0,0 15 1,1-26-328,0 0 1,1 0 0,0 0 0,0 0 0,0 0 0,0 0 0,1 0 0,0 0-1,0-1 1,0 1 0,1-1 0,-1 1 0,1-1 0,0 0 0,0 0-1,1 0 1,-1-1 0,1 1 0,0-1 0,0 0 0,0 0 0,0 0 0,0 0-1,1-1 1,-1 0 0,1 0 0,0 0 0,-1 0 0,1-1 0,0 0 0,0 0-1,0 0 1,6 0 0,5 0-386,0-2-1,0 1 1,-1-2-1,1 0 1,-1-1-1,1 0 1,-1-1-1,0-1 1,0-1-1,23-12 1,-20 9-208,-2-2 1,1 0-1,-1-1 1,-1 0-1,0-1 1,-1-1-1,-1 0 1,16-21-1,8-22-1140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6.1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2 264 15939,'-2'15'2766,"2"25"1,1-34-2305,0-1 0,0 1 0,0 0 0,1-1 0,0 1 0,0-1 0,4 8 0,5 5-165,1 1 0,1-2 1,0 0-1,1 0 0,1-1 0,1-1 0,0 0 0,1-2 0,1 0 1,34 20-1,-51-33-297,0 1 0,0 0 0,0-1 1,0 1-1,0-1 0,0 0 0,0 1 0,0-1 0,0 0 1,0 0-1,0 0 0,0 1 0,0-1 0,0 0 1,0 0-1,1-1 0,-2 1 1,1 0 0,-1 0 0,0-1 0,0 1-1,1 0 1,-1 0 0,0-1 0,0 1 0,0 0 0,1-1 0,-1 1 0,0 0 0,0-1-1,0 1 1,0 0 0,0-1 0,0 1 0,1-1 0,-1 1 0,0 0 0,0-1 0,0 1-1,0 0 1,0-1 0,-1 1 0,1 0 0,0-1 0,0 0 0,-2-5-4,1 1 0,-1-1 0,-6-10 0,7 14-8,-41-90-953,-40-125-1,74 191 789,-7-37 0,13 57 168,1-1-1,1 0 1,-1 1 0,1-1 0,0 0-1,1 0 1,0 1 0,0-1 0,0 1-1,1-1 1,3-8 0,-4 12 7,0 1 0,0 0 0,1 0 0,-1-1 0,1 1 1,-1 0-1,1 0 0,0 1 0,0-1 0,0 0 0,0 0 0,0 1 0,1 0 0,-1-1 1,0 1-1,5-2 0,-4 2 18,1 0-1,0 1 1,0-1 0,0 0 0,0 1 0,0 0 0,-1 0-1,1 0 1,0 1 0,6 1 0,-5-1 61,0 0 1,0 1-1,0-1 1,0 1-1,0 1 0,0-1 1,-1 1-1,1-1 1,-1 1-1,0 1 1,0-1-1,0 1 0,0-1 1,0 1-1,-1 0 1,0 0-1,4 7 1,-4-4 11,0 0 0,-1 0 0,0 0 0,-1 0 0,1 1 1,-1-1-1,-1 1 0,1-1 0,-1 1 0,0-1 0,-1 1 1,0-1-1,0 1 0,-1-1 0,0 0 0,-5 14 1,0-4 3,-1 0 1,-1-1-1,0 1 1,-1-2-1,-20 25 1,6-5 144,24-35-233,0 0 0,0 1 0,0-1 0,0 0 0,-1 0 0,1 0 1,0 1-1,0-1 0,0 0 0,0 0 0,0 1 0,0-1 0,0 0 0,1 0 1,-1 0-1,0 1 0,0-1 0,0 0 0,0 0 0,0 0 0,0 1 0,0-1 1,0 0-1,0 0 0,1 0 0,-1 0 0,0 1 0,0-1 0,0 0 0,0 0 1,0 0-1,1 0 0,-1 0 0,0 0 0,0 0 0,0 1 0,1-1 0,-1 0 1,0 0-1,0 0 0,0 0 0,1 0 0,-1 0 0,0 0 0,0 0 0,0 0 1,1 0-1,-1 0 0,0 0 0,0 0 0,1 0 0,11 0 160,18-4 52,0-2-1,55-16 1,55-30-307,-125 46 61,30-12-447,80-28-4321,-76 34 2820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6.7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248 90 10778,'4'-4'339,"4"-4"813,0 0 0,6-10 0,-12 16-797,-1 0 1,1 0-1,-1 0 1,0-1-1,0 1 1,0 0 0,0 0-1,0-1 1,0 1-1,-1-1 1,1 1-1,-1-1 1,0 1 0,0-1-1,0-2 1,0 4-255,0 1 0,0-1 0,0 1 0,0-1 0,0 1 0,0-1 0,-1 1 0,1-1 0,0 1 0,0-1 0,-1 1 0,1 0 0,0-1 0,-1 1 0,1-1 0,0 1 0,-1 0 0,1-1 0,0 1 0,-1 0 0,1-1 0,-1 1 0,1 0 0,-1 0 0,1-1 0,-1 1 0,1 0 0,-1 0 0,0 0 0,0-1 58,-1 1 0,0 0 0,0 0 0,1 1 0,-1-1 0,0 0 0,0 0 0,1 1 0,-3 0 0,-4 3 255,-1-1 1,-11 8 0,19-10-369,-33 21 271,1 2 1,2 1-1,0 1 0,-49 55 0,79-80-315,-14 20 14,14-21-17,1 1 1,0-1 0,0 1 0,-1-1 0,1 1-1,0-1 1,0 1 0,0-1 0,0 1-1,-1-1 1,1 1 0,0-1 0,0 1-1,0-1 1,0 1 0,0-1 0,0 1-1,1-1 1,-1 0 0,0 1 0,0-1 0,0 1-1,0-1 1,0 1 0,1-1 0,-1 1-1,0-1 1,0 1 0,1-1 0,-1 0-1,0 1 1,1-1 0,-1 0 0,0 1-1,1-1 1,-1 0 0,1 1 0,-1-1-1,1 0 1,-1 0 0,0 0 0,1 1 0,-1-1-1,1 0 1,-1 0 0,2 0 0,4 1-6,0 0 1,0-1-1,0 0 1,0 0-1,0 0 1,0-1-1,0 0 1,0 0-1,0 0 1,7-3-1,58-26-398,-69 30 388,77-38-1400,-87 52 1125,-14 19 1,11-17 298,-19 35 1,27-45 36,1 0 1,0 0 0,-1 0 0,2 0 0,-1 1-1,1-1 1,0 1 0,1-1 0,-1 14-1,2-18-24,-1 0 0,0 1-1,1-1 1,0 0-1,-1 0 1,1 0 0,0 0-1,0 0 1,0 0-1,1 0 1,-1 0-1,0 0 1,1 0 0,-1-1-1,1 1 1,0 0-1,-1-1 1,1 0 0,0 1-1,0-1 1,0 0-1,0 0 1,0 0-1,0 0 1,0 0 0,0 0-1,1-1 1,-1 1-1,0-1 1,4 1-1,1 0-2,0-1-1,0 0 1,0 0-1,0 0 1,-1-1-1,1 0 0,0 0 1,0 0-1,8-4 1,-6 1-49,-1 0-1,0 0 1,-1 0 0,1-1 0,-1 0 0,1-1 0,-2 0 0,1 0 0,-1 0 0,1-1 0,6-10 0,-8 10-473,-1 0 1,0 0 0,0-1-1,-1 1 1,0-1 0,0 0-1,2-13 1,1-10-1984,-1 7 948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7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15227,'-7'5'1024,"-1"2"145,5 1-249,6 2-1264,-3-4-408,16 1 440</inkml:trace>
  <inkml:trace contextRef="#ctx0" brushRef="#br0" timeOffset="1">509 593 16540,'-18'25'1424,"2"-9"392,3-3-367,6-14-1217,9-7-1185,12-20 641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7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95 316 16139,'1'22'1196,"2"0"0,0 0-1,2 0 1,0-1 0,15 39-1,10 36 609,-29-90-1650,1 0-1,0 0 0,5 8 0,-5-9-35,-1 1 157,-4-7-77,-5-5-72,3-1-108,0-1 0,0 0 0,0 1 0,1-1-1,-4-14 1,-4-5-32,-84-160-452,90 176 426,4 6 24,-1 1-2,1 1 1,0-1 0,0-1-1,0 1 1,0 0 0,1 0-1,0-1 1,0 1 0,-1-5-1,3 9 16,-1-1 0,0 1 0,0-1-1,0 1 1,1-1 0,-1 1 0,0-1-1,1 1 1,-1 0 0,0-1 0,1 1 0,-1 0-1,0-1 1,1 1 0,-1 0 0,1-1 0,-1 1-1,1 0 1,-1 0 0,1-1 0,-1 1 0,1 0-1,-1 0 1,1 0 0,-1 0 0,1 0-1,-1 0 1,1 0 0,-1 0 0,1 0 0,-1 0-1,1 0 1,-1 0 0,1 0 0,-1 0 0,1 0-1,-1 1 1,1-1 0,0 0 0,22 7-7,-21-6 5,18 7 6,0-2 0,0 0 1,1-1-1,35 4 0,-50-8 2,0-1 0,0 0 0,0 0 1,0-1-1,0 0 0,0 0 0,0 0 0,0-1 0,-1 1 1,1-1-1,-1-1 0,1 1 0,-1-1 0,0 0 0,0 0 1,0-1-1,0 1 0,-1-1 0,1 0 0,-1 0 0,6-8 1,-5 6-1,-1 0 0,-1-1 0,1 1 0,-1-1 0,0 1 1,-1-1-1,0 0 0,0 0 0,0 0 0,-1 0 0,0 0 1,1-13-1,-3-1 15,-1 0 1,-8-40-1,0 1 170,13 62-41,1 0 0,-1 0 0,0 0 0,0 0 0,1 1 0,3 4 0,16 16 510,23 34 0,-28-34-586,0-1 0,30 27-1,-45-46-218,0-1 1,-1 0-1,1 0 0,0-1 1,0 1-1,0 0 0,0-1 1,0 0-1,1 0 0,-1 0 1,5 1-1,-4-2-272,-1 0 0,1 0 0,-1 0 0,1 0 0,-1-1 0,1 0 0,0 1 0,-1-1 0,0 0 0,1-1 0,-1 1 0,0-1 0,0 1 0,1-1 0,-1 0 0,4-4 0,14-13-1264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8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14411,'6'23'1696,"4"3"1169,3 3-136,7 2-729,3 4-432,1-4-663,1-2-273,-4-3-400,-5-1-112,1-2-112,-3-4-208,-4-4-696,3-5-353,-6-9-815,3-4-481,-5-13-119,-7-4 231,-1-9 1273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2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0 109 12779,'0'37'1952,"2"-9"1825,1-7-760,12-13-921,-1-8-648,9-16-880,2-7-207,4-13-601,1-6-569,2-1-1663,11 1 1400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8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1 335 10674,'0'-1'307,"0"1"-1,0-1 0,0 1 1,-1-1-1,1 1 1,0-1-1,0 1 0,0-1 1,0 1-1,0-1 1,0 1-1,0-1 0,0 1 1,0 0-1,0-1 1,1 1-1,-1-1 0,0 1 1,0-1-1,0 0 1,9-9 2588,20-9-2354,-11 8 360,-3 0-737,-1-1 0,0-1 0,0-1 0,-2 0-1,1 0 1,-2-1 0,0-1 0,-1 0 0,-1 0 0,12-27 0,-19 37-161,0 1 1,-1-1-1,0 0 1,0 1-1,0-1 0,-1 0 1,0-8-1,0 12-2,0 0 0,0 0 0,0 0 0,-1 0 0,1 0 0,-1 0 0,1 0 0,-1 0 0,0 0 0,0 0-1,0 0 1,0 1 0,0-1 0,0 0 0,0 1 0,0-1 0,-1 1 0,1-1 0,-1 1 0,1 0 0,-1 0 0,0 0 0,1-1 0,-4 0 0,4 2 7,1-1 0,-1 1 1,1 0-1,-1 0 0,1 0 0,-1-1 1,1 1-1,-1 0 0,1 0 1,-1 0-1,1 0 0,-1 0 1,1 0-1,-1 0 0,1 0 0,-1 0 1,0 0-1,1 0 0,-1 0 1,1 1-1,-1-1 0,1 0 1,-1 0-1,1 0 0,-1 1 1,1-1-1,0 0 0,-1 1 0,1-1 1,-1 0-1,1 1 0,0-1 1,-1 0-1,1 1 0,0-1 1,-1 1-1,1-1 0,0 1 0,0-1 1,-1 1-1,1-1 0,0 1 1,0-1-1,0 1 0,0 0 1,-1 3 137,1 0 0,-1 0 1,1 0-1,0 0 1,1 4-1,1 6 31,1-1 1,0 0-1,0 0 1,2 0-1,0-1 1,0 1-1,1-1 1,0 0-1,1-1 1,0 1-1,1-1 1,1-1-1,15 16 0,-19-21-244,0-1 0,0-1-1,0 1 1,0-1 0,1 0-1,0 0 1,-1 0 0,1-1-1,0 0 1,0 0 0,1 0-1,9 0 1,-10-1-269,-1-1 0,1 0 0,-1 0 0,0-1 0,0 0 0,1 0 0,-1 0 0,0 0 0,0-1 0,0 0 0,0 0 0,0 0 0,0-1 0,-1 0-1,6-4 1,18-19-1985,1-7 766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8.9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23 12747,'0'-1'409,"-1"-1"0,1 0 0,-1 0 0,1 0 0,-1 1 0,1-1 0,-1 0 0,0 1 0,0-1 0,-1-1 0,2 3-302,0-1 0,-1 1 0,1 0 0,0 0 0,0 0 0,0-1 0,-1 1 0,1 0 0,0 0 0,0 0 0,0 0 0,-1 0 0,1 0 0,0-1 0,0 1 0,-1 0 0,1 0 0,0 0 0,-1 0-1,1 0 1,0 0 0,0 0 0,-1 0 0,1 0 0,0 0 0,0 0 0,-1 1 0,0-1 61,0 1 0,1-1 0,-1 1 0,0-1 0,1 1 0,-1 0 0,1-1 0,-1 1 0,1 0 0,-1-1 0,1 1 0,-1 0 0,0 1 0,-8 18 854,1 0 0,1 0 0,1 1 1,0 0-1,-4 36 0,9-49-928,1-1 0,0 0 0,0 1 0,1-1 1,0 0-1,0 1 0,1-1 0,4 13 0,-5-17-91,1 1 0,-1-1 0,1 0 0,0 0 0,0 0 0,0 0 0,0 0 0,1 0 0,-1-1 0,1 1 0,0-1 1,0 0-1,0 0 0,0 0 0,0 0 0,0 0 0,0 0 0,1-1 0,-1 0 0,4 1 0,0 0-83,0-1-1,0-1 1,-1 1 0,1-1-1,0 0 1,0-1-1,0 1 1,0-1 0,0-1-1,-1 1 1,8-4 0,11-4-1053,37-20 0,-34 15 362,44-20-420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59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2 283 12635,'-2'-12'1232,"7"-2"760,10-6-95,13-3-489,8-5-192,8-3-319,0-1-161,-2 2-280,-4 2-152,-9 9-296,-6 3-312,-13 2-1112,-5 3-433,-7 6 857</inkml:trace>
  <inkml:trace contextRef="#ctx0" brushRef="#br0" timeOffset="1">152 2 12987,'-5'28'1672,"2"1"1033,3-1-321,16-1-1080,4-4-487,8-8-545,1-5-72,4-10-768,-1-5-921,16-11 921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00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1 764 15203,'9'2'578,"0"0"0,0-1 0,1 0 1,-1-1-1,0 0 0,1-1 0,-1 1 0,0-2 0,1 1 0,-1-1 0,0-1 0,14-5 0,-18 6-521,1-1 0,-1 1 0,0-1 0,0-1 0,0 1 0,-1-1 1,1 1-1,-1-1 0,0 0 0,0-1 0,0 1 0,0-1 0,-1 0 0,0 0 0,0 0 0,0 0 0,-1-1 0,1 1 0,-1 0 0,-1-1 0,2-6 0,-1 3-50,-1-1-1,-1 1 1,1 0-1,-2 0 1,1 0 0,-1 0-1,-1 0 1,1 0-1,-2 0 1,1 0-1,-1 0 1,-7-14-1,4 17-20,3 11 1,3 14 8,2-8 53,1 1 1,0 0-1,0-1 0,2 0 0,10 22 0,36 50 592,-33-57-385,62 99 830,-69-105-895,-1 0 0,-1 0 0,-1 1 1,9 34-1,-12-26-8,-4-20-111,1 0 0,0 0 1,0 0-1,6 15 1,-6-41 44,-4-24-151,-1 0 1,-13-65-1,-30-79-714,-11-61-509,55 229 1172,0 1 0,0 0 1,1-1-1,4-29 0,-3 43 77,0 0 0,1 0 0,0 0 0,0 0-1,0 0 1,0 0 0,0 0 0,1 0 0,-1 1-1,3-4 1,-3 5 6,0 0 0,0 0 0,0 0 0,0 1 0,0-1 1,0 0-1,0 0 0,0 1 0,1-1 0,-1 1 0,0-1 0,0 1 0,1-1 0,-1 1 0,0 0 0,1-1 0,-1 1 0,0 0 1,1 0-1,-1 0 0,0 0 0,1 0 0,-1 1 0,0-1 0,3 1 0,1 1 0,-1 0 0,1 0 1,0 0-1,-1 1 0,0 0 0,1-1 1,-1 2-1,0-1 0,-1 0 0,1 1 0,0 0 1,-1 0-1,0 0 0,5 8 0,-2-1 46,0 0 0,0 0 0,-2 1 0,1-1 0,3 16 0,-6-16 35,0 0-1,-1-1 1,0 1 0,-1 0-1,0 0 1,-1 0 0,-3 18-1,3-21-28,-1 0-1,0-1 0,-1 1 1,0-1-1,0 1 1,0-1-1,-1 0 0,0 0 1,0 0-1,-1-1 0,-7 8 1,11-13-46,1 0 0,-1-1 0,0 1 0,1-1-1,-1 1 1,0-1 0,0 1 0,1-1 0,-1 0 0,0 0 0,0 1 0,0-1 0,1 0 0,-1 0 0,0 0 0,0 1 0,0-1 0,0 0 0,0 0 0,1-1 0,-1 1 0,0 0 0,0 0 0,0 0 0,0 0 0,1-1 0,-1 1 0,0 0-1,0-1 1,1 1 0,-1-1 0,0 1 0,0-1 0,1 1 0,-1-1 0,1 1 0,-1-1 0,0 0 0,1 1 0,-1-1 0,1 0 0,-1-1 0,-2-2-5,0-1 0,0 1 0,0-1 0,1 0 1,-2-6-1,2 7-47,1-1 0,0 1 1,0 0-1,0-1 0,1 1 1,0 0-1,0-1 0,0 1 1,0-1-1,1 1 0,-1 0 1,1-1-1,3-7 1,-3 10 20,-1 0 1,1 0 0,1 0 0,-1 1-1,0-1 1,0 0 0,1 0 0,-1 1-1,1-1 1,-1 1 0,1-1 0,0 1-1,0 0 1,-1 0 0,1 0 0,0 0-1,0 0 1,0 0 0,0 0 0,0 0-1,0 1 1,0-1 0,1 1 0,-1 0-1,0 0 1,0 0 0,0 0 0,0 0 0,1 0-1,1 1 1,33 4-6,-18-2 27,1-1 0,23 1-1,-36-4 7,0 1 1,0-1-1,0 0 0,0-1 0,0 0 0,0 0 0,0 0 0,0-1 0,11-6 0,-2-1 48,-1-2-1,0 0 0,-1 0 1,0-2-1,-1 0 0,-1 0 0,0-1 1,-1 0-1,0-1 0,12-26 0,-19 33-18,0-1 0,0 0-1,-1 0 1,3-12-1,-5 18-21,0 0 0,-1 0 0,0-1-1,1 1 1,-2 0 0,1 0 0,0-1-1,-1 1 1,0 0 0,0 0 0,0 0-1,-3-8 1,3 11-8,1 0 0,0 0 0,-1 0 0,1 0 0,-1 0 0,0 0 0,1 0 0,-1 0 0,0 1-1,0-1 1,1 0 0,-1 0 0,0 1 0,0-1 0,0 0 0,0 1 0,0-1 0,0 1 0,0-1 0,0 1 0,0 0 0,0-1-1,0 1 1,0 0 0,0 0 0,0 0 0,0 0 0,0 0 0,-1 0 0,1 0 0,0 0 0,0 0 0,0 0 0,0 0 0,0 1-1,0-1 1,0 0 0,0 1 0,0-1 0,0 1 0,0 0 0,0-1 0,0 1 0,0 0 0,-1 1 0,0-1-2,1 1 1,-1 0 0,0-1-1,1 1 1,-1 0 0,1 0-1,0 0 1,0 0 0,-1 0-1,1 0 1,1 1-1,-1-1 1,0 0 0,0 0-1,1 1 1,0-1 0,-1 0-1,1 1 1,0-1 0,0 0-1,1 5 1,0-4 1,0 0 0,0 0 0,0 0-1,1 0 1,0-1 0,-1 1 0,1-1 0,0 1 0,0-1 0,0 0 0,1 0 0,-1 0-1,0 0 1,1 0 0,-1 0 0,1-1 0,0 1 0,0-1 0,-1 0 0,1 1 0,0-1-1,0-1 1,0 1 0,5 0 0,-2 0 6,1 0 1,-1 0-1,1-1 0,-1 0 0,1 0 0,-1-1 0,1 1 1,-1-2-1,0 1 0,12-4 0,-11 1-3,0 1-1,0-1 0,0 0 1,-1-1-1,1 1 0,-1-1 1,0 0-1,-1-1 0,1 0 1,-1 0-1,0 0 0,7-11 1,-9 11-2,1 1 1,0 0-1,0 0 1,0 1-1,1-1 1,8-6-1,-12 11 0,0-1-1,0 0 1,0 0 0,0 1-1,0-1 1,0 0 0,0 1-1,1-1 1,-1 1 0,0 0-1,0-1 1,1 1 0,-1 0-1,0 0 1,0 0 0,1 0-1,-1 0 1,0 0 0,1 0-1,-1 0 1,0 0-1,0 1 1,1-1 0,-1 0-1,0 1 1,0-1 0,0 1-1,1 0 1,-1-1 0,0 1-1,0 0 1,0 0 0,0-1-1,0 1 1,0 0 0,-1 0-1,1 0 1,0 0 0,0 0-1,0 2 1,10 18 44,-1 0 1,-1 0 0,0 1-1,7 36 1,-10-37 40,27 111 632,-21-73-63,38 103 1,-46-154-599,-4-7-43,1 1 0,0-1-1,-1 0 1,1 1 0,-1-1 0,0 0 0,1 1 0,-1-1-1,0 1 1,0 1 0,-8-10 127,3-1-119,-1 0-1,2 0 1,-1 0 0,1-1 0,-5-15-1,-10-50-12,-56-295-1128,74 368 1112,-9-79-463,9 71 391,1-1 0,0 0 1,1 0-1,0 0 0,5-18 0,-6 26 74,1 1-1,-1-1 0,1 1 0,-1-1 0,1 1 1,-1 0-1,1-1 0,0 1 0,-1-1 0,1 1 1,0 0-1,0 0 0,0 0 0,0 0 0,0 0 1,0 0-1,1 0 0,-1 0 0,0 0 1,0 0-1,1 0 0,-1 1 0,0-1 0,1 0 1,-1 1-1,1 0 0,-1-1 0,1 1 0,-1 0 1,1-1-1,-1 1 0,1 0 0,-1 0 1,1 0-1,-1 1 0,1-1 0,-1 0 0,1 0 1,-1 1-1,1-1 0,-1 1 0,1 0 0,1 0 1,14 9 12,1 1 1,-1 0 0,-1 1-1,0 1 1,19 21 0,-29-29 58,-1 1 0,0 0 0,0 1 1,0-1-1,-1 1 0,6 12 0,-9-18-49,-1 1-1,1 0 1,0-1-1,-1 1 0,1 0 1,-1 0-1,1-1 1,-1 1-1,0 0 0,0 0 1,0-1-1,0 1 0,0 0 1,0 0-1,-1 0 1,1-1-1,-1 1 0,1 0 1,-1-1-1,1 1 1,-1 0-1,0-1 0,0 1 1,0-1-1,0 1 1,0-1-1,0 1 0,0-1 1,-1 0-1,1 1 1,0-1-1,-1 0 0,1 0 1,-1 0-1,-2 1 1,-1 1-45,-1-1 0,1 0 0,-1 0 1,0-1-1,0 1 0,0-1 1,0 0-1,0-1 0,0 0 1,0 0-1,0 0 0,0 0 1,-6-2-1,7 1-293,1 0 0,-1-1-1,1 1 1,-1-1 0,1 0 0,0 0 0,-7-4 0,9 4-166,-1 0-1,1 0 1,0 0 0,-1 0 0,1-1 0,0 1 0,1-1 0,-1 1-1,0-1 1,1 0 0,-1 1 0,0-4 0,-5-14-1945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00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87 13315,'2'-4'202,"1"-6"783,1 0 1,0 1-1,1 0 1,11-17 0,-15 25-878,0 0 0,0-1 0,0 1 0,0 0 0,1-1 0,-1 1 1,0 0-1,1 0 0,-1 0 0,1 0 0,-1 0 0,1 0 0,-1 1 0,1-1 0,0 0 1,-1 1-1,1-1 0,0 1 0,-1 0 0,1-1 0,0 1 0,0 0 0,-1 0 0,1 0 1,0 1-1,0-1 0,-1 0 0,1 0 0,0 1 0,0-1 0,-1 1 0,1 0 0,-1 0 0,1-1 1,0 1-1,1 2 0,2 1 19,0-1 1,-1 1-1,0 0 1,0 1 0,0-1-1,0 1 1,-1 0-1,4 6 1,20 45 681,-22-46-668,20 56 670,19 78 1,-27-81-609,44 102-1,-58-158-300,-3-4-56,1 0 0,1-1 0,-1 1 0,0-1 0,0 0 0,1 1 0,-1-1 0,1 0 0,0 0 0,0 0 0,3 3 0,-5-5 77,0 0-1,1 0 1,-1 0 0,0 0-1,0 0 1,0 0-1,1 0 1,-1 0-1,0 0 1,0 0 0,0-1-1,1 1 1,-1 0-1,0 0 1,0 0 0,0 0-1,0 0 1,1 0-1,-1 0 1,0-1-1,0 1 1,0 0 0,0 0-1,0 0 1,1 0-1,-1-1 1,0 1-1,0 0 1,0 0 0,0 0-1,0-1 1,0 1-1,0 0 1,0 0 0,0 0-1,0-1 1,0 1-1,0 0 1,0 0-1,0 0 1,0-1 0,0 1-1,0 0 1,0 0-1,0 0 1,0-1-1,0 1 1,0 0 0,0 0-1,0 0 1,0 0-1,-1-1 1,1 1 0,0 0-1,0 0 1,-6-6-1625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01.2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0 285 8778,'4'-6'353,"-1"0"1,1 1-1,0-1 1,1 1-1,-1 0 1,1 1-1,0-1 1,0 1-1,0 0 0,1 0 1,0 1-1,-1-1 1,1 1-1,0 0 1,1 1-1,-1 0 1,0 0-1,1 0 1,-1 0-1,1 1 1,-1 0-1,1 1 0,0 0 1,-1 0-1,12 1 1,-10 0-41,0 1 0,0-1 0,0 2 1,-1-1-1,1 1 0,-1 0 0,1 0 1,-1 1-1,0 0 0,-1 0 0,1 1 0,-1 0 1,7 6-1,-6-4-138,-1 1 0,1 0 1,-1 0-1,0 1 0,-1 0 0,0 0 0,-1 0 1,0 0-1,6 19 0,-8-18-228,8 21 199,-9-30-248,-1 1 0,1-1 1,-1 0-1,1 1 0,0-1 1,0 0-1,0 1 1,0-1-1,0 0 0,0 0 1,0 0-1,0 0 0,0 0 1,1 0-1,2 1 0,-4-1-5,1-1-1,-1 0 0,1 0 0,0 0 0,-1 0 0,1 0 0,-1 0 0,1 0 0,-1 0 0,1 0 0,0 0 0,-1-1 0,1 1 0,-1 0 0,1 0 0,0-1 0,13-7-1256</inkml:trace>
  <inkml:trace contextRef="#ctx0" brushRef="#br0" timeOffset="1">174 0 9946,'6'0'1504,"-1"0"2097,10 0-2865,4 0-600,-1 0-1056,5 4 616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01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100 637 15707,'-4'1'530,"0"-1"0,0 0 0,1 1-1,-1 0 1,0 0 0,0 0 0,1 0-1,-1 1 1,1 0 0,-6 3 0,4-2-320,1 0 0,0 0 1,0 1-1,0-1 0,0 1 1,0 0-1,-4 8 0,6-10-195,0 1-1,0 0 1,1-1-1,-1 1 1,1 0-1,0 0 1,-1 0-1,1 0 1,1 1-1,-1-1 1,0 0-1,1 0 1,0 0 0,0 1-1,0-1 1,0 0-1,0 0 1,0 1-1,1-1 1,0 0-1,0 0 1,0 0-1,0 0 1,0 0-1,0 0 1,1 0-1,-1 0 1,3 3-1,-1-3-10,-1-1 0,1 1-1,-1 0 1,1-1-1,0 0 1,0 0 0,0 0-1,0 0 1,0 0 0,0 0-1,0-1 1,1 0-1,-1 1 1,1-1 0,-1-1-1,6 2 1,-4-2-3,0 0 0,-1 0-1,1-1 1,0 1 0,-1-1 0,1 0 0,-1-1-1,1 1 1,-1-1 0,0 0 0,1 0 0,4-3-1,-1 0 1,0 0 0,-1-1-1,1 0 1,-1 0-1,0 0 1,-1-1-1,1 0 1,-1-1-1,-1 1 1,1-1 0,6-14-1,-6 9 3,-1-1 1,0 0-1,-1 0 0,-1 0 0,0 0 1,2-30-1,-3-1 15,-8-78-1,-15-42 64,19 151 2,1 7 68,0-1 0,0 1 1,-4-10-1,5 17-142,0 0-1,0 0 1,0 0 0,0-1 0,0 1 0,0 0-1,0 0 1,0 0 0,0 0 0,0 0-1,0 0 1,-1 0 0,1-1 0,0 1-1,0 0 1,0 0 0,0 0 0,0 0 0,0 0-1,0 0 1,0 0 0,0 0 0,0 0-1,-1 0 1,1 0 0,0 0 0,0-1-1,0 1 1,0 0 0,0 0 0,0 0 0,-1 0-1,1 0 1,0 0 0,0 0 0,0 0-1,0 0 1,0 0 0,0 0 0,0 0 0,-1 0-1,1 0 1,0 0 0,0 1 0,0-1-1,0 0 1,0 0 0,0 0 0,0 0-1,-1 0 1,1 0 0,0 0 0,0 0 0,0 0-1,0 0 1,0 0 0,0 0 0,0 1-1,0-1 1,0 0 0,0 0 0,0 0-1,0 0 1,0 0 0,-1 0 0,1 1 0,-4 9 275,0 9-181,1-1 0,1 1 0,1 0-1,0 0 1,1 0 0,1 0 0,1 0 0,1 0-1,0-1 1,2 1 0,7 20 0,-7-27-43,0 0 0,0-1 1,1 0-1,1 0 0,0 0 1,0-1-1,16 16 0,-16-19-22,0-1 0,1 1 0,0-2 0,0 1-1,1-1 1,-1 0 0,1-1 0,0 0 0,1 0 0,15 4 0,-14-6 8,0 0 1,1 0 0,-1-1 0,1-1 0,-1 0 0,1 0 0,-1-1-1,0-1 1,12-2 0,-15 2-9,-1 0 1,0-1-1,1 0 0,-1 0 1,0 0-1,0-1 0,-1 0 0,1-1 1,-1 1-1,0-1 0,0 0 1,-1-1-1,1 1 0,4-9 0,-7 10-23,-1-1 0,1 1 0,-1-1 0,-1 0 0,1 0 0,-1 0 0,0 0 0,0 0 0,0 0 0,-1 0 0,1 0 0,-1 0 0,-1-7 0,0 5-7,0 0-1,0 0 1,0 1 0,-1-1 0,0 0-1,0 1 1,-1-1 0,0 1-1,-4-7 1,7 13-7,0-1 0,0 1 0,-1-1 0,1 1 0,0-1 0,-1 1 0,1-1 0,0 1 0,-1-1 0,1 1 0,-1 0 0,1-1 0,-1 1 0,1 0 0,-1 0 0,1-1 0,-1 1 0,1 0 0,-1 0 0,1 0 0,-2-1 0,2 1-1,-1 1 1,1-1-1,0 0 1,-1 0-1,1 0 0,-1 0 1,1 1-1,0-1 1,-1 0-1,1 0 0,0 1 1,-1-1-1,1 0 1,0 1-1,-1-1 0,1 0 1,0 1-1,0-1 1,0 0-1,-1 2 1,0 0-1,0 1 1,0 0 0,0-1 0,0 1 0,1 0-1,-1 5 1,1-4 5,-1 0 0,2-1 0,-1 1 0,0 0 0,1-1 0,0 1 0,-1 0 0,2-1 0,-1 1 0,0-1-1,1 1 1,-1-1 0,1 0 0,0 0 0,0 0 0,0 0 0,1 0 0,3 4 0,-2-4 8,0 0-1,-1 0 1,2-1 0,-1 0-1,0 0 1,0 0-1,1 0 1,-1 0 0,1-1-1,-1 0 1,1 0 0,-1 0-1,1-1 1,7 1 0,0-1 93,1-1 0,-1 0 0,0-1 0,1 0 0,-1-1 0,0 0 0,0-1 0,0 0 0,-1-1 0,22-12 0,-26 13-62,0-1 1,0 0 0,-1 0-1,0 0 1,0-1 0,0 0-1,-1 0 1,0 0 0,0-1-1,0 0 1,-1 0 0,0 0-1,0 0 1,-1-1 0,0 0-1,0 1 1,2-15 0,-3 7-26,-1 0 1,0 0 0,-1 0 0,-1 1-1,-3-18 1,-19-74-410,13 65-146,9 38 454,-2-10-565,-7-21 0,9 32 357,0-1 1,-1 0-1,1 0 1,0 1-1,-1-1 1,0 1-1,0-1 1,0 1-1,0 0 1,0 0-1,0 0 1,0 0-1,-4-2 1,-7 1-1246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30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0 285 13459,'20'-18'1560,"9"-2"697,10-6-273,7-4-192,11 1-791,4-2-337,6 2-392,-4-1-456,-4 2-1440,-2 4 4056,-1 4-2392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31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13 11162,'-12'-13'6587,"23"31"-1581,0-2-4752,7 17 705,-1 2 1,-2 0-1,14 49 1,-21-58-815,61 182-323,-65-193-2996,-9-27 2711,-2-6 571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31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14 405 13347,'-14'9'4956,"19"-11"-4578,0 1 1,0-1 0,0-1 0,-1 1 0,1 0 0,-1-1 0,5-4 0,180-128 4104,83-87-2377,-262 213-2144,-4 4-149,-1 0 1,1 1 0,9-6-1,-15 10 118,1 0-1,-1-1 1,0 1-1,0 0 1,1 0-1,-1 0 1,0 0-1,1-1 1,-1 1-1,0 0 1,1 0-1,-1 0 1,1 0-1,-1 0 1,0 0-1,1 0 1,-1 0-1,0 0 1,1 0-1,-1 0 1,0 0 0,1 0-1,-1 1 1,0-1-1,1 0 1,-1 0-1,0 0 1,1 0-1,-1 0 1,0 1-1,0-1 1,1 0-1,-1 0 1,0 1-1,0-1 1,1 0-1,-1 0 1,0 1-1,0-1 1,0 0-1,1 1 1,-1 0-1,3 16-2428,-3-11 1845,7 24-1183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3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116 296 16652,'0'2'388,"-1"0"0,0 0 0,1 0 1,-1 0-1,1 0 0,0 0 1,0 0-1,-1 0 0,1 0 1,1 0-1,-1 0 0,0 0 1,0 1-1,1-1 0,0 2 0,0 0-39,5 25 1166,2 0 0,19 46 0,31 50-104,-44-101-1313,-5-6-331,-21-36-302,-47-68-517,23 34 374,-41-77 0,68 111 582,1 0-1,0 0 0,2-1 1,0 0-1,1 0 0,1-1 1,1 1-1,-1-34 0,4 43 79,0 1 0,1 0-1,0 1 1,1-1-1,0 0 1,4-11-1,-5 16 35,1 0-1,0 0 0,0 0 1,0 0-1,1 0 1,0 0-1,0 1 0,0-1 1,0 1-1,0 0 0,0 0 1,1 0-1,0 0 0,5-3 1,-3 3 60,-1 1 1,1-1 0,0 1-1,0 1 1,0-1 0,0 1-1,0 0 1,0 0 0,0 1-1,1 0 1,-1 0 0,0 0-1,0 1 1,0 0 0,0 0-1,0 1 1,0-1 0,0 1-1,0 1 1,7 3 0,-7-3 27,1 0 0,-1 1 0,0 0 0,0 1 1,-1 0-1,1-1 0,-1 2 0,0-1 0,0 0 0,0 1 1,-1 0-1,0 0 0,0 1 0,-1-1 0,0 1 0,5 11 0,-6-6-47,0 0 0,0-1-1,-1 1 1,-1 0-1,0-1 1,0 1-1,-1 0 1,-1 0-1,0-1 1,0 1-1,-1-1 1,-1 0-1,0 0 1,0 0-1,-12 19 1,14-26-71,0-1 0,0 0 1,-1 0-1,1 0 0,-1 0 1,0 0-1,1-1 0,-1 1 1,-1-1-1,1 0 0,0 0 0,0 0 1,-1 0-1,-5 2 0,6-3-67,1-1 0,-1 1 0,0-1-1,0 0 1,0 1 0,0-1-1,1 0 1,-1-1 0,0 1-1,0 0 1,0-1 0,1 0 0,-1 1-1,0-1 1,1 0 0,-1-1-1,1 1 1,-1 0 0,1-1 0,-4-2-1,2 0-245,0 1 0,0-2 0,1 1 0,-1 0 0,1-1 0,0 1 0,0-1 0,0 0 0,1 0 1,0 0-1,0-1 0,0 1 0,1 0 0,0-1 0,0 1 0,0-1 0,0 1 0,1-1 0,1-10 0,-1 4-352,1 0 1,1 0-1,0 1 1,1-1 0,0 1-1,0 0 1,2-1-1,7-13 1,14-14-489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31.8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1 15443,'-9'12'6222,"-1"5"-5021,-11 20 672,-17 44 0,33-70-1713,1 0-1,1 1 1,0 0 0,0 0 0,1 0 0,1 0-1,0 0 1,1 20 0,0-28-124,0-1-1,1 0 1,0 1-1,0-1 1,0 0 0,0 0-1,0 1 1,0-1-1,1 0 1,0-1 0,0 1-1,-1 0 1,2 0-1,-1-1 1,0 1 0,4 3-1,-2-4 4,-1 1 0,1-1 0,0 0-1,0 0 1,-1 0 0,1-1 0,0 1 0,1-1-1,-1 0 1,0 0 0,0-1 0,8 1 0,2-1 6,0 0 0,-1-2 0,1 0 0,0 0 0,-1-1 1,1-1-1,21-9 0,-5 0-379,-1-1-1,32-23 1,-9 3-74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15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6 396 9426,'0'0'183,"0"-1"0,0 1-1,1-1 1,-1 1 0,0 0 0,0-1-1,0 1 1,0-1 0,0 1 0,0 0-1,0-1 1,-1 1 0,1-1 0,0 1-1,0 0 1,0-1 0,0 1 0,0 0-1,-1-1 1,1 1 0,0 0 0,0-1-1,0 1 1,-1 0 0,1 0 0,0-1 0,-1 1-1,1 0 1,0 0 0,-1-1 0,0 1-1,1 0-67,0 0-1,0 1 0,0-1 0,0 0 0,0 1 0,-1-1 1,1 0-1,0 1 0,0-1 0,0 0 0,0 1 1,0-1-1,0 0 0,0 1 0,0-1 0,0 0 0,0 1 1,0-1-1,1 0 0,-1 1 0,0-1 0,0 0 1,0 1-1,0-1 0,0 0 0,1 1 0,-1-1 0,0 0 1,0 0-1,0 1 0,1-1 0,-1 0 0,0 0 1,1 1-1,-1 0-51,1-1-1,0 1 1,-1 0 0,1-1 0,-1 1 0,1 0-1,0-1 1,-1 1 0,1-1 0,0 1-1,0-1 1,-1 1 0,1-1 0,0 1 0,0-1-1,0 0 1,0 0 0,0 1 0,-1-1 0,1 0-1,0 0 1,0 0 0,0 0 0,0 0 0,0 0-1,0 0 1,0 0 0,0-1 0,-1 1 0,1 0-1,1-1 1,3-1 47,-1-1 0,0 1 1,0-1-1,0 0 0,4-4 0,-6 5-57,65-53 790,1 4 1,85-50-1,10 16 660,-3 2 201,-147 76-1446,-13 7-268,0 1 1,0-1-1,0 0 1,0 0 0,0 0-1,0 0 1,0 0-1,0 0 1,0 0-1,0 0 1,0 0 0,0 0-1,0 0 1,0 0-1,0 0 1,0 0-1,1 0 1,-1 0-1,0 0 1,0 0 0,0 1-1,0-1 1,0 0-1,0 0 1,0 0-1,0 0 1,0 0 0,0 0-1,0 0 1,0 0-1,0 0 1,0 0-1,0 0 1,0 0-1,0 0 1,0 0 0,0 0-1,1 0 1,-1 0-1,0 0 1,0 0-1,0 0 1,0 0 0,0 0-1,0 0 1,0 0-1,0 0 1,0 0-1,0 0 1,0 0-1,0 0 1,0 0 0,0 0-1,0 0 1,0 0-1,0 0 1,0-1-1,0 1 1,1 0 0,-21 17-2434,-13 5 1244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23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77 8986,'-4'-3'975,"1"1"-425,0 0 0,1 0 1,-1 1-1,0-1 0,0 1 0,0 0 0,-3-1 0,6 2-430,-1 0 1,0 0-1,0 0 0,0 0 1,0 0-1,0 0 0,1 0 1,-1 0-1,0 0 0,0 1 1,0-1-1,1 0 0,-1 1 1,0-1-1,0 1 0,1-1 0,-1 1 1,0-1-1,1 1 0,-1-1 1,0 1-1,1 0 0,-1-1 1,1 1-1,-1 0 0,1-1 1,-1 1-1,1 0 0,0 0 1,-1 1-1,2-1 55,1 0 1,-1 0 0,0 0-1,1-1 1,-1 1 0,1 0-1,-1-1 1,1 1-1,0-1 1,2 1 0,-2 0 38,17 5 686,59 16 1519,-66-20-2130,1 0 1,-1-1-1,1 0 1,20-2-1,114-22 1545,-101 14-882,93-7-1,-108 15-558,46-2 605,-69 2-824,0 0 1,-1 0-1,1-1 0,-1 0 0,1-1 0,-1 1 0,11-7 0,-17 8-125,0 1 1,0-1-1,0 0 0,1 0 0,-2 0 0,1 0 0,0 0 0,0 0 0,0 0 0,0 0 0,-1 0 0,1 0 1,0-1-1,-1 1 0,1 0 0,-1 0 0,1-1 0,-1 1 0,0 0 0,1-3 0,-9 15 304,4-4-1234,17-19-8046,7-13 5950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07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1410 7459 9762,'-3'2'351,"1"1"0,-1-1 1,0 0-1,0 0 0,0 0 0,-1 0 0,1-1 1,0 1-1,-1-1 0,1 0 0,0 0 0,-1 0 1,-4 0-1,2 1 52,0-1-1,0 1 1,-9 4 0,4 1 488,-18 14 0,19-14-306,0 0 0,-15 9 0,21-14-490,0-1 1,1 1-1,-1-1 1,0 0 0,0 0-1,0 0 1,0-1-1,0 1 1,0-1 0,0 0-1,-6-1 1,-2-1 34,1 0 0,0-1 0,0 0 0,0-1 0,1-1 0,-1 1 1,1-2-1,0 1 0,1-2 0,-1 1 0,-16-16 0,-2-5 454,1-2 0,-26-38 0,10 14-48,-183-254-350,27-17-182,184 299-4,1-1 0,2-1 0,0 0 0,-13-49 0,-17-123 9,23 99 18,-35-108 0,-52-217 743,48 195 75,30 131-566,-16-111 1,20-3-68,5-314 0,24 403-186,-1-68-8,-4-493 239,2 576-141,8-180 79,1 80-168,13-124 138,-7 172 102,21-159 110,-12 74-341,-10 82 63,-8 91-51,22-155 85,-16 162-110,4 1 1,25-64-1,-4 22-55,38-97 19,-53 150 14,52-87-1,-56 108-2,35-51 4,-47 74 31,1-1 0,0 1 0,0 1 0,1 0 0,16-11 0,-15 11 180,0-1 1,0 0-1,-1-1 0,16-21 0,-20 21-20,-8-10-89,1 19-225,1 1 0,-1-1 1,0 1-1,0-1 0,0 1 0,0 0 0,0-1 0,0 1 0,-3-2 0,-5-9-1362,7 7 520,0-1 0,1 1 0,0-1 0,0 0 0,0 0 0,0 1 0,1-1 1,0-7-1,0 11 543,0-12-1239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07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52 9842,'-1'0'123,"1"0"0,-1 0 0,1 0 1,-1 0-1,1 0 0,-1 0 0,1-1 0,0 1 0,-1 0 0,1 0 1,-1 0-1,1-1 0,0 1 0,-1 0 0,1 0 0,0-1 0,-1 1 0,1 0 1,0-1-1,-1 1 0,1-1 0,0 1 0,0 0 0,0-1 0,-1 1 1,1-1-1,0 1 0,0 0 0,0-1 0,0 1 0,0-1 0,0 1 0,0-1 1,-1 1-1,2-1 0,-1 1 0,0-1 0,0 1 0,0 0 0,0-2 1,0 1 36,1 0 0,0 0 1,-1 0-1,1 0 0,-1 0 1,1 0-1,0 0 1,0 0-1,0 1 0,0-1 1,-1 0-1,1 0 1,0 1-1,0-1 0,0 0 1,2 0-1,12-4 475,-1 1 1,1 1-1,0 0 1,0 1-1,24-1 0,-20 2-246,-4 0-115,1 0 1,-1 1-1,1 1 1,-1 0-1,0 1 1,22 5-1,-32-5-196,0 0 0,0 0 0,0 0 0,0 0 0,0 1 0,0 0 0,0 0 0,-1 0 0,1 1 0,-1-1 0,0 1 0,0 0 0,-1 0 0,1 0 0,-1 1 0,0-1 0,0 1 0,0 0 0,-1 0 0,4 10 0,-2-4 26,-1 1 0,0-1 0,-1 1 0,0 0 0,-1 0 0,-1-1 0,1 1 0,-2 0-1,-3 20 1,4-31-162,0 0 0,0 0 0,-1 0 0,1 0 0,0 0-1,-1 0 1,1 0 0,-1 0 0,1 0 0,-1 0 0,0 0 0,1-1-1,-1 1 1,0 0 0,0 0 0,1-1 0,-1 1 0,0-1-1,0 1 1,0 0 0,0-1 0,0 0 0,0 1 0,0-1 0,0 1-1,0-1 1,0 0 0,0 0 0,0 0 0,0 0 0,0 0 0,0 0-1,0 0 1,0 0 0,0 0 0,0 0 0,-1-1 0,-1 1-452,0-1 0,-1-1 0,1 1 0,0 0 1,1-1-1,-1 1 0,0-1 0,0 0 0,1 0 0,-5-4 1,-8-13-982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08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14371,'7'12'1600,"6"4"1249,3 5-112,7 7-745,1-2-400,6 2-735,-1-2-345,2-1-512,-3-1-560,10-12 352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26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 11787,'0'-12'934,"0"-13"4681,0 36-4283,23 216 4180,-13-176-5091,3 0 0,24 67 0,8 3-820,-38-110-1541,-6-24-694,-4-15 2687,-6-18-83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2:26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377 139 13067,'-4'-2'292,"0"-1"-1,0 1 1,0 0 0,0 0 0,0 0 0,0 0-1,0 1 1,-1-1 0,1 1 0,-7-1 0,7 2-109,0 0 0,0 1 0,0-1 0,0 1 0,0 0 0,1 0 0,-1 0 0,0 0 0,1 1 0,-1-1 0,1 1 0,-1 0 0,-2 3 0,-11 6 290,1 2 0,0 1 0,1 0-1,0 0 1,-22 32 0,14-15 120,3 1-1,-22 45 0,29-49-321,2 0 1,1 1-1,2 0 0,1 0 0,1 1 1,-4 49-1,7-2 230,8 107 0,0-128-340,1 0 1,17 62 0,-14-85-117,1-1 0,2 0 0,1 0 0,29 51 0,-27-60-36,0 0-1,1-1 0,1-1 0,1-1 0,1-1 0,0 0 0,42 29 0,-45-37-5,1-1 0,0 0 0,0-2 0,1 0 0,0-1 0,1-1 1,0 0-1,0-2 0,0 0 0,0-1 0,32 1 0,-30-4 16,1-2 1,-1 0 0,0-1-1,-1 0 1,1-2 0,-1-1-1,1 0 1,-2-2 0,1 0-1,33-20 1,-34 16 10,1-2 1,-2-1-1,0 0 0,0-1 1,-2-1-1,0 0 1,0-1-1,-2-1 0,18-31 1,-15 18 83,-1-1 0,-1-1 0,-2-1 0,-1 1-1,-2-2 1,-2 0 0,-1 0 0,4-54 0,-9 43-6,-2 1 0,-2-1 0,-3 0 0,-1 1 0,-2 0-1,-17-56 1,11 60-76,-2 0-1,-35-63 1,-56-69 71,78 133 5,-35-38-1,51 64-40,-2 1 0,0 0 0,0 1-1,-1 1 1,-22-14 0,29 21-27,-1 1 0,0 0 0,1 0 0,-2 1 0,1 0 0,0 1-1,-1 0 1,1 0 0,-1 1 0,1 1 0,-1 0 0,1 0 0,-1 1 0,1 0 0,-1 1 0,-17 6 0,-7 4 0,1 2 0,0 1 1,-46 29-1,3-2-435,36-23-424,40-19 766,0 1 0,-1-1-1,1 0 1,0 1-1,0-1 1,-1 0-1,1 0 1,0 0-1,-1 1 1,1-2 0,0 1-1,-1 0 1,1 0-1,-2-1 1,-10-8-718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34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10 536 9786,'0'0'252,"-1"-1"1,0 0-1,0 1 0,1-1 1,-1 0-1,0 1 1,1-1-1,-1 0 0,1 0 1,-1 0-1,1 1 0,-1-1 1,1 0-1,0 0 0,-1 0 1,1 0-1,0 0 0,-1-1 1,1 1-185,0 1 0,0 0 0,0-1-1,0 1 1,0 0 0,0-1 0,0 1 0,0 0 0,0 0 0,0-1 0,1 1 0,-1 0 0,0-1 0,0 1 0,0 0 0,0-1 0,0 1 0,0 0 0,1 0 0,-1-1-1,0 1 1,0 0 0,0 0 0,1-1 0,-1 1 0,0 0 0,0 0 0,1 0 0,-1 0 0,0-1 0,1 1 0,-1 0 0,0 0 0,0 0 0,1 0 0,-1 0 0,0 0-1,1 0 1,-1 0 0,0 0 0,1 0 0,-1 0 0,0 0 0,1 0 0,-1 0 0,0 0 0,1 0 0,-1 0 0,0 0 0,0 0 0,1 0 0,-1 1 0,0-1 0,1 0-1,-1 0 1,0 0 0,1 1 0,75 39 2777,-51-31-2522,0-1 0,1-1 0,0-1 0,0-1 0,1-1 0,0-1 1,38-2-1,-12-4 96,0-2 0,94-23 0,428-116 1857,-570 143-2237,50-15 628,0-3-1,-1-1 0,-1-4 1,-1-1-1,89-60 0,-130 78-494,0-2-1,0 0 0,-1 0 0,17-18 1,-22 21-225,-1-1 1,1 0-1,-1 0 1,0-1 0,0 1-1,-1-1 1,0 1-1,-1-1 1,3-11-1,5-31-3533,-5 19 2029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36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53 175 12171,'-2'-27'5833,"3"27"-5782,-1 0-1,0 0 1,0 0 0,0 0-1,0-1 1,0 1 0,0 0-1,1 0 1,-1 0 0,0 0-1,0 0 1,0-1 0,0 1-1,1 0 1,-1 0 0,0 0-1,0 0 1,0 0 0,1 0 0,-1 0-1,0 0 1,0 0 0,0 0-1,1 0 1,-1 0 0,0 0-1,0 0 1,1 0 0,-1 0-1,0 0 1,0 0 0,0 0-1,1 0 1,-1 0 0,0 0-1,0 0 1,0 0 0,0 1 0,1-1-1,-1 0 1,0 0 0,0 0-1,0 0 1,0 0 0,1 1-1,-1-1 1,0 0 0,11 9 641,-9-8-448,37 29 1140,-21-16-755,0 0 0,25 27 0,19 31 493,-82-94-1075,7 8-3,-20-16 1,-16-7-69,27 21-1,0-1 0,1-1-1,1-1 1,-22-25 0,41 43 23,0 0-1,0-1 1,0 1-1,0 0 0,0-1 1,0 1-1,1-1 1,-1 1-1,1-1 1,-1 1-1,1-1 1,-1 1-1,1-1 1,0-2-1,0 3 1,0 0 0,1 0 1,-1 0-1,0 0 0,1 0 0,-1 0 0,1 0 1,-1 0-1,1 0 0,-1 1 0,1-1 0,0 0 1,-1 0-1,1 1 0,0-1 0,0 0 0,-1 1 1,1-1-1,0 1 0,0-1 0,0 1 0,0-1 1,2 0-1,12-4-10,0 1 1,1 0 0,23-3-1,5-1 32,15-9 17,-38 11 9,0 0 0,30-4 0,-47 9-18,0 1 0,0 0 0,-1 0 0,1 0 0,0 0 0,0 1-1,0-1 1,-1 1 0,1 0 0,0 0 0,-1 1 0,5 1 0,-6-2 5,-1 0-1,1 0 1,-1 1 0,1-1 0,-1 0 0,0 1-1,1-1 1,-1 1 0,0-1 0,0 1-1,0 0 1,0-1 0,0 1 0,-1 0 0,1 0-1,0 0 1,-1-1 0,1 1 0,-1 0-1,0 0 1,0 0 0,1 0 0,-1 0 0,-1 0-1,1 4 1,-2 1 61,1 1 0,-1 0 0,-1-1 0,1 1 0,-1-1 0,-1 0 0,1 0 0,-1 0 0,-1 0 0,1-1 0,-6 7 0,-8 7-99,-37 33 1,53-51-274,0 0-1,0 0 1,0-1 0,1 1 0,-1 0-1,0 0 1,1 1 0,-2 2-1,3-5 243,0 0-1,0 0 1,0 0-1,0 0 1,0 0-1,0 0 0,0 0 1,0 0-1,0 0 1,0 1-1,0-1 1,0 0-1,0 0 0,0 0 1,0 0-1,0 0 1,0 0-1,0 0 0,0 0 1,0 0-1,0 0 1,0 0-1,0 0 1,0 0-1,0 0 0,0 1 1,0-1-1,0 0 1,0 0-1,0 0 1,0 0-1,0 0 0,0 0 1,1 0-1,-1 0 1,0 0-1,0 0 0,0 0 1,0 0-1,0 0 1,0 0-1,0 0 1,0 0-1,0 0 0,0 0 1,0 0-1,0 0 1,0 0-1,0 0 1,1 0-1,-1 0 0,0 0 1,0 0-1,0 0 1,0 0-1,0 0 0,0 0 1,0 0-1,0 0 1,0 0-1,0 0 1,0 0-1,10-3-1503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3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97 11771,'2'0'309,"-1"1"1,1 0 0,0 0 0,0 0-1,0 0 1,-1 0 0,1 0 0,-1 1 0,1-1-1,-1 0 1,1 1 0,-1 0 0,0-1 0,0 1-1,0 0 1,0-1 0,2 4 0,0 3 861,0 1 1,4 15 0,-2-7-161,-4-10-636,1-1 1,1 0 0,-1 0 0,1 0-1,0-1 1,1 1 0,-1 0-1,1-1 1,4 5 0,-6-8-286,0 0 1,1-1 0,-1 1-1,0-1 1,1 1 0,-1-1-1,1 0 1,-1 0-1,1 0 1,-1 0 0,1 0-1,0-1 1,-1 1-1,1-1 1,0 0 0,0 1-1,-1-1 1,1-1 0,0 1-1,0 0 1,-1-1-1,1 1 1,5-3 0,-3 2-37,-1-1 1,1 0 0,-1 0-1,1-1 1,-1 1 0,0-1-1,0 0 1,0 0 0,0-1-1,-1 1 1,6-6 0,-7 7-34,-1 0 0,1 0 0,-1 0 0,0 0 0,0-1 0,0 1 0,0 0 0,0 0 0,0-1 0,0 1 0,-1-1 0,1 1 0,-1 0 0,0-1-1,0 1 1,0-1 0,0 1 0,0-1 0,0 1 0,-1-1 0,1 1 0,-1 0 0,0-1 0,1 1 0,-3-5 0,0 3-2,0-1 1,-1 0-1,1 1 0,-1 0 0,0 0 1,0 0-1,0 0 0,0 1 0,-10-6 0,-3-1-219,-29-11 0,-4-3-1486,49 24 1498,-1-1-1,1 0 1,0 0-1,0 1 1,0-1-1,0 0 1,0 0-1,0 0 1,0 0-1,0 0 1,0 0-1,0 0 0,0 0 1,1-1-1,-1 1 1,0 0-1,1-1 1,-1 1-1,0-2 1,1 2-27,0-1 1,1 1 0,-1 0 0,0 0 0,0 0-1,1 0 1,-1 0 0,1 0 0,-1 0 0,1 0-1,-1 0 1,1 1 0,0-1 0,-1 0 0,1 0 0,0 0-1,0 1 1,0-1 0,-1 0 0,1 1 0,0-1-1,0 0 1,0 1 0,0-1 0,0 1 0,1-1-1,23-8-1932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36.6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12755,'1'6'4129,"1"2"-3206,2 0 1,-1 0-1,1-1 1,1 1-1,7 10 1,31 34 683,-36-45-1272,67 71 1406,21 23-821,-92-97-915,0 0-1,0 0 1,-1 1-1,1-1 1,1 6-1,-4-10-34,1 0 0,-1 0 0,0 1 0,0-1 0,0 0 0,0 1 0,0-1 0,0 0 0,0 0 0,0 1 0,0-1 0,0 0 0,0 1 0,0-1 1,0 0-1,0 0 0,0 1 0,0-1 0,0 0 0,0 1 0,0-1 0,0 0 0,0 0 0,-1 1 0,1-1 0,0 0 0,0 0 0,0 1 0,0-1 0,-1 0 0,1 0 0,0 0 0,0 1 0,-1-1 0,1 0 0,0 0 0,0 0 0,-1 0 0,1 1 0,0-1 0,0 0 0,-1 0 0,1 0 0,0 0 0,-1 0 0,1 0 0,0 0 0,0 0 0,-1 0 0,1 0 0,0 0 0,-1 0 1,1 0-1,0 0 0,-1 0 0,1 0 0,0 0 0,0-1 0,-1 1 0,1 0 0,0 0 0,-20-8-2418,1-6 3109,-7-1-722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37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0 109 9866,'1'-4'979,"-1"0"0,0 0 0,1 0 0,0 0 0,0 1 0,0-1 0,0 0 0,1 0 1,-1 1-1,4-6 0,-2 5-560,0-1 1,1 1-1,-1 0 1,1 0-1,0 0 1,0 0-1,6-4 1,-6 5-353,1 0 1,0 0 0,0 1-1,0-1 1,0 1-1,1 0 1,-1 0 0,0 1-1,1 0 1,-1 0 0,1 0-1,0 0 1,-1 1-1,1 0 1,0 0 0,6 2-1,-9-2-52,0 1-1,-1 0 0,1 0 0,0 1 0,-1-1 1,1 1-1,-1-1 0,1 1 0,-1 0 0,1 0 1,-1 0-1,0 0 0,0 0 0,0 0 0,0 1 1,-1-1-1,1 1 0,-1-1 0,1 1 1,-1-1-1,0 1 0,0 0 0,1 3 0,0 2 4,0 1 0,-1-1 0,0 0-1,0 0 1,0 1 0,-1-1-1,-1 10 1,0-16-10,1 0 0,-1 0 1,1 0-1,-1 0 0,0 0 0,1-1 0,-1 1 0,-2 3 0,-4 8 20,7-12-28,0-1 0,0 0 0,0 0 0,0 0 0,0 0 0,1 1-1,-1-1 1,0 0 0,0 0 0,0 0 0,0 0 0,0 0-1,0 0 1,1 1 0,-1-1 0,0 0 0,0 0 0,0 0-1,0 0 1,0 0 0,1 0 0,-1 0 0,0 0 0,0 0 0,0 0-1,0 0 1,1 0 0,-1 0 0,0 0 0,0 0 0,0 0-1,0 0 1,1 0 0,-1 0 0,0 0 0,0 0 0,0 0-1,0 0 1,1 0 0,-1 0 0,0 0 0,0 0 0,0 0 0,0-1-1,0 1 1,1 0 0,-1 0 0,0 0 0,0 0 0,15-6-17,-9 4 8,4-2 1,1 1 0,-1 1 0,1 0 0,0 0 0,0 1 0,0 0 0,0 1 0,0 0 0,17 3 0,-23-2 34,-1 0 0,1 0 0,-1 0 0,0 1 0,1-1 0,-1 1 0,0 0 0,0 0 0,0 1 0,0-1 0,-1 1 0,1 0 0,-1 0 0,1 0 0,-1 0 0,0 1 0,0-1 0,0 1 0,-1 0 0,1-1 0,-1 1 0,0 1 0,0-1 0,-1 0 0,3 7 0,-3-6 34,0 0 1,-1 1-1,1-1 0,-1 0 0,0 0 1,0 0-1,-1 1 0,0-1 0,0 0 0,0 0 1,0 0-1,-1 0 0,0 0 0,0 0 1,0-1-1,0 1 0,-1-1 0,-5 7 0,-3 3-15,-1 0-1,-1-1 0,0-1 1,-16 12-1,27-22-73,0 0 1,-1 0-1,1 0 0,-1-1 1,1 1-1,-1-1 1,0 1-1,0-1 0,0 0 1,0 0-1,1 0 0,-6 0 1,8-1-6,0 0 1,0 0-1,0 0 0,0 0 1,-1 0-1,1 0 1,0 0-1,0 0 0,0 0 1,0 0-1,0 0 1,-1 0-1,1 0 0,0-1 1,0 1-1,0 0 1,0 0-1,0 0 0,-1 0 1,1 0-1,0 0 0,0-1 1,0 1-1,0 0 1,0 0-1,0 0 0,0 0 1,0 0-1,0-1 1,0 1-1,0 0 0,0 0 1,0 0-1,0 0 1,0-1-1,0 1 0,1-10-893,6-10-778,-7 20 1647,14-28-2422,4 0 800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37.6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0 217 16203,'5'-2'1585,"0"-5"1015,3-2-39,1-6-905,-1-3-327,5-3-633,1 1-264,3-1-264,2 0-184,-4-1-752,1 3-449,-2 2-1591,0-1 103,3 12 1337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38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1134 9266,'0'4'1454,"-1"0"0,1 0-1,-1 0 1,0 0 0,-1 4 0,-17 34 2102,4-9-1853,13-28-1526,0-1-1,1 1 1,0 0 0,0 0 0,0 0 0,0 0 0,1 0 0,0 0 0,1 10-1,-1-13-148,1 0 0,-1 1 0,1-1 0,0 0 0,0 0 0,0 0 0,0 0 0,0 0-1,0-1 1,1 1 0,-1 0 0,1 0 0,-1-1 0,1 1 0,-1-1 0,1 1 0,0-1-1,0 0 1,0 0 0,0 0 0,0 0 0,0 0 0,0 0 0,0 0 0,3 0 0,0 0-18,0 0 0,1-1 0,-1 1 1,0-1-1,1 0 0,-1 0 1,1-1-1,-1 0 0,0 0 1,0 0-1,1 0 0,-1-1 0,0 0 1,0 0-1,0 0 0,8-6 1,1-1-1,0-1 1,-1-1-1,0 0 1,13-14 0,-19 17-7,0 0 1,-1-1 0,1 0-1,-2 0 1,1 0 0,5-15 0,18-62 17,-14 35-12,-13 44-1,12-40 19,-13 42-13,0 0-1,0 0 1,-1 0 0,0 1 0,0-1-1,0 0 1,-2-9 0,2 13 13,0 0 1,0 0-1,-1-1 1,1 1-1,-1 0 0,1 0 1,-1 0-1,1 0 1,-1 0-1,1 0 1,-1 0-1,0 0 1,1 0-1,-1 0 1,0 1-1,0-1 1,0 0-1,0 0 1,0 1-1,0-1 1,0 0-1,-2 0 1,2 1 20,-1 0 1,1-1-1,-1 1 1,1 0-1,-1 0 1,1 0-1,-1 0 1,1 1-1,-1-1 1,1 0-1,-1 1 1,1-1-1,-1 1 1,1-1-1,-2 2 1,0 0-6,0-1-1,0 1 1,1 0 0,-1 0-1,1 0 1,-1 0 0,1 0-1,0 1 1,0-1 0,0 1-1,0-1 1,0 1 0,1 0-1,-1 0 1,1 0 0,-2 5-1,2 1-22,0 0-1,0 0 0,2 16 0,0-21-15,-1 1-1,1-1 1,0 0 0,0 1-1,0-1 1,0 0-1,1 0 1,0 0 0,3 7-1,-3-9-6,0-1 1,0 1-1,0 0 1,0-1-1,0 1 0,0-1 1,0 1-1,1-1 1,-1 0-1,0 0 0,1 0 1,-1-1-1,1 1 1,-1 0-1,1-1 0,0 0 1,-1 1-1,1-1 1,-1 0-1,1-1 0,0 1 1,-1 0-1,5-2 1,0 1-3,0-1 1,0 0 0,-1 0 0,1-1 0,-1 0-1,1 0 1,8-6 0,-7 2 6,0 1 1,-1-1-1,0-1 0,0 0 1,0 0-1,-1 0 1,0 0-1,-1-1 0,0 0 1,0 0-1,3-13 0,1-2 2,-2 0 0,-1-1-1,5-36 1,-9 42-3,-2 0 0,0 1 0,-1-1 0,-1 0 0,0 1 0,-2-1 1,0 1-1,-1 0 0,-1 0 0,-1 0 0,-16-31 0,18 40-4,-1-1 0,0 1 0,0 0-1,-1 1 1,-12-13 0,16 17 6,0 1-1,-1 1 1,1-1 0,-1 0-1,1 1 1,-1 0 0,0 0-1,0 0 1,0 0 0,0 1-1,0-1 1,0 1 0,0 0-1,0 0 1,-1 1 0,-5-1-1,8 1 11,1 0-1,-1 0 0,1 0 1,0 1-1,-1-1 0,1 1 1,-1-1-1,1 1 0,0-1 1,-1 1-1,1 0 0,0 0 1,0 0-1,0-1 0,0 1 1,-1 0-1,1 0 0,0 2 1,-1-1 4,0 1 0,1-1-1,-1 1 1,1-1 0,0 1 0,0 0 0,0 0 0,-1 4 0,1 4 14,-1 1 0,2 0 0,0 17 0,0-26-29,1 9 16,1-1-1,0 0 1,0 0 0,1 0-1,1 0 1,-1 0 0,2-1 0,0 1-1,0-1 1,8 10 0,-6-9-11,0 0 0,1-1 1,1 0-1,0-1 1,0 0-1,1 0 0,0-1 1,18 11-1,-21-15-3,-1-1 0,1 0 0,-1 0 0,1 0 0,0-1 0,0 0 0,0-1 0,0 1 0,0-1 0,0-1 0,14 0 0,-14 0-4,-1-2 0,1 1-1,-1-1 1,0 1 0,1-2 0,-1 1 0,0-1-1,-1 0 1,1 0 0,0 0 0,-1-1-1,0 0 1,8-7 0,0-1 10,-1-1 0,0 0 0,0-1 0,-1-1 0,-1 0 0,-1 0 0,15-31 0,-19 34-10,-1-1 0,0 1 0,-1 0 0,-1-1 0,0 0 0,0 0 0,-1 1 0,-1-1 0,0 0 0,-1 0 0,-5-25 0,-1 9-60,-1 0 0,-24-52 0,-35-49-341,59 112 339,4 9 43,0 0 0,-8-11 0,11 19 19,0 0-1,1 0 1,-1 0-1,0-1 0,0 1 1,0 0-1,0 0 1,0 0-1,-1 0 1,1 1-1,0-1 1,0 0-1,-1 0 1,1 1-1,0-1 1,-1 1-1,1-1 1,0 1-1,-1 0 1,1-1-1,-3 1 1,2 0 1,1 1 0,0-1 0,-1 1 0,1-1 0,0 1 0,-1 0 0,1-1 1,0 1-1,0 0 0,0 0 0,0 0 0,-1 0 0,1 0 0,1 0 0,-1 0 1,0 0-1,0 0 0,0 1 0,1-1 0,-1 0 0,0 0 0,1 1 0,-1-1 1,1 1-1,0-1 0,-1 0 0,1 1 0,0-1 0,0 2 0,-1 4 29,0 1-1,1-1 0,0 0 0,1 13 0,3 0 72,1 0 0,13 34 0,-10-34-1,-4-7 5,1-1 0,1 0 0,0 0 0,0 0 0,1-1 0,1 0 0,0-1 0,0 0 0,1 0 1,15 13-1,-17-18-25,0 0 1,0 0 0,0 0-1,1-1 1,0-1 0,0 1-1,0-1 1,0 0 0,0-1-1,1 0 1,-1 0 0,0-1-1,1 0 1,0-1 0,-1 1-1,1-2 1,9 0 0,-11-1-63,0 1 0,0-1 0,-1 0 0,1 0 1,0 0-1,-1-1 0,0 0 0,0-1 0,11-7 1,-8 4 13,-1 0 1,-1-1-1,1 0 1,-1 0 0,11-17-1,-7 6 5,-1 0-1,0-1 0,-2 0 0,0 0 1,9-41-1,-15 52-48,0 0 0,-1 0 1,0 0-1,0 0 0,-1 0 0,0 0 1,-1 0-1,0 0 0,0 0 0,-1 0 0,0 0 1,0 0-1,-1 1 0,-1-1 0,1 1 1,-1 0-1,-1 0 0,1 0 0,-1 0 0,-1 1 1,1 0-1,-1 0 0,-14-12 0,16 16-236,1-1 0,-1 2-1,-1-1 1,1 0 0,0 1-1,-5-2 1,6 3-71,1 0-1,-1 1 1,1-1-1,-1 1 1,1-1-1,-1 1 1,0 0 0,1 0-1,-1 0 1,1 1-1,-1-1 1,0 0-1,-3 2 1,-28 11-1908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42.2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15 11042,'-2'-11'2329,"5"8"427,12 10 244,-12-6-3130,9 7 513,1 1 1,-1 0-1,0 1 0,-1 0 0,0 1 0,-1 0 0,0 0 0,-1 1 0,0 1 0,-1 0 0,-1 0 0,9 19 1,4 17 1,-2 1 1,13 61 0,-19-66-129,-10-37-237,0-1-1,0 0 0,-1 0 1,0 0-1,1 10 0,-21-44 114,9 3-145,1 0-1,-11-50 0,17 59-46,1-1-1,0 0 0,1 0 0,0 0 0,4-31 0,-3 44 57,1 1 0,-1 0-1,1-1 1,-1 1 0,1 0 0,0 0 0,-1 0-1,1-1 1,1 1 0,-1 0 0,0 0-1,0 0 1,1 1 0,-1-1 0,1 0 0,-1 0-1,1 1 1,0-1 0,0 1 0,0 0 0,0-1-1,0 1 1,0 0 0,0 0 0,0 0-1,0 0 1,0 1 0,1-1 0,-1 0 0,0 1-1,0 0 1,1-1 0,-1 1 0,4 1-1,2-1 6,-1 1-1,1 0 0,-1 1 0,0 0 0,0 0 0,1 1 0,-1-1 0,-1 1 1,11 6-1,-9-3 70,0 0 0,0 0 0,0 1 1,-1 0-1,0 0 0,-1 1 0,1 0 0,-1 0 1,-1 0-1,1 1 0,-2 0 0,1 0 1,-1 0-1,3 11 0,-5-13-48,0-1-1,0 0 1,-1 1 0,0-1-1,0 1 1,-1-1 0,0 1-1,0-1 1,0 1 0,-1-1-1,0 1 1,0-1 0,-1 0-1,0 1 1,0-1 0,0 0-1,-1 0 1,0 0 0,0 0-1,0-1 1,-1 1 0,-6 7-1,10-13-74,-1 1 0,1 0 0,-1-1 0,1 1 0,-1-1 0,1 1 0,-1-1 0,1 1 0,-1-1 0,0 1 0,1-1 0,-1 0 0,0 1 0,1-1 0,-1 0 0,0 0 0,1 1 0,-1-1 0,0 0 0,1 0-1,-1 0 1,0 0 0,0 0 0,1 0 0,-2 0 0,1-1-71,0 1-1,1-1 1,-1 1 0,0-1-1,1 1 1,-1-1-1,1 0 1,-1 1-1,1-1 1,-1 0 0,1 0-1,-1 0 1,1 1-1,0-1 1,-1 0 0,1 0-1,0-1 1,-2-6-575,1-1 0,0 1 0,0-11 0,1 18 720,0-33-846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42.6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182 151 17436,'12'18'1464,"6"2"777,-5 1-249,1-3-904,3-4-328,-6-1-432,-3 1-88,-3-1-672,-5-4-408,-15-12-5585</inkml:trace>
  <inkml:trace contextRef="#ctx0" brushRef="#br0" timeOffset="1">1 25 13155,'3'0'1408,"4"0"649,6 0-1129,1-3-192,4 1-616,2-1-168,4-2-824,-1 2-537,7-5 625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43.0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57 270 11122,'28'39'7129,"-30"-39"-6681,0 0 0,0-1 0,0 0 1,0 1-1,0-1 0,0 0 0,-3-1 1,-3-4-304,1 1 1,0-1-1,1 0 0,-8-8 1,11 11-132,1 0 0,-1 0 1,1-1-1,0 1 0,0-1 1,0 1-1,1-1 0,-1 0 1,1 1-1,0-1 0,-2-7 1,3 10-15,0 0 0,0 0 0,0 0 0,0-1 1,0 1-1,0 0 0,1 0 0,-1 0 1,0-1-1,0 1 0,1 0 0,-1 0 0,1 0 1,-1 0-1,1 0 0,0 0 0,-1 0 0,1 0 1,0 0-1,0 0 0,0-1 0,1 1 1,0-1-1,0 1 0,1 0 0,-1 0 0,0 0 0,0 0 1,0 0-1,1 1 0,-1-1 0,3 0 0,4 0 7,0 0-1,1 1 0,-1 0 1,12 2-1,11 3 23,-12-2 314,34 2 0,-49-5-215,0 0 1,0 0-1,0-1 1,0 0 0,0 0-1,0 0 1,0 0 0,0-1-1,-1 0 1,1 0-1,8-5 1,-12 6-82,1 0-1,-1 0 1,1 0 0,-1 0 0,1-1-1,-1 1 1,0-1 0,0 1 0,1-1-1,-1 1 1,0-1 0,0 0 0,-1 1-1,1-1 1,0 0 0,-1 0 0,1 0-1,-1 0 1,1 0 0,-1 1-1,0-1 1,0 0 0,0 0 0,0 0-1,0 0 1,0 0 0,-1 0 0,0-3-1,0 1 13,-1-1-1,0 1 1,0 0-1,-1-1 1,1 1-1,-1 0 1,0 1 0,0-1-1,0 0 1,-6-4-1,-22-17 48,19 16-1330,-18-17 0,29 26 1130,1 0 0,0 0 0,0 0 0,-1-1 0,1 1 0,0 0 0,0 0 0,0 0 0,-1-1-1,1 1 1,0 0 0,0 0 0,0-1 0,0 1 0,-1 0 0,1 0 0,0-1 0,0 1 0,0 0 0,0 0 0,0-1-1,0 1 1,0 0 0,0-1 0,0 1 0,0 0 0,0 0 0,0-1 0,14-4-3508,8 2 2159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43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88 221 13251,'-12'44'9155,"6"-17"-8254,1 1-1,1 0 1,-1 35-1,5-61-885,0 1 0,0-1 0,1 1 0,-1-1 1,0 1-1,1-1 0,0 0 0,0 1 0,-1-1 0,2 0 0,-1 0 0,0 0 0,2 4 0,-2-5-15,0-1 0,0 1 0,0 0 0,1 0 0,-1 0 0,0-1-1,0 1 1,0-1 0,1 1 0,-1-1 0,0 1 0,0-1 0,1 0 0,-1 0 0,0 1-1,1-1 1,-1 0 0,0 0 0,1 0 0,-1 0 0,0-1 0,1 1 0,-1 0 0,0-1-1,0 1 1,2-1 0,1 0-14,-1-1 0,1 1 0,-1-1 0,0 0 0,1 0 0,-1 0 0,0 0 0,0-1 0,0 1 0,-1-1 0,1 0 0,3-4-1,-2 2-26,-1-1-1,0 0 1,0 1-1,-1-1 0,1 0 1,2-12-1,-2 4-27,-1 0 0,0 0-1,-1 0 1,-1 0 0,0 0 0,-3-18-1,0 16 0,0 0 0,-2 0 0,1 1 0,-2 0 0,-13-26 0,7 19-27,0 1-1,-2 1 1,-17-21 0,28 38 90,0-1-1,-1 1 1,1 0 0,0 0-1,-1 0 1,-7-5 0,10 8 11,0 0 1,0-1 0,1 1 0,-1 0 0,0-1-1,0 1 1,0 0 0,1 0 0,-1 0 0,0 0-1,0-1 1,0 1 0,0 0 0,1 1 0,-1-1-1,0 0 1,0 0 0,0 0 0,1 0 0,-1 1-1,0-1 1,0 0 0,1 1 0,-1-1 0,0 0-1,0 1 1,1-1 0,-1 1 0,0-1 0,1 1-1,-1 0 1,1-1 0,-1 1 0,1 0 0,-1-1-1,1 1 1,-1 0 0,1-1 0,0 1 0,-1 0 0,1 0-1,0 0 1,0 0 0,-2 4 71,1-1 0,1 1 1,-1-1-1,0 1 0,1-1 0,0 1 1,0-1-1,1 1 0,-1-1 0,1 1 1,0-1-1,0 1 0,1-1 0,2 6 1,0 0 101,0 0 1,1-1 0,1 0 0,-1 0 0,9 10-1,-6-10-91,1-1-1,0 1 0,0-2 0,0 1 0,1-1 1,0-1-1,0 0 0,12 5 0,-13-7-117,0 0 0,1 0 0,-1-1 0,1-1 0,0 0 0,0 0 0,0-1 0,0 0 0,19-1 0,-24 0-145,-1-1 1,1 0 0,0 0-1,-1-1 1,1 1-1,-1-1 1,0 0-1,0 0 1,1 0-1,-1 0 1,5-5 0,-3 2-490,0-1 0,-1 1 1,0-1-1,0 0 1,0-1-1,5-9 0,9-18-1063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43.8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0 15795,'-38'62'7074,"13"-24"-5038,-33 71-1,56-107-2007,1 1 0,0-1 0,0 1 0,1 0 0,-1-1-1,1 1 1,-1 0 0,1-1 0,0 1 0,0 0 0,0 0-1,0-1 1,1 5 0,0-5-17,-1 0 0,1-1-1,0 1 1,0 0 0,0 0 0,0 0-1,1-1 1,-1 1 0,0-1-1,1 1 1,-1-1 0,1 1 0,0-1-1,-1 0 1,1 0 0,0 0-1,0 0 1,3 1 0,0 1-7,0-2 0,1 1 0,-1 0 0,0-1 1,1 0-1,-1 0 0,1-1 0,0 0 0,6 0 0,5-2 43,29-6 0,-25 3-11,-19 5-30,17-2 152,-19 2-152,1 0 0,-1 0 0,1 0 0,-1 0 0,0 0 0,1 1 0,-1-1 0,1 0 0,-1 0 0,0 0 0,1 1 0,-1-1 0,1 0 0,-1 0 1,0 1-1,1-1 0,-1 0 0,0 1 0,0-1 0,1 0 0,-1 1 0,0-1 0,0 0 0,1 1 0,-1-1 0,0 1 0,0-1 0,0 1 0,0-1 0,0 0 0,0 1 0,0-1 0,0 1 0,0-1 0,0 1 0,0-1 0,0 0 1,0 1-1,0-1 0,0 1 0,-2 6 12,1-1 1,-2 0 0,1 0-1,0 0 1,-1 0 0,0 0-1,-1 0 1,1-1 0,-1 0 0,-6 7-1,-20 17-2206,-2-8-5518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44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52 290 11674,'-17'-10'3140,"-18"-15"-1,45 35-466,0 0 0,16 21 0,-14-16-2070,1 0 1,14 14-1,-23-25-511,1 0-1,0-1 0,-1 0 1,1 1-1,0-1 1,0-1-1,1 1 1,-1-1-1,1 0 1,-1 0-1,9 1 0,-12-3-68,0 1 0,0-1 0,0 0-1,0 0 1,1 0 0,-1 0 0,0 0-1,0-1 1,0 1 0,0 0 0,0-1-1,0 0 1,0 1 0,0-1 0,0 0-1,0 0 1,0 0 0,0-1 0,0 1-1,-1 0 1,1-1 0,0 1-1,-1-1 1,1 1 0,-1-1 0,0 0-1,1 1 1,-1-1 0,0 0 0,0 0-1,0 0 1,-1 0 0,1 0 0,1-4-1,0-3 21,-1 0 0,1 0 0,-2-1 0,1 1 0,-1 0 0,-2-17 0,-3 1-75,0 1 0,-2 0 0,0 1 0,-14-30 0,-8-23-2135,28 72 1543,0 0 0,0 0 0,0 0 0,-1-7 0,2 10 401,0 0 1,0 0 0,0 0-1,0 0 1,0 0 0,1 0 0,-1 0-1,0 0 1,0 0 0,1 1 0,-1-1-1,0 0 1,1 0 0,-1 0 0,1 0-1,-1 1 1,1-1 0,0 0 0,-1 1-1,1-1 1,-1 0 0,1 1 0,0-1-1,0 1 1,-1-1 0,1 1-1,1-1 1,13-4-1487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04.3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335 36 9130,'-5'-1'-24,"-1"-1"0,0 2 0,0-1 0,-10 1 0,-12 2-2925,24-2 2765,0 0 0,1-1-1,-1 1 1,0-1 0,1 0-1,-1 0 1,1 0 0,-1-1-1,1 1 1,-1-1 0,1 0-1,0 0 1,-5-3 0,-17-9 2478,24 14-2221,0 0 1,0 0-1,1 0 1,-1 0 0,0 0-1,0 0 1,0 0-1,1 0 1,-1 0-1,0 0 1,0 0 0,0 1-1,1-1 1,-1 0-1,0 1 1,0-1 0,1 1-1,-1-1 1,0 1-1,1-1 1,-1 1-1,0-1 1,1 1 0,-2 1-1,-14 19 305,11-14-162,-17 25 283,12-15 65,-22 24 0,30-39-413,0-1-1,1 1 0,-1-1 0,0 0 0,0 1 0,0-1 0,0 0 0,0 0 0,-1 0 0,1-1 0,0 1 0,0 0 0,-1-1 1,1 0-1,0 1 0,-1-1 0,-4 0 0,4 0 13,-1 0 1,0 0 0,1 1 0,-1 0-1,-6 1 1,9-1-160,1-1 0,-1 0 0,1 1 1,-1-1-1,1 1 0,-1-1 0,1 0 0,-1 1 0,1-1 1,-1 1-1,1-1 0,0 1 0,-1-1 0,1 1 0,0 0 1,-1-1-1,1 1 0,0-1 0,-1 2 0,-2 5-142,4-9 159,-1 2-15,1-1 0,-1 0 0,1 1 0,-1-1 0,1 1 0,-1-1 0,1 1 0,-1 0 0,1-1 0,-1 1 0,1-1 0,0 1-1,-1 0 1,1 0 0,0-1 0,-1 1 0,1 0 0,0 0 0,0 0 0,0-1 3,0 1 0,0 0 0,0 0 0,0 0 0,0 0 0,1 0 0,-1 0 0,0 0 0,0 0 1,0 0-1,0 0 0,0 1 0,0-1 0,0 0 0,0 1 0,0-1 0,0 1 0,0-1 0,0 1 0,-1-1 0,1 1 0,1 1 0,-1-1 30,1 1 1,-1 0-1,0 0 1,0 0-1,-1 0 1,1 0-1,0 0 1,-1 0 0,2 4-1,-2-5-21,0-1 1,0 0-1,-1 1 0,1-1 1,0 1-1,0-1 0,0 0 1,0 1-1,0-1 0,-1 0 1,1 1-1,0-1 0,0 0 0,0 1 1,-1-1-1,1 0 0,0 0 1,-1 1-1,1-1 0,0 0 1,0 0-1,-1 0 0,1 1 1,0-1-1,-1 0 0,1 0 1,-1 0-1,1 0 0,0 0 1,-1 0-1,1 1 0,0-1 1,-1 0-1,1 0 0,-1 0 0,1 0 1,0 0-1,-1-1 0,1 1 1,0 0-1,-1 0 0,1 0 1,-1 0-1,-17-4 390,18 4-405,0 0-1,-1 0 1,1 0 0,0 0 0,-1 0 0,1 0 0,0 0 0,0 0 0,-1-1 0,1 1 0,0 0 0,0 0-1,-1 0 1,1 0 0,0-1 0,0 1 0,0 0 0,-1 0 0,1 0 0,0-1 0,0 1 0,0 0-1,0 0 1,0-1 0,-1 1 0,1 0 0,0 0 0,0-1 0,0 1 0,0 0 0,0-1 0,0 1 0,0 0-1,0 0 1,0-1 0,0 1 0,0 0 0,0-1 0,0 1 0,0 0 0,0 0 0,0-1 0,0 1 0,1 0-1,-1 0 1,0-1 0,0 1 0,0 0 0,0 0 0,0-1 0,1 1 0,-1 0 0,0 0 0,0 0-1,1-1 1,-1 1 0,0 0 0,0 0 0,1 0 0,-1 0 0,0 0 0,1-1 0,16-7 51,-5 7-44,0 0 0,0 1 0,0 0 0,0 1 0,-1 0 0,23 5 0,6 1-7,51 2 3,-24-3 65,-1 3 1,73 19-1,194 60-52,-276-75-23,0-2 0,1-3 0,1-2 0,-1-3 0,1-2 0,74-10 0,142-32 51,-163 21-22,-42 11 27,0 3 0,0 3 0,1 2 0,101 14 0,73 7-3,324-16-1,-136-45 284,-23 0 109,-36 46-405,1 25-31,-332-26-2,225 15-5,51 4 15,-215-11 1,107 28 1,-18 13-6,58 13-2,21-23-6,1-18 6,-246-22-6,176 6 12,9 2-13,899 51-302,-372-42 308,-288-38-39,-43-2-6,-291 24 29,66-2-2,-159-4-104,-1 1 0,1 1 1,0 1-1,0 1 0,0 1 0,-1 1 1,42 12-1,-49-7-665,-16-9 759,0 0 0,0 1 0,1-1 0,-1 0 1,0 1-1,0-1 0,0 1 0,0-1 0,0 0 1,0 1-1,0-1 0,0 1 0,0-1 0,0 0 1,0 1-1,0-1 0,0 1 0,0-1 0,0 0 1,0 1-1,0-1 0,-1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3.7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196 0 17068,'-2'2'408,"-64"65"6965,-28 34-4605,90-97-2673,-1 1-11,0 1 0,1-1 0,-8 14 0,11-19-83,1 1 0,0-1 0,-1 1 0,1-1 0,0 1 0,-1-1 0,1 1 0,0 0 0,0-1 0,-1 1 0,1 0 0,0-1 0,0 1 0,0 0 0,0-1 0,0 1 0,0 0 0,0-1 0,0 1 0,0 0 0,1-1 0,-1 1 0,0-1 0,0 1 0,0 0 0,1-1 0,-1 1 0,0-1 0,1 1 0,-1-1 0,1 1 0,-1-1 0,0 1 0,1-1 0,-1 1 0,1-1 0,-1 1 0,1-1 0,0 0 0,-1 1 0,1-1 0,-1 0 0,1 1 0,0-1 0,-1 0 0,1 0 0,-1 0 0,1 0 0,0 0 0,-1 1 0,1-1 0,0 0 0,-1-1 0,2 1 0,19 1-24,0-1-1,0-1 0,20-4 0,-16 1-24,43 1-1,-67 3 49,0 0 0,1 0 0,-1 0 0,0 0 0,1 0 0,-1 1 0,0-1 0,0 0 0,1 1-1,-1-1 1,0 1 0,0-1 0,0 1 0,0 0 0,0-1 0,0 1 0,2 2 0,-2-3-1,-1 1 0,0 0 0,0 0 0,0-1 0,1 1 0,-1 0 0,0 0 0,0 0 0,0-1 0,0 1 0,0 0 0,0 0 0,0-1 0,-1 1 0,1 0 0,0 0 0,0 0 0,0-1-1,-1 1 1,1 0 0,-1-1 0,1 1 0,0 0 0,-1-1 0,1 1 0,-1 0 0,1-1 0,-1 1 0,0 0 0,-4 4-130,0 0-1,0 0 1,0 0-1,-1-1 1,0 0-1,1 0 1,-1 0-1,-1-1 1,1 0-1,-1 0 1,1 0-1,-1-1 1,0 0-1,-13 2 1,20-4 32,-1 0-1,0 0 1,0 0-1,0 0 1,0 0 0,0 0-1,0 0 1,0 0 0,0 0-1,0-1 1,0 1 0,0 0-1,1-1 1,-1 1 0,0 0-1,0-1 1,0 1 0,0-1-1,1 0 1,-1 1 0,0-1-1,1 0 1,-2 0 0,2-1-86,-1 1 0,1 0 0,-1-1 0,1 1 1,-1 0-1,1-1 0,0 1 0,0-1 1,0 1-1,0 0 0,0-1 0,0 1 0,0-1 1,1 0-1,0-4-482,0 1 1,1 0 0,-1 0-1,1 1 1,1-1-1,-1 0 1,5-6-1,14-13-1357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44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104 143 12475,'14'16'1512,"4"1"1113,-1 1-241,1 0-311,0 0-417,0-4-544,0-1-280,-2-3-512,0-2-152,-4-3-472,-2-2-400,-14-16-4961</inkml:trace>
  <inkml:trace contextRef="#ctx0" brushRef="#br0" timeOffset="1">1 84 13163,'3'0'968,"8"-1"464,4-8-616,6-2-383,2-5-257,0-1-520,2 3-313,-2-1 329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45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4 213 12803,'16'11'749,"-1"-1"1126,22 19 0,-33-26-1444,-1 0 1,1 0 0,-1 1-1,0-1 1,0 1 0,-1 0 0,1 0-1,-1 0 1,0 0 0,0 1-1,2 5 1,-26-44 1627,-1-2-1580,-15-26-167,34 54-307,0-1 0,0 0-1,1 1 1,0-1-1,-2-14 1,5 19-60,-1 0-1,1 0 0,0 0 1,0 0-1,1 0 1,-1 0-1,1 1 1,0-1-1,0 0 1,0 0-1,0 0 1,1 0-1,0 1 1,3-6-1,-2 4-464,0 0 0,1 1 0,0-1 0,0 1 0,1 0 0,-1 0 0,1 0 0,0 1 0,5-4 0,4 0-627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45.5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0 461 14331,'2'11'1312,"-1"0"-1,2 0 1,-1 0 0,2 0 0,-1-1-1,6 11 1,-7-17-1159,1 0-1,-1 0 1,1-1 0,-1 0-1,1 1 1,0-1 0,1 0-1,-1 0 1,0 0 0,1-1-1,0 1 1,-1-1 0,1 0-1,0 0 1,0 0 0,0-1-1,1 1 1,4 0 0,-6-1-142,0-1 0,0 1 0,1-1 0,-1 1 0,0-1 0,0 0 0,1-1 0,-1 1 0,0 0 0,0-1 0,0 0 0,0 0 0,0 0 0,0 0 0,0 0 0,0-1 0,0 1 0,0-1 0,-1 1 0,1-1 0,-1 0 0,4-3 0,-3 1-6,0 0-1,0 0 1,0 0-1,0 0 1,-1 0-1,0 0 1,0-1-1,0 1 1,0-1-1,-1 0 1,1 1-1,-1-1 1,-1 0 0,1-5-1,0-11 16,-1 0 1,-2 0-1,0 0 0,-1 0 0,-11-40 0,4 40 11,5 15 44,5 6-70,0 0-1,0 0 0,0 0 1,0 0-1,-1 1 0,1-1 1,0 0-1,0 0 0,0 0 1,0 0-1,0 1 0,0-1 1,0 0-1,-1 0 0,1 0 1,0 1-1,0-1 0,0 0 1,0 0-1,0 0 0,0 1 1,0-1-1,0 0 0,0 0 1,0 1-1,0-1 0,0 0 1,0 0-1,0 0 0,1 1 1,-1-1-1,0 0 0,0 0 1,1 4 48,-1-1 1,1 0-1,1 0 1,-1 0 0,0 1-1,1-1 1,-1 0-1,1-1 1,0 1-1,0 0 1,0-1-1,0 1 1,1-1 0,-1 1-1,1-1 1,-1 0-1,1 0 1,0 0-1,0 0 1,4 1 0,-3-1-19,1 1 0,-1-1 0,1-1 0,0 1 0,0-1 0,-1 1 0,1-1 0,0-1 1,0 1-1,0-1 0,0 0 0,0 0 0,7-1 0,-9 0-30,-1 0 0,1 1 1,-1-1-1,1-1 0,-1 1 0,1 0 0,-1 0 0,0-1 0,0 0 0,1 1 1,-1-1-1,0 0 0,-1 0 0,4-3 0,-3 1 4,1 0 0,0-1-1,-1 1 1,0-1 0,0 0 0,-1 1-1,2-8 1,0-1 6,-1 0 1,-1-1-1,0 1 0,-1-1 1,-2-13-1,1 14-15,-2 0 1,1 0-1,-2 0 1,-8-22 0,8 29 5,2 8 0,2-1-6,0-1 0,0 1 0,0 0 0,0-1 1,0 1-1,1-1 0,-1 1 0,0-1 0,0 1 0,1-1 0,-1 1 0,0-1 0,1 1 0,-1-1 0,0 1 0,1-1 0,-1 1 0,1-1 1,-1 0-1,1 1 0,-1-1 0,1 0 0,-1 1 0,1-1 0,-1 0 0,2 1 0,0 0 0,1 0 0,0 0 0,0 0 1,0 0-1,0-1 0,-1 1 0,1-1 0,0 0 0,0 0 0,0 0 0,0 0 0,0 0 0,0 0 0,0-1 0,0 0 0,0 1 0,0-1 1,0 0-1,4-3 0,-3 2 1,0-1-1,0 1 1,-1-1 0,1 0 0,-1 0 0,0-1-1,1 1 1,-2-1 0,1 1 0,0-1 0,-1 0-1,3-6 1,0 0 6,0 0 0,1 0 0,0 1 1,0 0-1,1 1 0,0-1 0,9-7 0,-14 13 31,1 1 0,-1 0 0,1 0 0,0 0 0,0 1 0,0-1 0,-1 0 1,2 1-1,-1 0 0,0 0 0,0 0 0,0 0 0,1 0 0,-1 1 0,0 0 0,0-1 0,1 1 0,-1 0 0,1 1 0,-1-1 1,0 0-1,0 1 0,1 0 0,-1 0 0,0 0 0,0 0 0,5 3 0,-6-3 16,1 0 0,-1 0 0,0 1 0,0-1-1,0 1 1,0 0 0,0-1 0,0 1 0,-1 0 0,1 0 0,0 0 0,-1 0 0,0 0-1,1 1 1,-1-1 0,0 0 0,0 1 0,1 3 0,-2-2-7,1 0 1,-1 0-1,0-1 1,0 1-1,0 0 0,-1 0 1,1 0-1,-1 0 1,0 0-1,-3 7 1,-2 2 0,0 1 0,-1-1 0,-1-1 0,0 1 0,-11 12 0,12-18-36,1 0 0,-1 0 0,1 0 0,-2-1 0,-11 8 0,17-12-107,0-1 0,0 0 0,0 0 0,0 1 0,0-1-1,-1-1 1,1 1 0,0 0 0,0 0 0,-1-1 0,1 1 0,0-1-1,-1 0 1,1 0 0,0 0 0,-1 0 0,1 0 0,0 0 0,-1-1 0,1 1-1,0-1 1,-1 0 0,1 1 0,0-1 0,0 0 0,0 0 0,-3-2 0,4 1-165,-1 1 0,1 0 1,0-1-1,0 1 1,0-1-1,0 1 1,0-1-1,0 0 0,0 1 1,0-3-1,-7-24-1623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45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 28358,'2'24'1280,"-1"-1"49,-6-2-473,0-14-1824,-11-10 728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48.6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11594,'-2'3'266,"1"0"-1,1 0 0,-1 0 0,0 0 1,1 0-1,-1 1 0,1-1 0,0 0 0,0 1 1,1-1-1,-1 0 0,0 0 0,1 0 1,0 1-1,0-1 0,0 0 0,0 0 0,0 0 1,1 0-1,0 0 0,-1-1 0,4 4 0,20 30 753,1-2 0,2-1 0,48 44 0,108 78 394,-171-145-1257,13 12 120,6 5 260,1-2 0,60 35 0,-82-54-415,-1-1-1,1 0 1,1-1-1,-1 0 1,0-1-1,1 0 1,0-1-1,-1 0 1,1-1-1,0 0 1,0-1-1,0 0 1,0-1-1,13-3 1,-6 0 73,0-2 1,0-1-1,-1 0 1,0-1-1,0-1 1,25-17-1,95-81 307,-28 21-2436,-107 83 1853,1 1 49,-1 0 0,0 0 0,0-1-1,-1 1 1,4-4 0,-5 4-9,0 0 0,0 0 0,0 1 0,-1-1 0,1 0 0,0 0 0,-1-1 0,0 1 0,1-3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0.6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1093 12899,'5'-6'537,"0"1"0,-1-1 0,0 0 0,0-1 0,-1 1-1,1-1 1,-1 1 0,-1-1 0,1 0 0,-1 0 0,-1 0 0,2-12 0,0-8 531,-2-55-1,-2 60-687,1 7-320,0 1 0,-1 0-1,-1-1 1,-1 1 0,0 0 0,-1 0 0,0 0-1,-1 1 1,-1-1 0,0 1 0,-15-24 0,13 26-51,9 15-24,14 20-9,227 287 1601,-237-305-1499,15 15 284,-15-17-115,-11-13-132,-40-53-52,-65-118-1,94 149-71,-4-5-73,1-1 0,-16-47-1,31 70 45,1 0 1,0 0-1,1 0 0,0-16 0,2 22 18,1-1 0,0 1 0,1-1-1,0 0 1,0 1 0,1 0 0,5-16 0,-6 20 17,0 1 0,0-1 0,1 1 0,0 0 0,-1 0 0,1-1 0,0 1 0,1 0 0,-1 1 0,0-1 0,1 0 0,0 1 0,0-1 0,-1 1 0,2 0 0,-1 0-1,0 0 1,0 0 0,0 1 0,1-1 0,-1 1 0,1 0 0,-1 0 0,1 0 0,0 0 0,-1 1 0,1 0 0,0-1 0,-1 1 0,1 0 0,0 1 0,-1-1 0,6 2 0,-1 0 15,1 0 0,-1 1-1,0 0 1,0 1 0,-1 0 0,1 0 0,-1 0 0,1 1-1,-1 0 1,-1 0 0,1 1 0,-1 0 0,7 8 0,-7-5 17,0-1 0,-1 1 1,0 0-1,-1 1 0,0-1 0,0 1 1,-1 0-1,0 0 0,-1 0 1,0 0-1,-1 0 0,1 18 0,-2-18-9,0 0-1,-1 1 0,0-1 0,-1 0 1,0 0-1,0 0 0,-1 0 0,0 0 1,-1 0-1,0-1 0,0 0 0,-10 14 0,12-20-19,-1 0 0,1 0 0,-1 0 0,0 0 0,0 0 0,0-1 0,-1 1 0,1-1 0,-1 0 0,1 0 0,-1 0 0,0 0 0,1-1 0,-1 1 0,0-1 0,0 0 0,0-1 0,0 1 0,0 0 0,-1-1 0,1 0 0,0 0 0,0 0 0,0-1 0,0 0 0,0 1 0,0-1 0,0 0 0,0-1 0,0 1 0,1-1 0,-1 0 0,0 0 0,1 0 0,-1 0 0,1 0 0,0-1 0,0 0 0,0 0 0,-4-4 0,6 6-7,0-1 0,0 1 0,0 0 0,0-1 0,0 0 0,0 1 0,0-1 0,0 0 0,1 1 0,-1-1-1,1 0 1,-1 0 0,1 1 0,0-1 0,0 0 0,-1 0 0,1 0 0,0 0 0,1 1 0,-1-1-1,0 0 1,1 0 0,-1 0 0,1 1 0,-1-1 0,1 0 0,0 0 0,-1 1 0,1-1 0,0 1 0,0-1-1,1 1 1,-1-1 0,0 1 0,3-3 0,2-1-7,1-1 0,0 1 1,0 0-1,0 1 0,1-1 0,10-3 0,1-1 8,27-11-20,48-29 0,-81 41 43,0-1 0,-1 0 0,0-1 1,0 0-1,-1-1 0,0 0 0,-1-1 0,9-13 0,-14 16 19,0-1 0,0 0 0,-1-1 0,0 1 0,0-1 0,-2 0 0,1 1 0,-1-1 0,-1 0 0,0-1 0,0 1 0,-1 0-1,-1 0 1,0 0 0,-4-20 0,3 28-30,1-1 0,-1 1 0,0 0 0,0-1 0,0 1 0,-1 0 0,1 1-1,-1-1 1,1 0 0,-1 1 0,0-1 0,0 1 0,0 0 0,-1 0 0,-4-3 0,7 5-7,0-1 1,-1 0 0,1 1 0,0-1-1,0 1 1,0-1 0,-1 1 0,1 0-1,0-1 1,-1 1 0,1 0 0,0 0-1,-1 0 1,1 0 0,0 0 0,-1 0-1,1 1 1,0-1 0,0 0 0,-1 1-1,1-1 1,0 1 0,0-1 0,0 1-1,-1-1 1,1 1 0,0 0 0,0 0-1,0-1 1,0 1 0,0 0-1,0 0 1,0 0 0,1 0 0,-1 0-1,0 0 1,0 0 0,1 1 0,-1-1-1,1 0 1,-1 0 0,1 1 0,0-1-1,-1 0 1,1 3 0,-1 0-8,0 1-1,0 0 1,0 0 0,1 0-1,0 0 1,0 0 0,0 0-1,1 0 1,1 7 0,-1-8 5,0-1 0,1 0-1,-1 0 1,1 0 0,0 0 0,-1 0 0,1 0 0,1 0 0,-1-1-1,0 1 1,1-1 0,-1 0 0,1 1 0,-1-1 0,4 1 0,0 1 3,0-1 0,0 1 0,0-2 0,0 1 0,0-1 0,1 0 0,9 2 0,-13-3 0,0-1 0,-1 0 1,1 0-1,0 0 0,0 0 1,-1 0-1,1 0 0,0-1 1,-1 0-1,1 1 1,0-1-1,-1 0 0,1 0 1,-1 0-1,0 0 0,1-1 1,-1 1-1,0-1 0,0 0 1,0 1-1,3-4 1,1-2 0,-1 1 0,-1-1 0,1 0 0,-1 0 0,-1-1 0,1 1 1,-1-1-1,-1 0 0,1 0 0,1-10 0,-2 4 3,0-1-1,-1 0 0,-1 0 1,-2-27-1,3 36-25,2 8 8,6 16-2,-6-13 12,6 11 59,1-1 0,1 0 0,0-1 1,21 20-1,57 45 469,7 7-235,-90-80-275,0 0-1,-1 1 0,0-1 1,0 1-1,0 1 0,3 8 1,-6-9 22,-6-6 6,-10-8 28,-9-12-51,0-1 0,1-1 1,-33-40-1,38 40-98,0 0-1,2-1 1,0 0 0,-12-27-1,22 38 35,0 0 0,1 0 0,0-1 0,1 1 0,0-1 0,1 0 0,0 0 0,1 0 0,0 0 0,1 0 0,2-18 0,-2 27 37,1 0 1,-1-1 0,1 1 0,0-1-1,1 1 1,-1 0 0,0 0-1,1 0 1,0 0 0,0 0 0,0 0-1,4-5 1,-5 7 3,1-1 0,0 1 1,0 0-1,0-1 0,-1 1 0,1 0 0,0 0 0,0 1 1,0-1-1,1 0 0,-1 1 0,0-1 0,0 1 1,0-1-1,0 1 0,1 0 0,-1 0 0,0 0 0,0 0 1,0 1-1,3 0 0,1 0 4,0 1-1,1 0 1,-1 1 0,0-1 0,0 1-1,0 0 1,-1 1 0,1-1-1,-1 1 1,0 0 0,0 1 0,0-1-1,-1 1 1,1 0 0,-1 0 0,0 0-1,-1 1 1,1-1 0,-1 1 0,4 11-1,-4-10 10,0 0-1,-1 0 1,0 1 0,-1-1-1,1 1 1,-1-1 0,-1 1-1,1 0 1,-2-1-1,1 1 1,-1 0 0,0-1-1,0 1 1,-1-1-1,0 1 1,0-1 0,-6 12-1,7-17-67,0-1-1,0 1 1,0-1 0,0 1-1,0-1 1,0 0-1,0 1 1,0-1-1,0 0 1,0 0-1,-1 0 1,1 0 0,-1 0-1,1 0 1,0 0-1,-1 0 1,0-1-1,1 1 1,-1 0 0,-2 0-1,2-1-132,0 0 1,0 0-1,1-1 1,-1 1-1,0 0 0,0-1 1,0 1-1,0-1 1,1 1-1,-1-1 0,0 0 1,0 0-1,1 0 0,-1 0 1,1 0-1,-1 0 1,1 0-1,-3-3 0,1 0-302,-1 1-1,1-1 1,0-1-1,-4-5 1,-10-27-993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1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12971,'1'15'1512,"8"11"1353,7 6-745,15 9-215,5 0-369,5 0-472,0-5-144,-7-3-400,-5-4-191,4-6-209,0-2-40,-4-3-192,-3-2-313,-8-3-807,-8-3-568,-8-6-1025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1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1 270 13363,'18'-17'1280,"8"-1"929,-2 0-41,3 7-400,2 4-271,-8 11-441,-3 6-208,-3 6-392,-4 2-136,-1 3-176,-3-1-144,-2-1-680,-2-4-416,-3-5-1241,-3-10 41,4-15 1136</inkml:trace>
  <inkml:trace contextRef="#ctx0" brushRef="#br0" timeOffset="1">61 46 11931,'7'-2'384,"3"-3"-136,3-1-32,-2-4-480,2-3-392,7 3 343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1.8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1 125 11931,'1'1'208,"0"0"0,0-1 0,0 1 0,0 0 0,0 0 0,0 0 0,0 0 0,0 0 0,0 1 0,0-1 0,-1 0 0,1 0 0,0 1 0,-1-1 0,1 0 0,-1 1 0,1 2 0,3 26 1931,-4-20-1570,3 32 1208,5 49 261,-6-77-1864,1-1 0,0 1-1,1-1 1,8 19-1,-10-28-148,1 0-1,-1 1 1,1-1 0,0-1-1,0 1 1,0 0-1,0-1 1,1 1-1,5 3 1,-8-6-23,0-1 0,0 1 0,0 0 0,0 0 0,0-1 0,0 1 0,1-1 0,-1 1 0,0-1 0,1 1 0,-1-1 0,0 0 0,1 0 0,-1 0 0,0 0 0,1 1 0,-1-2 0,0 1-1,1 0 1,-1 0 0,0 0 0,1-1 0,-1 1 0,0 0 0,0-1 0,1 0 0,-1 1 0,0-1 0,0 0 0,0 1 0,0-1 0,0 0 0,0 0 0,0 0 0,0 0 0,0 0 0,0 0 0,1-2 0,1-1-5,-1-1 0,0 0 0,0 0 0,0 0 0,0 0 0,-1 0 0,0 0 0,0 0 0,0-1 0,0-8 0,-1-3-142,-4-36 0,0 32-14,0 0-1,-2 0 1,0 1-1,-1 0 1,-11-21-1,-55-93-231,72 131 402,-1 0 0,0 0 0,0 0 0,0 0 0,-1 1 0,1-1 0,-6-4 0,8 7-6,0 0 0,0 0 0,0-1 0,0 1 0,-1 0 0,1 0 0,0 0 0,0 0 0,0 0 0,0 0 0,0 0 0,0 0 0,-1 0 0,1 0 0,0 0 0,0 0 0,0 0 0,0 0 0,-1 0 0,1 0 0,0 0 0,0 0 0,0 0 0,0 0 0,0 0 0,-1 0 0,1 0 0,0 0 0,0 0 0,0 0 0,0 0 0,0 0 0,0 0 0,-1 0 0,1 0 0,0 1 0,0-1 0,0 0 0,-2 7 151,5 10 102,0-10-173,0-1-1,0 0 1,1 0-1,0 0 1,0-1-1,0 1 1,0-1-1,1 0 0,0-1 1,0 1-1,1-1 1,7 6-1,6 2 121,0-1 0,32 13 0,-38-19-132,1 0-1,0 0 1,0-1 0,1-1-1,17 2 1,-26-4-21,1-1 1,-1 0-1,0 0 0,0 0 1,0-1-1,0 0 0,0 0 1,0 0-1,0-1 0,0 0 1,0 0-1,-1 0 0,1-1 1,-1 0-1,7-5 0,-9 6-10,0-1 0,-1 1 0,1-1 0,-1 0 0,0 0-1,0 0 1,0 0 0,0 0 0,-1-1 0,1 1-1,-1 0 1,0-1 0,0 1 0,0-1 0,0 1-1,0-1 1,-1 0 0,0 1 0,0-1 0,0 0 0,0 1-1,0-1 1,-1 0 0,0 1 0,0-1 0,0 1-1,0-1 1,0 1 0,-1-1 0,-3-5 0,5 8-40,0 1 1,0 0 0,0-1 0,-1 1-1,1 0 1,0-1 0,0 1-1,-1-1 1,1 1 0,0 0-1,0 0 1,-1-1 0,1 1 0,0 0-1,-1-1 1,1 1 0,-1 0-1,1 0 1,0 0 0,-1 0-1,1-1 1,-1 1 0,1 0 0,0 0-1,-1 0 1,1 0 0,-1 0-1,1 0 1,-1 0 0,1 0-1,0 0 1,-1 0 0,1 0 0,-1 0-1,1 0 1,-1 1 0,1-1-1,0 0 1,-1 0 0,0 1-1,1-1-3,-1 1 1,1 0-1,-1 0 0,1-1 0,-1 1 0,1 0 0,-1 0 0,1 0 0,0 0 0,-1-1 0,1 1 0,0 0 0,0 0 0,0 0 0,0 0 0,0 0 1,0 0-1,0 0 0,0 1 0,1 2-73,-1 0 0,2-1 0,-1 1 0,0 0 0,1 0 0,-1 0 0,1-1 0,0 1 0,1-1 0,-1 0 0,0 0 0,1 1 0,0-1 0,0-1 0,0 1 0,0 0 0,5 2 0,0 0-873,-1 0 0,1-1 1,0 0-1,1 0 0,-1-1 0,18 4 1,1-2-577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2.2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3 209 18076,'-2'-31'1336,"13"-5"441,14-6-521,9-1-2328,7 9-1545,-8 11 1401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4.1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0 13515,'-1'3'369,"1"-1"-1,-1 0 1,-1 0 0,1 1 0,0-1-1,0 0 1,-1 0 0,1 0 0,-1 0-1,0 0 1,0-1 0,-2 3 0,1-1 34,-97 93 5170,98-94-5476,0-1 0,1 1 1,-1 0-1,1-1 0,-1 1 0,1 0 0,0 0 0,0 0 0,0 0 0,-2 4 0,3-5-82,0 0 0,0 0 0,0 0 0,0 0 0,0-1 0,0 1 0,0 0 0,1 0 0,-1 0 0,0 0 0,1 0 0,-1 0 0,0-1 0,1 1 0,-1 0 0,1 0 0,-1-1 0,1 1 0,0 0 0,-1-1-1,1 1 1,0 0 0,-1-1 0,1 1 0,0-1 0,0 1 0,1 0 0,13 7 7,0-1 0,0 0 0,28 8 0,-22-8 112,34 16 1,-50-20-41,1 0 0,0 0 0,-1 1 1,0 0-1,0 0 0,0 0 1,0 1-1,-1 0 0,0 0 0,4 5 1,-7-9-66,-1 0-1,1 0 1,0-1 0,-1 1 0,1 0-1,-1 0 1,0 0 0,1 0 0,-1 0 0,0 0-1,1-1 1,-1 1 0,0 0 0,0 0 0,0 0-1,0 0 1,0 0 0,0 0 0,0 0-1,0 0 1,-1 2 0,1-3-33,0 1 1,-1-1-1,0 1 1,1-1-1,-1 1 0,1-1 1,-1 0-1,0 1 1,1-1-1,-1 0 0,0 1 1,1-1-1,-1 0 1,0 0-1,1 1 0,-1-1 1,0 0-1,0 0 1,1 0-1,-1 0 0,-1 0 1,-2-1-288,-1 1 1,1-1-1,0 1 1,-1-1 0,1 0-1,0-1 1,-8-3-1,9 4-215,0-1 0,0-1 0,0 1 0,0 0 0,0-1-1,1 1 1,-4-5 0,1-6-837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3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16 12811,'-2'-1'379,"0"-1"0,0 0 0,0 1 0,0 0 0,0-1 0,0 1 0,0 0 0,0 0 0,0 0 0,0 0 0,-1 1 0,-2-2 0,4 2-242,1 0 1,-1 1-1,1-1 1,-1 0 0,0 0-1,1 0 1,-1 0 0,1 0-1,-1 1 1,1-1 0,-1 0-1,1 0 1,-1 1 0,1-1-1,-1 0 1,1 1 0,-1-1-1,1 1 1,-1 0-1,0 0-8,0 1-1,0-1 0,0 1 1,1-1-1,-1 1 0,0 0 1,1-1-1,0 1 0,-1 0 1,1 1-1,-1 8 250,1 1 0,0-1-1,1 0 1,0 0 0,0 1 0,1-1 0,7 20-1,-1-10-97,0-1-1,1 0 0,13 23 1,1-8-61,1-2 1,2 0 0,43 43 0,15 2-1029,3-8-3654,-69-57 3082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3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1 466 16291,'2'-6'544,"1"1"-1,0 0 0,0 0 0,0 0 1,1 0-1,0 0 0,7-6 0,34-26 1919,-34 29-2113,-6 4-187,22-17 1093,46-27-1,-63 43-1162,-1 0 0,1 0 0,1 1 0,-1 1 0,1-1 0,-1 2 0,1 0 0,0 0 0,12 0 0,-9 2-81,0 1-1,25 5 1,4 1 33,-42-7-42,-1 0-1,0 0 1,1 0-1,-1 0 1,0 0 0,0 0-1,1 0 1,-1 0-1,0 0 1,1 0 0,-1 0-1,0 0 1,1 0-1,-1 0 1,0 0-1,0 0 1,1 0 0,-1 0-1,0 0 1,1-1-1,-1 1 1,0 0 0,0 0-1,1 0 1,-1 0-1,0-1 1,0 1 0,0 0-1,1 0 1,-1-1-1,0 1 1,0 0-1,0 0 1,0-1 0,1 1-1,-1 0 1,0-1-1,0 1 1,0 0 0,0 0-1,0-1 1,0 1-1,0 0 1,0-1-1,0 1 1,0 0 0,0-1-1,0 1 1,0 0-1,0 0 1,0-1 0,0 1-1,-1 0 1,1-1-1,0 1 1,0 0 0,0 0-1,0-1 1,0 1-1,-1 0 1,1-1-1,-14-20 65,11 18-59,-29-39 55,-13-19-26,41 54-37,0 0 0,0-1 0,0 1 0,1-1 0,0 0 0,-2-13 0,4 20-42,1-1 1,0 0-1,-1 1 1,1-1 0,0 0-1,0 1 1,0-1-1,1 1 1,-1-1 0,0 0-1,1 1 1,-1-1-1,1 1 1,-1-1 0,1 1-1,0-1 1,-1 1-1,1-1 1,0 1 0,0 0-1,0-1 1,0 1-1,0 0 1,1 0 0,-1 0-1,0 0 1,0 0-1,1 0 1,1-1 0,4-1-693,0 0 0,1 0 1,-1 1-1,1 0 0,8-1 1,12-4-2646,-4-3 1947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3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 11050,'-1'1'318,"-1"-1"-1,1 1 0,0 0 1,0 0-1,0 0 0,0 0 1,0 0-1,0 0 0,0 0 0,0 0 1,0 0-1,0 0 0,0 0 1,1 1-1,-1-1 0,0 0 1,0 2-1,-7 27 1927,6-24-1703,-1 10 387,-11 47 1956,13-55-2511,0 1 1,0-1 0,1 1-1,0-1 1,2 12-1,-2-18-355,0-1 0,1 1 0,-1 0 0,1-1 0,-1 1 0,1 0 0,0-1 0,-1 1 0,1-1 0,0 1 0,0-1 0,0 1 0,0-1 0,1 0 0,-1 1 0,0-1 0,0 0 0,1 0 0,-1 0 0,1 0 0,1 1 0,0-1-12,0 0 0,-1 0 0,1-1 0,0 1 0,0-1-1,-1 0 1,1 0 0,0 0 0,0 0 0,0 0 0,-1 0 0,5-2 0,-2 1-41,-1 0 1,1 0-1,-1-1 0,0 0 0,0 0 0,0 0 1,0 0-1,0 0 0,0-1 0,-1 0 0,1 0 1,-1 0-1,0 0 0,0 0 0,0-1 0,4-6 0,-5 7-97,-1 0-1,0 0 0,0 0 1,0-1-1,-1 1 0,1 0 0,-1 0 1,0-1-1,0 1 0,0 0 0,0-1 1,0 1-1,-1 0 0,1 0 1,-1-1-1,-2-5 0,-2-1-1068,0 1 0,0-1 0,-12-15 1,10 15-1787,0 0 0,-8-17 0,11 16 1256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4.2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0 283 7810,'10'-5'597,"-4"1"144,1 0 1,-1 1 0,1 0-1,0 0 1,8-1 0,-13 4-430,0-1 0,1 1 0,-1 0 0,0 0 0,1 0 0,-1 0 0,0 0 0,1 1 0,-1-1 0,0 1 0,1-1-1,-1 1 1,0 0 0,0 0 0,0 0 0,0 0 0,0 0 0,0 1 0,0-1 0,3 3 0,2 3 224,-1 0 0,0 1-1,0 0 1,0 0 0,-1 0 0,-1 1-1,1-1 1,-1 1 0,-1 0 0,5 14-1,-8-21-472,1 1 14,0 0 0,-1-1 0,1 1 0,0-1 0,0 0 0,1 1 0,-1-1 0,0 0 0,1 1 0,0-1 0,2 3 0,-3-5-72,-1 0 0,0 0-1,1 0 1,-1 0-1,0-1 1,0 1 0,1 0-1,-1 0 1,0 0 0,1 0-1,-1-1 1,0 1-1,0 0 1,1 0 0,-1 0-1,0-1 1,0 1 0,0 0-1,0 0 1,1-1 0,-1 1-1,0 0 1,0-1-1,0 1 1,0 0 0,0-1-1,0 1 1,0 0 0,0-1-1,0 1 1,1 0-1,-1 0 1,-1-1 0,1 1-1,0 0 1,0-1 0,0 0-1,1-15 30,-1 15-24,1-53 35,-2 29-23,2-1 0,4-28 0,-5 52-22,1 0-1,-1 0 1,0 1 0,1-1-1,-1 0 1,1 0 0,0 1-1,-1-1 1,1 0 0,0 1-1,0-1 1,0 1 0,0-1 0,0 1-1,1-1 1,-1 1 0,0 0-1,1 0 1,-1-1 0,1 1-1,-1 0 1,1 0 0,-1 1-1,1-1 1,0 0 0,-1 0-1,1 1 1,0-1 0,0 1-1,-1 0 1,3-1 0,-1 1 0,0 1 1,0-1 0,0 0-1,0 1 1,0 0-1,0 0 1,0 0 0,0 0-1,-1 0 1,1 0-1,0 1 1,-1-1 0,1 1-1,-1 0 1,0 0 0,1 0-1,-1 0 1,2 3-1,5 6 131,-2 0-1,0 1 0,9 18 0,3 7 244,-15-35-299,-2-8-28,-1-7 17,-1 12-60,3-63 179,-2 18-130,11-75 0,-11 116-32,0 1 0,0 0-1,0 0 1,0 0 0,1 0 0,0 0-1,0 1 1,0-1 0,0 0 0,4-4 0,-5 7 6,1 0 1,-1 0 0,0 0-1,0 0 1,1 0 0,-1 0-1,1 0 1,-1 0 0,0 1-1,1-1 1,0 1 0,-1-1-1,1 1 1,-1-1 0,1 1-1,-1 0 1,1 0 0,0 0-1,-1 0 1,1 0 0,0 0-1,-1 0 1,1 1 0,-1-1-1,1 1 1,-1-1 0,1 1 0,-1-1-1,3 2 1,4 2 66,-1 0 0,0 1-1,1 0 1,-2 0 0,1 1 0,-1-1 0,0 1 0,0 1 0,0-1 0,-1 1-1,0 0 1,6 11 0,-10-17-197,-1 0 0,1 0 0,-1 0 1,1 0-1,0-1 0,-1 1 0,1 0 0,0-1 0,0 1 0,0 0 0,-1-1 1,1 1-1,0-1 0,0 1 0,0-1 0,0 0 0,0 1 0,0-1 0,0 0 1,2 1-1,22-3-3927,-10-1 2244,11 4-139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4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45 249 10442,'-12'-9'3004,"-21"-19"-1,42 33 2303,3 2-4654,49 47 2373,-44-37-2410,0-2 0,2 0 0,19 13-1,-33-25-543,0-1 0,0 1 0,0-1-1,0 0 1,0 0 0,0-1 0,0 0-1,1 0 1,-1 0 0,1 0 0,-1-1 0,1 0-1,-1 0 1,0 0 0,1-1 0,-1 0-1,1 0 1,-1 0 0,9-4 0,-8 2-51,0 0 0,-1 0 1,1 0-1,-1-1 0,0 0 0,0 0 1,0 0-1,-1-1 0,0 1 1,1-1-1,-2 0 0,1-1 0,0 1 1,-1-1-1,0 1 0,3-11 1,-4 11-15,0-1 1,0 1 0,-1-1 0,0 1 0,0-1 0,-1 0-1,1 1 1,-1-1 0,0 0 0,-1 0 0,1 1-1,-1-1 1,0 0 0,-4-10 0,1 9-63,1-1 0,-1 1 1,-1-1-1,1 1 0,-1 0 1,0 1-1,-1-1 0,0 1 1,-9-8-1,-6-2-986,0 1 0,-1 1-1,-32-16 1,40 23-208,7 2-49,6 1-850,16-3-1207,8 0 1905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5.1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92 137 9826,'28'10'1392,"-1"3"1633,0 2-296,-1 0-393,-7-1-159,-1-2-809,-1-1-384,-8-6-584,3-2-112,-6-3-776,1-3-424,-7-3-1481,3-7 1169</inkml:trace>
  <inkml:trace contextRef="#ctx0" brushRef="#br0" timeOffset="1">0 8 9842,'0'-1'456,"5"-3"192,10 3-944,9-1 208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5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1 227 12491,'16'21'1733,"-9"-13"-701,0 1 1,0 0-1,-1 0 0,-1 0 0,1 0 1,-2 1-1,6 13 0,-23-48 570,6 5-1495,2 1 0,0-1 0,0 0-1,0-22 1,4 28-111,0 1-1,1-1 0,1 0 0,0 0 0,1 1 1,0-1-1,5-13 0,-6 24-72,0-1 1,0 1 0,1 0-1,-1 1 1,1-1-1,0 0 1,-1 0-1,1 1 1,0-1 0,0 1-1,1-1 1,-1 1-1,1 0 1,-1 0-1,5-3 1,-3 3-705,1 0-1,-1 0 1,0 1 0,0 0-1,1-1 1,7 0 0,0 0-1138,2-4 649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5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1 227 12171,'2'5'957,"1"5"1061,0 1-1,1-1 1,1 0 0,8 14-1,-11-22-1853,-1 1-1,1-1 0,0 0 0,0 0 0,0 0 0,1 0 0,-1 0 1,0 0-1,1-1 0,-1 1 0,1-1 0,0 1 0,-1-1 1,1 0-1,0 0 0,0 0 0,0-1 0,-1 1 0,1-1 0,0 1 1,4-1-1,-2 0-155,0 0 0,-1 0 0,1-1 1,-1 0-1,1 0 0,-1 0 0,0 0 0,5-2 0,-7 2-14,0 0 0,-1 0-1,1 0 1,-1 0 0,1 0-1,-1 0 1,0-1-1,1 1 1,-1 0 0,0-1-1,0 1 1,0-1-1,0 0 1,0 1 0,0-1-1,0 0 1,-1 1-1,1-1 1,-1 0 0,1 0-1,-1 1 1,1-4-1,-1-3-63,0 0-1,-1 0 0,0 0 0,0 0 1,0 0-1,-5-12 0,4 12-54,-1-1 0,2 0 0,-2-18 1,3 27 121,0 0 0,0-1 0,0 1 0,0 0 0,0 0 1,0-1-1,0 1 0,0 0 0,0 0 0,0-1 0,0 1 1,0 0-1,1 0 0,-1-1 0,0 1 0,0 0 0,0 0 1,0 0-1,1 0 0,-1-1 0,0 1 0,0 0 1,1 0-1,-1 0 0,0 0 0,0 0 0,0-1 0,1 1 1,-1 0-1,0 0 0,0 0 0,1 0 0,-1 0 0,0 0 1,0 0-1,1 0 0,-1 0 0,0 0 0,1 0 0,-1 0 1,0 0-1,0 0 0,1 0 0,-1 1 0,0-1 1,0 0-1,0 0 0,1 0 0,-1 0 0,0 0 0,1 1 1,13 7-1,-12-7-9,8 4 10,0 1 0,13 4-1,-20-8 5,1-1-1,-1 0 1,1-1 0,-1 1-1,1 0 1,-1-1-1,1 0 1,-1 0-1,1 0 1,0 0 0,5-2-1,-8 2 0,0-1 0,0 1 0,0-1 0,0 1 0,-1-1-1,1 0 1,0 1 0,0-1 0,0 0 0,0 0 0,-1 1 0,1-1 0,0 0-1,-1 0 1,1 0 0,-1 0 0,1 0 0,-1 0 0,0 0 0,1-1 0,5-25-3,-4 18 5,1-6-3,1 1 0,0 0 0,12-23 0,-14 32 14,0 1-1,0 0 0,1 0 1,0 1-1,0-1 0,0 0 1,0 1-1,1 0 0,-1 0 1,1 0-1,0 0 0,-1 0 1,2 1-1,-1-1 0,8-2 1,-11 4 17,0 1 0,0-1 0,0 1 0,0 0 1,1-1-1,-1 1 0,0 0 0,0 0 0,1 0 1,-1 0-1,0 0 0,0 0 0,1 0 1,-1 0-1,0 0 0,0 0 0,0 1 0,1-1 1,-1 1-1,0-1 0,0 1 0,0-1 0,0 1 1,0 0-1,0-1 0,0 1 0,0 0 1,0 0-1,0 0 0,0-1 0,0 1 0,-1 0 1,1 0-1,0 1 0,-1-1 0,1 0 0,0 0 1,-1 0-1,0 0 0,1 0 0,-1 1 1,1 0-1,0 3 106,-1 1 0,1-1 0,-1 0 0,1 0 0,-2 1 0,1-1 0,0 0 0,-3 9 0,-2 1-68,0-1 0,0-1 0,-2 1 1,1-1-1,-2 0 0,0-1 0,0 1 0,-17 17 1,23-28-282,0 0 1,-1 1 0,1-1 0,0 0 0,-1 0 0,0 0 0,1-1 0,-1 1 0,0-1 0,0 1 0,-4 0 0,6-1 122,1-1 0,0 0 0,-1 0 0,1 0 0,-1 0 0,1 0-1,-1 0 1,1 0 0,-1 1 0,1-1 0,0-1 0,-1 1 0,1 0 0,-1 0 0,1 0 0,-1 0 0,1 0 0,-1 0 0,1 0-1,0-1 1,-1 1 0,1 0 0,-1 0 0,1-1 0,0 1 0,-1 0 0,1-1 0,-1 0 0,-5-20-1578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6.2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0 15403,'-1'22'3025,"-6"5"2960,-1 6-2768,-5-2-1625,-2-6-1280,15-30-344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7.9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 13387,'-2'1'152,"1"1"1,-1 0 0,1 0-1,-1 0 1,1 0-1,0 0 1,-1 0 0,1 0-1,0 1 1,1-1-1,-1 0 1,0 1-1,1-1 1,-1 0 0,1 1-1,0-1 1,0 1-1,0-1 1,0 1 0,0-1-1,0 0 1,1 1-1,-1-1 1,1 0-1,1 5 1,3 5 309,0 0 1,0 0-1,12 17 0,-13-22-358,13 20 488,2-1 0,41 46 1,54 41 238,-48-50-479,60 65 89,37 36-115,-141-142-263,89 87 137,-87-83-145,-1 2-1,26 41 1,-39-54-10,-2 0-1,1 1 1,-2 1 0,-1-1-1,0 1 1,5 25 0,-8-29 19,-1 1 1,-1-1 0,-1 1 0,0 0-1,0-1 1,-2 1 0,1 0 0,-2-1-1,-5 19 1,2-14 55,-1 0 0,-1-1-1,-1 0 1,0-1 0,-1 0-1,-1 0 1,0-1 0,-1-1-1,0 1 1,-22 17 0,16-17-76,-1 0-1,-1-1 1,0-1 0,-1-1 0,0 0 0,-1-2-1,-39 13 1,55-21-116,1 0 0,-1-1 0,0 0-1,0 0 1,-8 1 0,14-2 31,0 0 1,0 0-1,-1 0 0,1 0 1,0 0-1,0-1 0,-1 1 1,1 0-1,0 0 1,0 0-1,-1 0 0,1 0 1,0 0-1,0 0 0,0 0 1,-1 0-1,1-1 1,0 1-1,0 0 0,0 0 1,-1 0-1,1 0 1,0-1-1,0 1 0,0 0 1,0 0-1,0 0 0,-1-1 1,1 1-1,0 0 1,0 0-1,0-1 0,0 1 1,0 0-1,0-1 0,3-10-1642,10-15 355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4.5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16604,'10'13'1408,"-2"-1"992,3-2-511,-1-2-777,-2-2-400,-5 3-816,2-1-352,-6-5-944,7-1-1633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8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16876,'7'-2'1712,"4"4"825,9 11-713,3 8-184,5 10-447,-2 2-137,2 3-280,-1 0-184,-2-5-304,-4-2-112,-6-6-104,-2-2 0,-7-8-336,-1 0-288,-6-8-920,-6-5-473,-6-5-1127,8-3 1559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8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1 465 15931,'0'-10'1641,"13"-7"1479,6-6-567,11-11-409,4-5-335,2-7-665,7-1-280,-1 1-544,-3 0-144,-3 6-184,-5 4-280,-3 8-672,0 5-632,-12 5-1601,2 8 2849,5 9-560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9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1 16596,'-1'2'311,"-11"23"1922,2 0 0,1 0 1,-9 40-1,16-59-2124,1 1 1,0-1-1,1 1 0,-1-1 1,1 1-1,1-1 0,-1 1 0,1-1 1,0 1-1,1-1 0,-1 1 1,1-1-1,0 0 0,1 0 1,0 0-1,0 0 0,0 0 0,0-1 1,9 10-1,-8-11-94,-1-1 0,1 0 0,0 0 0,1 0 0,-1-1 0,0 1 0,1-1 0,-1 0 0,1 0 0,0-1 0,0 1 0,0-1 0,-1 0 0,1-1 0,8 1 0,2 0-42,1-2 1,-1 0-1,24-4 0,-31 4-268,-1 0 0,0-1 0,0 0 0,0 0 0,0-1 0,0 0-1,0 0 1,0 0 0,-1-1 0,0 0 0,0 0 0,0-1 0,0 0 0,-1 0 0,1 0-1,7-11 1,5-11-2303,-5 0 914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3:59.5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0 231 11162,'6'10'8520,"-1"1"-6207,58 68 3337,-8-8-4263,-27-35-1151,24 45 1,-52-80-235,1 0-1,0 0 1,-1 0 0,1 0 0,-1 0-1,1 0 1,-1 0 0,0 1-1,1-1 1,-1 0 0,0 0-1,0 2 1,0-2-2,0-1 0,0 0 0,0 0 0,-1 0 0,1 0 1,0 0-1,0 0 0,-1 0 0,1 0 0,0 1 0,0-1 0,-1 0 0,1 0 0,0 0 0,0 0 0,-1 0 0,1 0 0,0 0 0,0 0 0,-1-1 0,1 1 0,0 0 1,0 0-1,-1 0 0,1 0 0,0 0 0,0 0 0,-1 0 0,1-1 0,0 1 0,0 0 0,0 0 0,-1-1 0,-4-2-33,-1-1 1,1 0-1,-6-7 0,-18-20-647,-36-51 1,51 62 389,1 0 0,1-1-1,2 0 1,-11-27 0,18 39 297,1 1 0,0-1 0,0 0 0,1 0 0,0 0 0,0 1 0,1-1 0,1 0 0,-1 0 0,1 0 0,1 0 0,-1 0 0,2 0 0,-1 1-1,1-1 1,0 1 0,1 0 0,0 0 0,0 0 0,1 0 0,0 1 0,1-1 0,-1 2 0,1-1 0,0 0 0,1 1 0,0 0 0,0 1 0,0-1 0,1 1 0,-1 1 0,1 0-1,17-7 1,-23 10 48,1 0-1,-1 0 0,1 0 0,-1 1 1,1-1-1,0 1 0,-1 0 0,1-1 1,0 1-1,-1 0 0,1 1 0,0-1 1,-1 0-1,1 1 0,-1 0 0,1-1 0,0 1 1,-1 0-1,0 0 0,5 3 0,-5-2-17,0 0 0,0 0 0,0 0 0,0 1 0,0-1 0,0 1-1,0-1 1,-1 1 0,1 0 0,-1 0 0,0-1 0,0 1 0,0 0 0,0 0-1,-1 0 1,1 6 0,1 5 60,-2 1 1,0-1-1,0 0 0,-4 18 0,-14 55 322,-1 15-90,18-99-316,1 0 0,-1 0 0,1 0 1,0 0-1,1-1 0,-1 1 0,0 0 1,1 0-1,-1 0 0,1-1 0,0 1 1,2 4-1,-2-5 13,1 0 0,-1-1 0,1 1 0,-1-1-1,1 1 1,-1-1 0,1 0 0,0 0 0,0 1 0,0-1 0,-1 0 0,1-1 0,0 1-1,0 0 1,0-1 0,0 1 0,1-1 0,1 1 0,7 0 132,0 0 0,0-1-1,-1 0 1,1 0 0,0-1 0,0-1 0,-1 0 0,19-6 0,6-4 204,41-21 0,-25 10-247,-18 9-120,-14 7-155,-1 0-1,31-19 1,-48 26 70,-1-1 0,0 1 0,1 0 0,-1 0 1,0 0-1,0-1 0,1 1 0,-1 0 0,0 0 1,0-1-1,1 1 0,-1 0 0,0-1 1,0 1-1,0 0 0,0-1 0,1 1 0,-1 0 1,0-1-1,0 1 0,0 0 0,0-1 0,0 1 1,0-1-1,0 1 0,0 0 0,0-1 1,0 1-1,0 0 0,0-1 0,0 1 0,-1 0 1,1-1-1,0 1 0,0 0 0,0-1 0,0 1 1,-1 0-1,1-1 0,0 1 0,0 0 1,0-1-1,-1 1 0,1 0 0,-1-1 0,-18-14-1651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2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8341 8122,'-4'-14'1905,"3"11"-1475,1 1 1,-1-1-1,0 1 1,1-1 0,0 1-1,-1-1 1,1 0-1,0 1 1,1-1 0,0-4-1,-1 7-378,0-1 0,0 1 0,0 0 0,0 0 0,0-1 0,0 1 0,0 0 0,1 0 0,-1 0 0,0-1 0,0 1 0,0 0 0,1 0 0,-1 0 0,0 0 0,0-1 0,0 1 0,1 0-1,-1 0 1,0 0 0,0 0 0,1 0 0,-1 0 0,0 0 0,0 0 0,1 0 0,-1 0 0,0 0 0,0 0 0,1 0 0,-1 0 0,0 0 0,0 0 0,1 0 0,-1 0 0,0 0 0,0 0 0,1 0 0,-1 0 0,0 0 0,0 0 0,1 1 0,-1-1 0,0 0 0,0 0 0,0 0 0,1 0-1,-1 1 1,0-1 0,0 0 0,0 0 0,0 0 0,1 1 0,13 14 942,-10-11-697,111 95 1857,-34-32-1343,-61-48-635,2-2 1,1 0-1,0-1 1,1-2-1,0 0 1,1-1-1,1-2 1,0-1-1,1 0 0,0-2 1,0-2-1,0 0 1,1-1-1,46 0 1,-6-7-20,0-3 0,0-3-1,-1-3 1,126-38 0,53-43 362,-120 42-272,-56 23-149,84-46 0,-123 55-82,0-1 0,-1-2 1,-2-1-1,48-46 0,87-125 84,-85 96 29,-55 69-75,207-244 224,-58 53 58,-15-11-119,-71 101-217,143-159 17,-154 201-8,-8 3 53,-4-2-1,87-161 1,58-211 809,-123 254-619,15-39-123,-70 162-88,18-88 0,-9-2 12,62-244 48,151-453 167,-128 510-272,-7 24 13,-84 229 8,171-521 62,-52 217 168,-70 197-138,-53 145-65,44-70 0,350-515 51,-372 579 152,114-123 1,-134 163-237,9-9 0,48-40 0,-74 71-11,1 0 1,0 1-1,1 0 1,0 1-1,1 1 1,0 1-1,28-9 1,76-12 42,-44 11-30,-8 2 22,130-36 1126,-244 57-454,44-6-762,0 1-1,0-1 1,0 0 0,0 0-1,0 0 1,0 0 0,0 0-1,0 0 1,0 0 0,1 0-1,-1 0 1,0 0 0,0 0-1,0-1 1,0 1-1,0 0 1,0-1 0,-1 0-1,1 1-107,1-1-1,-1 0 1,1 0-1,-1 1 1,1-1-1,0 0 1,-1 0-1,1 0 1,0 0-1,0 1 1,-1-1-1,1 0 1,0 0-1,0 0 1,0 0-1,0 0 1,0 0-1,0 0 1,0 1-1,1-1 0,-1-1 1,2-4-624,0 1 1,0 0-1,0 0 0,0 1 1,1-1-1,0 0 0,0 1 1,0 0-1,0-1 0,1 1 1,0 0-1,0 1 0,0-1 1,8-5-1,5 1-576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2.5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23 8506,'-16'-12'10879,"26"7"-9560,-5 4-1156,0-1 0,0 1-1,0 0 1,0 1-1,0 0 1,1-1 0,-1 1-1,0 1 1,0-1-1,0 1 1,0 0 0,0 0-1,0 1 1,0-1-1,0 1 1,-1 0 0,1 0-1,0 1 1,-1-1 0,6 6-1,1-1 61,-1 2 0,0-1 1,-1 1-1,0 1 0,0-1 0,-1 2 0,7 11 0,-12-18-148,-1 0 0,1 0 0,-1 1 0,0-1-1,0 1 1,-1 0 0,0-1 0,1 1 0,-1 0 0,-1 0 0,1 0-1,-1-1 1,0 11 0,-2-8-18,1 0-1,-1 0 1,0 1 0,-1-2-1,0 1 1,0 0 0,0 0-1,-7 9 1,5-8-11,-40 59 380,37-57-371,0 0-1,0-1 1,-1 0 0,-12 10-1,20-18-74,0 0 1,-1 0-1,1 0 0,0-1 0,-1 1 0,1 0 0,0 0 0,-1-1 0,1 1 1,-1-1-1,1 0 0,-1 1 0,1-1 0,-1 0 0,1 0 0,-1 0 0,1 0 1,-1 0-1,1 0 0,-1 0 0,1-1 0,-1 1 0,1 0 0,-1-1 0,1 1 0,-1-1 1,1 0-1,0 1 0,-1-1 0,1 0 0,0 0 0,0 0 0,0 0 0,-1 0 1,1 0-1,-1-2 0,-4-5-480,0 0-1,1 0 1,0-1 0,-7-15 0,3 6-998,3 9 142,0 0-1,0 0 1,-1 1 0,-10-11 0,5 7-165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2.9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47 11146,'0'-11'1433,"-2"-4"887,2 5-287,2 2-121,1 5-184,4 6-87,3 7-169,1 6-88,5 9-239,4 1-217,0 8-352,1 4-152,-5 3-288,-1 0-40,-4-5-504,2-7-752,2-18-1145,-8-11 1121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3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41 9666,'1'-8'911,"-1"6"-419,1 0-1,-1-1 0,0 1 0,0 0 0,0 0 0,0-1 0,-1 1 1,1 0-1,0-1 0,-1 1 0,0 0 0,-1-3 0,2 5-256,-1 1-1,0 0 0,0-1 1,1 1-1,-1 0 1,1 0-1,-1 0 0,0-1 1,1 1-1,-1 0 0,1 0 1,-1 2-1,0-2 127,-8 19 368,1 0 1,1 1 0,1-1 0,1 1-1,-4 24 1,5-14-47,2 1-1,2 58 0,0-85-618,1 1 1,0-1-1,-1 0 1,2 1-1,-1-1 1,1 0-1,0 0 1,0 0-1,0 0 1,4 7-1,-4-11-51,-1 1 1,0-1 0,1 1-1,-1-1 1,0 0-1,1 1 1,0-1-1,-1 0 1,1 0-1,0 0 1,-1 0-1,1 0 1,0-1-1,0 1 1,0 0-1,0-1 1,0 0-1,0 1 1,0-1-1,0 0 1,0 0 0,0 0-1,0 0 1,0 0-1,0 0 1,0-1-1,0 1 1,0-1-1,-1 1 1,5-3-1,0 0-25,1 0 0,-1 0 0,0-1 0,0 0 0,0 0-1,0-1 1,-1 0 0,8-7 0,35-50-997,-40 51 680,52-85-4479,-44 69 2834,1 0 300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4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14 109 10338,'-1'5'1200,"-2"5"805,0 0 0,1 1 0,0 0 0,0 15 0,2-24-1872,0-1 1,0 1-1,0 0 1,0 0 0,0-1-1,1 1 1,-1 0-1,0 0 1,1-1-1,0 1 1,-1 0 0,1-1-1,0 1 1,0 0-1,0-1 1,0 1-1,0-1 1,0 0 0,0 1-1,0-1 1,1 0-1,-1 0 1,0 1-1,1-1 1,-1 0 0,1-1-1,-1 1 1,1 0-1,0 0 1,-1-1-1,1 1 1,0-1-1,0 1 1,2 0 0,2-1-71,0 0 1,-1-1-1,1 1 0,0-1 1,0 0-1,0 0 1,-1-1-1,1 0 1,-1 0-1,1 0 1,-1 0-1,0-1 1,10-7-1,-4 3-58,0-2 1,-1 1-1,0-1 0,0-1 1,8-10-1,-14 13 0,1-1 0,-1 1 1,0-1-1,0 0 0,-1 0 0,0 0 1,-1 0-1,1 0 0,-2-1 0,1 1 0,-1-1 1,-1 1-1,1-1 0,-2-14 0,2 22-29,2 3 9,-2-1 13,169 169 1093,-158-158-854,-1 1 0,-1 0 1,0 1-1,13 22 0,-21-32-202,0 1 0,0-1 0,0 1 0,0-1 1,0 1-1,-1 0 0,0 0 0,0 0 0,-1 0 0,1 0 0,-1 0 0,0 0 1,0 0-1,-1 0 0,1 0 0,-1 0 0,0 0 0,0-1 0,-4 8 0,4-9-32,0-1 0,0 0-1,-1 0 1,1 0 0,-1 0-1,1 0 1,-1-1 0,0 1-1,0 0 1,0-1 0,0 1-1,0-1 1,0 0 0,0 1-1,0-1 1,0 0 0,-3 1-1,0-1-63,0 0-1,0 0 0,0-1 1,0 1-1,0-1 0,0 0 1,0 0-1,-6-2 0,-2 0-370,0-1 0,-1-1 0,1 0-1,0-1 1,-15-8 0,17 7-261,1 1-1,0-1 1,1-1 0,-1 0 0,1 0-1,1-1 1,0 0 0,0-1 0,0 0-1,-10-15 1,14 16 132,0-1-1,-4-13 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4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16211,'4'13'1086,"0"1"0,1-1-1,0-1 1,1 1 0,0-1-1,9 12 1,51 64 1570,-59-79-2300,89 106 2156,113 155-311,-202-259-2512,1 1-1,-2 0 1,9 21-1,-14-32 170,-1 0-1,0-1 1,0 1-1,1 0 0,-1 0 1,0-1-1,0 1 1,0 0-1,0 0 0,0-1 1,0 1-1,0 0 0,0 0 1,-1 0-1,1-1 1,0 1-1,0 0 0,-1-1 1,1 1-1,0 0 0,-1 0 1,1-1-1,-1 1 1,1-1-1,-1 1 0,1 0 1,-1-1-1,1 1 0,-1-1 1,1 1-1,-1-1 1,0 1-1,-1 0 0,1-1-139,0 1 0,0-1 0,0 0-1,-1 1 1,1-1 0,0 0 0,-1 0 0,1 0-1,0 0 1,-1 0 0,1 0 0,0 0-1,0 0 1,-1 0 0,1-1 0,0 1-1,0-1 1,-2 0 0,-10-11-1761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4.8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20 14699,'0'-1'260,"-1"0"0,1 1 0,-1-1 0,1 0 0,0 0 0,-1 1 0,1-1-1,0 0 1,-1 0 0,1 0 0,0 1 0,0-1 0,0 0 0,0 0 0,0 0 0,0 0 0,0-1-1,0 2-113,0 0-1,1-1 1,-1 1-1,0 0 1,0 0-1,1-1 0,-1 1 1,0 0-1,1 0 1,-1 0-1,0-1 0,1 1 1,-1 0-1,0 0 1,1 0-1,-1 0 0,0 0 1,1 0-1,-1 0 1,0-1-1,1 1 0,-1 0 1,0 0-1,1 1 1,-1-1-1,1 0 0,-1 0 1,3 0 175,0 1 1,0 0-1,0 0 1,0 0 0,-1 0-1,1 0 1,-1 1-1,1-1 1,3 4-1,4 4-135,0 0 0,-1 1 0,0 0 0,0 0 0,-2 1 0,1 1 0,-1-1 0,-1 1 0,6 14 0,3 14-150,15 64 1,-19-62-212,21 54-1,-30-92 119,0 1 1,1-1-1,-1 0 0,1 0 1,0 0-1,0 0 0,4 3 1,-7-6 39,1-1 1,-1 1-1,1-1 0,-1 1 1,1-1-1,0 1 1,-1-1-1,1 0 1,-1 1-1,1-1 1,0 0-1,-1 0 1,1 0-1,0 1 1,0-1-1,-1 0 1,1 0-1,0 0 1,-1 0-1,1 0 1,0 0-1,0-1 1,0 1-5,0-1 1,0 0 0,0 1-1,0-1 1,0 0 0,0 0 0,0 0-1,0 0 1,-1 0 0,1 0-1,0 0 1,-1 0 0,1 0 0,-1 0-1,1 0 1,-1-1 0,0 1-1,1-1 1,5-20-137,-2 0 1,3-26-1,-4 24 71,1 1-1,7-25 1,-8 39 49,0-1 1,1 1 0,6-12 0,-10 20 37,1-1-1,0 1 1,0-1 0,0 1-1,0 0 1,0-1 0,0 1-1,0 0 1,0 0 0,0-1 0,1 1-1,-1 0 1,0 0 0,1 0-1,-1 1 1,1-1 0,-1 0-1,1 0 1,0 1 0,-1-1-1,1 1 1,-1 0 0,1-1-1,0 1 1,0 0 0,-1 0 0,3 0-1,-2 1 20,0-1 1,-1 1-1,1 0 0,-1-1 0,0 1 0,1 0 0,-1 0 0,0 0 1,0 0-1,1 0 0,-1 1 0,0-1 0,0 0 0,0 1 1,0-1-1,0 0 0,-1 1 0,1-1 0,0 1 0,-1-1 0,1 1 1,-1-1-1,1 1 0,-1 1 0,2 5 134,-1-1 0,-1 1-1,1 14 1,-2-7-62,0 0-1,-1-1 1,-1 1-1,0 0 1,-1-1 0,-1 0-1,0 0 1,-8 16-1,2-18-511,11-12 362,-1 1 1,1-1-1,0 0 0,-1 0 1,1 0-1,-1 0 0,1 1 1,0-1-1,-1 0 0,1 0 1,-1 0-1,1 0 0,0 0 1,-1 0-1,1 0 0,-1 0 0,1 0 1,-1 0-1,1-1 0,0 1 1,-1 0-1,0 0 0,0-1-115,0 0-1,0 0 1,1 0-1,-1 0 1,0 0-1,0 0 1,0-1-1,1 1 1,-1 0-1,0 0 1,1-1-1,0 1 1,-1 0-1,1-1 1,0 1-1,-1 0 1,1-1-1,0-1 1,-1-9-1469,1 1 0,0-1 0,1 1 0,3-15 0,6-20-1257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5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0 289 11923,'188'-156'11390,"-183"152"-11093,0-1 166,1 0 0,0 0 0,0 0 0,13-6 0,-18 10-431,0 0 0,0 1 1,0-1-1,0 1 0,0 0 1,1-1-1,-1 1 0,0 0 0,0 0 1,0 0-1,0 0 0,1 0 1,-1 0-1,0 0 0,0 0 1,0 0-1,0 0 0,1 1 0,-1-1 1,0 0-1,0 1 0,0-1 1,0 1-1,0-1 0,0 1 1,0 0-1,0-1 0,0 1 0,0 0 1,0 0-1,-1 0 0,1 0 1,0-1-1,0 1 0,-1 0 1,1 0-1,-1 0 0,2 3 0,0 0 5,3 7 41,1 0 0,0 0 0,0-1 0,1 0 0,10 10 0,-16-18-54,1 0 0,0 0 0,0-1 0,0 1 0,0-1 0,0 0 0,0 1 0,0-1 0,0 0 0,0 0 0,1 0 0,-1 0 0,0-1 0,1 1 0,-1-1 0,0 1 0,1-1 0,-1 0 0,1 0 0,-1 0 0,1 0 0,-1 0 0,1-1 0,-1 1 0,0-1 0,1 1 0,-1-1 0,0 0 0,1 0 0,-1 0 0,0 0 0,3-3 0,0 1 29,-1-1 1,0 1-1,0-1 1,0 0 0,0 0-1,-1-1 1,1 1-1,-1-1 1,0 1-1,-1-1 1,1 0 0,-1 0-1,0-1 1,0 1-1,-1 0 1,1 0-1,0-10 1,-1 11-41,-1 0 1,0 1-1,0-1 1,0 0-1,0 0 1,-1 0-1,1 0 1,-1 1-1,0-1 1,0 0-1,0 1 1,0-1-1,-1 1 1,0-1-1,0 1 1,0 0-1,0-1 1,0 1-1,0 0 1,-1 0-1,0 1 1,1-1-1,-1 1 1,0-1-1,0 1 1,-5-3-1,3 3-39,-1-1 1,1 1-1,-1 0 0,0 1 1,1-1-1,-1 1 0,0 0 1,0 1-1,0-1 0,0 1 1,0 0-1,-8 2 0,-1 0-1048,1 1-1,1 1 1,-1 0-1,-14 7 0,21-9-1089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5.4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14859,'-2'5'5026,"2"-5"-4907,0 0 1,-2 0 1555,1 0-1555,9 13 1903,12 12-756,0 0-1,27 22 0,-22-22-763,30 38 0,-31-29-762,-1 0 0,-2 2 0,19 45 0,-34-72-1883,-6-9 2084,0 0-1,1 0 0,-1 0 0,0 0 0,0 0 0,0 0 0,0 0 1,0-1-1,1 1 0,-1 0 0,0 0 0,0 0 0,0 0 1,0 0-1,0 0 0,0 0 0,0 0 0,0 0 0,1 0 0,-1 0 1,0-1-1,0 1 0,0 0 0,0 0 0,0 0 0,0 0 1,0 0-1,0 0 0,0-1 0,0 1 0,0 0 0,0 0 0,0 0 1,0 0-1,0 0 0,0 0 0,0-1 0,0 1 0,2-23-3515,-2 17 3107,0-28-1066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5.8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13 10018,'0'0'449,"0"-1"-1,0 0 1,0 0-1,0 1 1,0-1 0,1 0-1,-1 1 1,0-1-1,0 0 1,1 1-1,-1-1 1,0 0 0,1 1-1,-1-1 1,1 1-1,-1-1 1,2 0-1,-2 1-303,0 0 0,1 0 0,-1 0 0,0 1-1,0-1 1,1 0 0,-1 0 0,0 1-1,0-1 1,1 0 0,-1 1 0,0-1-1,0 0 1,0 1 0,1-1 0,-1 0-1,0 1 1,0-1 0,0 0 0,0 1-1,0-1 1,0 0 0,0 1 0,4 30 1569,-18 72 737,0 3-1323,14-9-484,1-42-379,-2-54-263,1 0 0,0 1 0,1-1 1,-1 0-1,0 0 0,0 1 1,0-1-1,1 0 0,-1 0 0,1 1 1,-1-1-1,1 0 0,-1 0 0,1 0 1,0 0-1,0 0 0,-1 0 0,1 0 1,0 0-1,0 0 0,0 0 1,0 0-1,0-1 0,0 1 0,0 0 1,0 0-1,1-1 0,-1 1 0,0-1 1,0 0-1,0 1 0,1-1 1,-1 0-1,0 1 0,1-1 0,-1 0 1,0 0-1,0 0 0,3-1 0,1 1-1,0-1 0,-1 1-1,1-1 1,0 0 0,-1-1-1,1 1 1,-1-1 0,1 0-1,7-5 1,-3 0 7,0 0 0,-1-1-1,1 0 1,-2-1 0,1 0 0,6-9 0,-4 2 13,0-1 0,14-31 1,-21 41-13,-1 0 1,1 0-1,-1-1 1,-1 1-1,0-1 1,0 1-1,0-1 1,-1-7-1,0 14-4,0-1-1,0 1 1,0-1-1,0 1 1,0 0-1,1-1 1,-1 1-1,0-1 1,1 1-1,-1 0 1,1-1 0,-1 1-1,1 0 1,-1 0-1,1-1 1,0 1-1,0 0 1,0 0-1,1-2 1,-1 3 12,0-1 0,0 1 1,1-1-1,-1 1 0,0-1 0,0 1 1,0 0-1,0 0 0,1 0 0,-1-1 0,0 1 1,0 0-1,0 0 0,1 1 0,-1-1 1,0 0-1,0 0 0,2 1 0,2 1 50,0 0 0,0 0-1,0 1 1,0-1 0,-1 1 0,1 0-1,-1 1 1,7 5 0,-6-4-62,3 3 57,0-1-1,11 9 0,-17-14-109,0-1 0,0 1 0,0-1 0,1 0 0,-1 0-1,0 0 1,0 0 0,1-1 0,-1 1 0,1 0 0,-1-1-1,0 0 1,1 0 0,-1 1 0,1-1 0,2-1-1,-4 1-152,1-1-1,-1 0 0,1 0 0,-1 0 0,1 0 0,-1 0 0,0 0 0,1 0 0,-1 0 0,0 0 0,0 0 1,0-1-1,0 1 0,0 0 0,0-1 0,0 1 0,-1-1 0,1 1 0,0-1 0,-1 0 0,1 1 0,0-4 1,0-1-589,6-12-703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6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16612,'-2'11'1136,"2"2"344,8 0-720,4 2-544,-4-5-416,5-2-648,2-1-376,9-6 696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6.7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0 301 14995,'1'1'3447,"5"4"-1351,0-1-892,-1 0 1,0 0-1,8 11 1,-2-2-273,11 22 0,-13-21-652,14 19 1,-22-32-278,-1-1 0,0 1 0,0-1 0,1 1 0,-1-1 0,1 1 0,-1-1 0,0 1 0,1-1 0,-1 1 0,1-1 0,-1 0 0,1 1 0,-1-1 0,1 0 0,0 1 0,-1-1 0,1 0 0,-1 0 0,1 0 1,0 0-1,-1 1 0,1-1 0,-1 0 0,1 0 0,0 0 0,-1 0 0,1 0 0,-1 0 0,1-1 0,0 1 0,-1 0 0,1 0 0,-1 0 0,1-1 0,0 1 0,-1 0 0,1 0 0,-1-1 0,1 1 0,-1 0 0,1-1 1,-1 1-1,1-1 0,-1 1 0,0-1 0,1 1 0,-1-1 0,0 1 0,1-1 0,-1 1 0,0-1 0,1 1 0,-1-1 0,0 0 0,0 0 0,3-5 3,-1 0 1,0 0-1,-1 0 1,2-8-1,1-20-7,-3 23-34,0 1 0,0 0 1,1-1-1,1 1 0,0 0 0,7-18 0,-9 27 29,-1 0 1,1 0 0,0 0 0,0 0 0,0 0-1,-1 0 1,1 0 0,0 0 0,0 1 0,1-1-1,-1 0 1,0 0 0,0 1 0,0-1 0,0 1 0,1-1-1,-1 1 1,0 0 0,0-1 0,1 1 0,-1 0-1,0 0 1,1 0 0,-1 0 0,0 0 0,1 0-1,-1 0 1,2 1 0,5 1-4,-1 0 1,1 0-1,13 8 1,1-1 77,-13-6 28,1 0 1,0 0-1,18 2 1,-25-5-82,0 0 1,1 0-1,-1 0 0,0-1 0,1 1 1,-1-1-1,0 1 0,0-1 0,1 0 1,-1 0-1,0-1 0,0 1 1,0-1-1,-1 1 0,6-5 0,-3 2-1,1-1 0,-1 0 0,-1 0 1,1-1-1,-1 1 0,1-1 0,-1 0 0,-1 0 0,0-1 0,1 1 0,-2-1 0,1 0 0,2-11 0,-3 9 0,-1 0 1,0 0-1,-1 0 1,0 0-1,0-1 0,-1 1 1,0 0-1,0 0 1,-1 0-1,-4-11 0,1 1-3,4 15-13,1 0 0,-1 0 0,0 0 0,-1 0 0,1 0 0,-1 0 0,0 1 0,0-1 0,-4-5 0,6 9 1,0-1-1,0 1 1,0 0 0,-1-1-1,1 1 1,0 0 0,0 0 0,-1-1-1,1 1 1,0 0 0,-1 0-1,1 0 1,0-1 0,-1 1-1,1 0 1,0 0 0,-1 0 0,1 0-1,0 0 1,-1 0 0,1 0-1,0 0 1,-1 0 0,1 0 0,0 0-1,-1 0 1,1 0 0,0 0-1,-1 0 1,1 0 0,0 0 0,-1 0-1,1 0 1,0 0 0,-1 1-1,1-1 1,0 0 0,-1 0 0,1 0-1,0 1 1,0-1 0,-1 0-1,1 0 1,0 1 0,0-1 0,-1 0-1,1 0 1,0 1 0,0-1-1,0 0 1,0 1 0,-1-1 0,1 0-1,0 1 1,0-1 0,0 0-1,0 1 1,0-1 0,0 0 0,0 1-1,0-1 1,0 0 0,0 1-1,0 0 1,-29 8 27,29-8-27,-1-1 0,0 0 0,1 0-1,-1 1 1,0-1 0,1 1 0,-1-1 0,0 0 0,1 1 0,-1-1 0,1 1 0,-1-1 0,1 1 0,0 0 0,-1-1 0,1 1-1,-1-1 1,1 1 0,0 0 0,-1-1 0,1 1 0,0 0 0,0-1 0,0 1 0,0 0 0,-1 0 0,1-1 0,0 1-1,0 0 1,0-1 0,1 1 0,-1 0 0,0 0 0,0-1 0,0 1 0,1 1 0,-1 0-4,1 5 14,-1-1 0,1 1 0,1-1 0,-1 0 1,1 0-1,0 1 0,1-1 0,-1-1 0,1 1 0,0 0 0,1-1 0,-1 1 0,5 4 0,-5-7 48,-1 0-1,1 0 1,-1 0 0,1 0-1,0-1 1,0 1-1,0-1 1,1 0 0,-1 0-1,0 0 1,1 0-1,0-1 1,-1 1-1,1-1 1,0 0 0,0 0-1,-1 0 1,1-1-1,0 1 1,0-1 0,0 0-1,6-1 1,-4 0 35,0-1 1,0 0 0,0-1 0,-1 1-1,1-1 1,-1 0 0,0-1 0,1 1-1,-2-1 1,1 0 0,0 0 0,-1 0-1,6-7 1,-3 2-262,0-1-1,0 0 1,-1 0-1,-1 0 1,1 0 0,3-13-1,-5-7-4660,0 25 3030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18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7519 14107,'12'7'3758,"8"-2"-2584,-15-4-753,17 4 269,0-2-1,0-1 1,1-1-1,-1 0 1,0-2-1,0 0 1,0-2-1,36-8 0,128-34 1056,-162 39-1602,0 0 0,-1-2 1,0-1-1,0 0 0,-1-2 0,0 0 0,-1-2 1,22-17-1,11-12 277,78-81 1,-87 76-304,-1-1 0,-3-2 1,-2-2-1,56-98 0,296-644 1057,-204 441-1106,-89 179-76,20-50 7,174-299 25,-100 233 3,-55 84-32,-37 62-9,144-161-1,175-199 22,21-27-7,-338 420 4,208-235 14,-30 35-24,-214 246 10,219-237-15,-249 257 6,77-89 0,-81 100 6,63-53 0,81-37 11,34-29-1,-85 33-11,-84 77-4,2 2 1,51-37 0,-14 27 3,136-66-1,43-25 166,-200 104-57,126-92 694,-179 125-778,3-2 21,0 0 0,0 0 0,11-6-1,-17 12-38,0-1 0,0 1 0,0 0 0,0 0-1,0 0 1,0 0 0,0 1 0,1-1 0,-1 1-1,0 0 1,1 0 0,-1 0 0,0 0-1,0 1 1,4 0 0,-3 0-6,1-1 0,-1 1 0,0-1 0,0 0 0,1 0 0,-1 0 0,0-1 0,0 1 0,0-1 0,1 0 0,-1-1 0,0 1 0,7-4 0,3-2 0,0-2 0,18-13 0,-10 6 0,-16 12 0,54-39 0,-52 36 0,0 0 0,0 0 0,-1-1 0,12-15 0,-17 19-258,0 0 0,0 1 0,0-1 0,-1 0 1,1 0-1,0-5 0,-1 3-611,0 0 1,0-1-1,-1 1 1,0 0-1,0 0 1,0-1-1,-2-8 1,1 13 391,1-1 0,-1 0 0,0 0 0,0 0 1,0 0-1,-1 1 0,1-1 0,-1 0 0,1 1 0,-1 0 0,0-1 1,-3-3-1,3 5 324,1 0 1,-1 0 0,0 0 0,0 0-1,0 0 1,1 0 0,-1 0-1,0 1 1,0-1 0,0 1-1,0-1 1,0 1 0,0 0 0,0 0-1,0-1 1,0 2 0,-1-1-1,1 0 1,0 0 0,-2 1-1,-4 1-104,0 1-1,0 0 1,0 0-1,-14 8 1,17-8 546,1-1 0,0 1 0,0 0 0,0 1-1,0-1 1,1 0 0,-1 1 0,1 0 0,-4 6 0,6-9-131,1-1 0,-1 1 0,1 0 0,-1 0 0,1-1 0,0 1 0,-1 0 0,1 0 0,0 0 0,0-1 0,0 1 0,0 0 0,-1 0 0,1 0 0,0 0 0,1-1 0,-1 1 0,0 0 0,0 0 0,0 1 0,1-2-23,-1 1 1,1 0-1,-1-1 1,1 1-1,-1-1 1,1 1-1,-1-1 1,1 0-1,0 1 1,-1-1-1,1 1 1,-1-1 0,1 0-1,0 0 1,0 1-1,-1-1 1,1 0-1,1 0 1,4 1 303,-1-1 0,1 0 0,0 0 0,9-2 1,33-7 587,-19 3-169,30-1-1,-51 6-649,-1 1 0,1 0-1,0 0 1,-1 1 0,1 0-1,-1 0 1,1 1 0,14 5-1,-19-5-153,0-1 0,-1 1 0,1 0 0,0-1 0,0 1 0,-1 1 0,1-1-1,-1 0 1,0 1 0,1-1 0,-1 1 0,-1 0 0,1-1 0,0 1 0,-1 0 0,1 0 0,-1 0 0,0 1 0,0-1-1,0 0 1,0 0 0,0 0 0,-1 1 0,0-1 0,0 0 0,0 1 0,0-1 0,-1 6 0,-1 4-4,0 1 1,-1-1 0,-1 0 0,0 0 0,-10 19 0,-29 53-125,-8 20-1369,47-97 913,2 1 0,-1 0 0,1 1 0,-1 9 0,1 33-1173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3.5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13515,'0'-1'7107,"2"6"-5830,5 26 210,-2 0 0,2 40-1,-3-25-861,0 2-165,40 304 1165,-42-343-1654,-1 1-143,1-1-1,1 1 1,4 13-1,-4-20-1610,-2-5 627,0-8-557,-6-30-6924,0 21 5611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3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27 320 13387,'-21'-15'3455,"21"15"-3266,-1 0 1,1-1 0,-1 1 0,1-1-1,-1 1 1,1-1 0,0 0-1,-1 1 1,1-1 0,0 1 0,-1-1-1,1 1 1,0-1 0,0 0-1,-1 0 1,2 0-75,-1 1-1,0 0 1,0-1 0,0 1-1,0-1 1,1 1-1,-1 0 1,0-1 0,0 1-1,0 0 1,1 0-1,-1-1 1,0 1 0,1 0-1,-1-1 1,0 1 0,1 0-1,-1 0 1,0 0-1,1-1 1,-1 1 0,0 0-1,1 0 1,-1 0-1,1 0 1,-1 0 0,0 0-1,1 0 1,120-39 3750,55-37-2200,-4 1-1134,-156 69-554,133-48 231,-110 42-1213,74-13 0,-109 25 1063,22-2-2610,-25 2 2481,0 0 1,0 1-1,-1-1 1,1 0 0,0 0-1,0 1 1,0-1-1,0 1 1,0-1 0,0 1-1,-1-1 1,1 1-1,0-1 1,0 1-1,-1 0 1,1-1 0,0 1-1,-1 0 1,1 0-1,-1-1 1,1 1 0,-1 0-1,1 0 1,0 1-1,2 21-258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4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1 13723,'-1'0'275,"1"1"0,-1-1 0,0 1 0,0-1 0,0 1 0,0 0 1,1-1-1,-1 1 0,0 0 0,1 0 0,-1 0 0,0-1 0,1 1 0,-1 0 0,1 0 0,-1 0 0,1 0 1,0 0-1,-1 2 0,-3 5 499,3-7-689,-17 29 2227,-22 48 1,36-70-2026,0 1 0,1 0 0,0 0 0,1 0 0,0 0 1,1 0-1,0 1 0,0-1 0,1 0 0,1 19 0,0-24-221,-1 0 1,1-1-1,0 1 0,1-1 0,-1 1 1,1-1-1,-1 1 0,1-1 0,0 0 0,0 1 1,0-1-1,1 0 0,-1-1 0,1 1 0,5 4 1,-4-4-22,1 0 0,0-1 0,0 1 0,-1-1 1,2 0-1,-1 0 0,0-1 0,0 1 1,11 0-1,1-1-157,0 0 0,1-2 0,-1 0 0,0-1 0,31-8 0,39-13-1984,31-7-610,-32 14 1726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5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1 156 11835,'4'-5'1367,"1"-1"1,0 1 0,0 0-1,0 1 1,1-1 0,10-5-1,5-5 518,9-9 60,-6 5-161,52-32 0,-75 50-1756,0 0-1,1 0 0,-1 1 1,0-1-1,1 0 1,-1 1-1,1-1 0,-1 1 1,0 0-1,1-1 1,-1 1-1,1 0 0,0 0 1,-1 0-1,1 0 1,-1 0-1,3 1 0,-3-1-21,0 1 0,0 0 0,-1-1 0,1 1-1,0-1 1,-1 1 0,1 0 0,0-1-1,-1 1 1,1 0 0,-1 0 0,1-1 0,-1 1-1,0 0 1,1 0 0,-1 0 0,0 0 0,1-1-1,-1 1 1,0 0 0,0 1 0,0 6-16,0 0 0,0-1 1,-1 1-1,0-1 1,-2 10-1,-7 19 6,-2-1 1,-1-1-1,-25 49 0,8-21 27,28-58-19,1-1-3,0 0 1,-1 0 0,1 0 0,0 1 0,-1 4 0,2-8-1,0 1-1,0-1 1,0 1-1,0-1 1,0 1 0,0-1-1,0 1 1,1-1 0,-1 0-1,0 1 1,0-1-1,0 1 1,0-1 0,1 1-1,-1-1 1,0 1 0,0-1-1,1 0 1,-1 1 0,0-1-1,1 0 1,-1 1-1,1-1 1,-1 0 0,0 1-1,1-1 1,-1 0 0,1 0-1,-1 1 1,1-1-1,-1 0 1,0 0 0,1 0-1,-1 0 1,1 0 0,-1 0-1,1 0 1,-1 0-1,1 0 1,-1 0 0,1 0-1,-1 0 1,1 0 0,12-1 10,0 0 1,-1 0-1,0-2 1,14-3 0,50-19-89,-63 20 30,-2 1-58,79-31-661,-74 28-326,0-1 0,-1 0 1,20-15-1,-31 19 180,0 1 1,0-1-1,0 0 1,-1 0-1,5-7 1,1-1-692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5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16428,'19'93'5484,"-14"-58"-3874,3 1-1,16 47 0,-20-72-1480,0-1-1,1 0 1,0 0-1,1 0 1,0-1-1,1 0 0,0 0 1,0 0-1,1-1 1,0 0-1,0-1 1,10 8-1,-12-12-109,0 1-1,1-1 1,-1 0-1,1-1 1,-1 0-1,1 0 1,0 0-1,0-1 1,0 0-1,0 0 1,0 0 0,0-1-1,0 0 1,0-1-1,0 0 1,0 0-1,0 0 1,0-1-1,-1 0 1,1 0-1,0 0 1,-1-1 0,0 0-1,1-1 1,-1 1-1,-1-1 1,1 0-1,0-1 1,-1 1-1,7-9 1,-10 10-14,-1 1 0,1-1 1,-1 0-1,0 0 0,0 0 1,0 0-1,0 0 0,0 0 0,-1 0 1,1-1-1,-1 1 0,0 0 1,0-5-1,0 7-20,0 0 1,0 0-1,0 0 0,0 0 1,0 0-1,-1 0 0,1 0 1,0 0-1,0 0 0,-1 0 1,1 0-1,-1 0 0,1 0 1,-1 0-1,1 1 0,-1-1 1,1 0-1,-1 0 0,0 0 1,0 1-1,1-1 0,-1 0 1,0 1-1,0-1 0,0 1 1,0-1-1,1 1 1,-1-1-1,0 1 0,0-1 1,0 1-1,0 0 0,0 0 1,0 0-1,0-1 0,0 1 1,0 0-1,0 0 0,0 0 1,-1 0-1,1 1 0,0-1 1,0 0-1,-1 1 0,-3 0-227,1 1 0,0 0-1,0 1 1,-1-1-1,1 1 1,1 0 0,-1 0-1,0 0 1,1 0 0,-1 1-1,1-1 1,0 1-1,0 0 1,1 0 0,-1 0-1,1 0 1,0 0-1,0 1 1,0-1 0,1 0-1,-1 1 1,1 0 0,0-1-1,0 1 1,1 0-1,-1 0 1,1 6 0,6 27-935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6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514 7 12139,'-18'-3'913,"1"1"1,0 1 0,-25 1 0,34 1-529,-1 0-1,1 1 1,0-1-1,0 2 1,0-1-1,0 1 1,0 1-1,-15 7 1,3 3 300,1 0 1,0 2 0,-28 28-1,-41 60 819,69-80-1250,1 0 0,1 1 0,1 1 0,2 1 0,1 0 1,-11 32-1,19-47-182,2 0 1,0 1-1,0-1 1,2 1-1,-1-1 1,1 1 0,1-1-1,0 1 1,1 0-1,1-1 1,-1 1-1,2-1 1,0 1-1,0-1 1,2 0 0,-1 0-1,9 14 1,-3-9-43,1 0 1,0-1 0,1 0-1,1-1 1,1 0 0,0-1-1,1 0 1,1-2 0,0 0-1,20 12 1,-25-17-24,0-1 0,0-1-1,1 0 1,-1-1 0,1 0 0,0 0-1,1-2 1,-1 1 0,0-1 0,1-1-1,-1-1 1,1 1 0,-1-2-1,1 0 1,-1 0 0,1-1 0,15-5-1,-9 0 5,-1-1 0,-1 0 0,1-2 0,-1 1-1,-1-2 1,0-1 0,16-14 0,94-101 96,-107 106-19,-1-1 1,28-43 0,-41 56-36,0 0 0,0-1 0,-1 1 0,0-1 0,-1 0 0,0 0 0,0 0 0,-1-1 0,-1 1 0,1-21 0,-3 17-7,-1 1 1,0 0-1,-1 0 0,-1 0 0,0 0 0,-1 0 0,0 1 0,-1 0 0,0 0 0,-12-16 1,6 11 6,-1 0 1,-1 1-1,0 0 1,-1 1-1,-32-24 1,35 30-10,-1 2 1,0-1 0,-1 1 0,0 1 0,0 1 0,0 0 0,-1 0 0,1 2 0,-1 0 0,0 0 0,0 1 0,-20 1 0,-1 2-606,0 2 1,0 1-1,1 1 1,-35 12 0,32-8-517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7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167 140 6873,'-1'-6'722,"0"1"0,0-1 0,0 0 0,1 1 0,0-1 0,0 1 0,0-1 0,1 0 0,0 1 0,2-9 0,-1 6 224,-1 1 0,0-1 0,0 0 0,-1-10 1,0 18-885,0-1 1,0 1 0,0 0 0,0-1 0,0 1 0,0 0 0,0-1 0,0 1 0,0 0 0,0 0-1,0-1 1,0 1 0,0 0 0,0-1 0,0 1 0,0 0 0,-1 0 0,1-1 0,0 1 0,0 0-1,0 0 1,0-1 0,-1 1 0,1 0 0,0 0 0,0 0 0,-1-1 0,1 1 0,0 0 0,0 0-1,-1 0 1,1 0 0,0-1 0,0 1 0,-1 0 0,1 0 0,0 0 0,-1 0 0,1 0 0,0 0 0,-1 0-1,1 0 1,0 0 0,0 0 0,-1 0 0,1 0 0,-1 0 0,-16 11 1330,3 1-1200,1 0-1,1 1 0,0 1 1,0 0-1,2 1 0,0 0 0,0 0 1,1 1-1,1 0 0,1 1 1,0 0-1,1 0 0,1 0 1,1 1-1,-3 19 0,7-31-172,-1 0-1,1-1 0,0 1 1,0 0-1,1 0 1,0 0-1,0-1 1,0 1-1,1 0 0,0-1 1,3 8-1,-3-10-11,0 0 0,0 0-1,0 0 1,0-1 0,0 1-1,1-1 1,-1 1 0,1-1-1,0 0 1,0 0 0,0 0-1,0 0 1,0 0 0,0-1-1,0 0 1,0 1 0,1-1 0,-1 0-1,6 0 1,-1 0 1,0 0 0,0-1 1,0 0-1,0-1 0,-1 0 1,1 0-1,0-1 0,0 1 1,-1-2-1,1 1 0,-1-1 0,0 0 1,0-1-1,0 1 0,0-2 1,-1 1-1,1-1 0,6-6 0,2-3-2,0 0-1,-1-1 0,-1-1 0,0-1 0,18-31 0,-28 44-6,40-78-32,-38 73 28,-2 0-1,0 0 0,0 0 1,0-1-1,-1 0 0,-1 1 1,1-14-1,-2 23 5,0 0-1,0-1 1,0 1 0,0 0 0,0 0 0,0 0-1,0 0 1,0 0 0,0 0 0,0 0 0,0 0-1,0-1 1,0 1 0,0 0 0,0 0 0,0 0-1,0 0 1,0 0 0,0 0 0,0 0 0,0 0-1,-1 0 1,1 0 0,0-1 0,0 1-1,0 0 1,0 0 0,0 0 0,0 0 0,0 0-1,0 0 1,0 0 0,0 0 0,-1 0 0,1 0-1,0 0 1,0 0 0,0 0 0,0 0 0,0 0-1,0 0 1,0 0 0,0 0 0,-1 0-1,1 0 1,0 0 0,0 0 0,0 0 0,0 0-1,0 0 1,0 0 0,0 0 0,0 0 0,0 0-1,-1 0 1,1 0 0,0 1 0,-4 2-7,3-2 7,1 0 0,-1 0 0,1 0 0,-1 0 0,1 1 0,0-1 0,0 0 0,-1 0 0,1 1 0,0-1 0,0 0 0,0 1 0,0-1 0,0 0 0,1 0 0,-1 1 0,0-1 0,1 0 0,-1 0 0,0 1 0,2 1 0,-1 0 23,1 0-1,0 0 1,0 1-1,0-1 1,0 0-1,4 3 1,-2-2 23,1 0 0,0-1 1,1 1-1,-1-1 0,1 0 1,-1 0-1,1-1 0,0 0 1,0 0-1,0 0 0,0-1 0,0 1 1,1-2-1,-1 1 0,0-1 1,1 0-1,11-1 0,-9 0-32,-1 0 0,1-1 1,-1 0-1,0 0 0,0-1 0,0 0 0,0 0 0,0-1 0,-1 0 0,1 0 0,-1-1 0,11-10 0,-13 11-7,-1-1 1,0 0-1,-1-1 0,1 1 1,-1-1-1,0 1 0,0-1 1,-1 0-1,0 0 1,0 0-1,0 0 0,-1 0 1,0-1-1,1-11 0,-2 18-7,0 0-1,0 0 1,0 1-1,0-1 1,0 0-1,0 0 1,1 0-1,-1 0 1,0 1-1,0-1 1,0 0-1,0 0 1,0 0-1,1 0 1,-1 0-1,0 0 1,0 0-1,0 0 1,1 0-1,-1 1 1,0-1-1,0 0 0,0 0 1,0 0-1,1 0 1,-1 0-1,0 0 1,0 0-1,0 0 1,1 0-1,-1 0 1,0 0-1,0 0 1,0-1-1,1 1 1,-1 0-1,0 0 1,0 0-1,0 0 1,0 0-1,1 0 1,-1 0-1,0 0 0,0-1 1,0 1-1,0 0 1,0 0-1,1 0 1,-1 0-1,0 0 1,0-1-1,0 1 1,0 0-1,0 0 1,0 0-1,0-1 1,0 1-1,0 0 1,0 0-1,0 0 1,0 0-1,0-1 1,0 1-1,0 0 0,0 0 1,0 0-1,0-1 1,0 1-1,12 15-13,-10-12 11,31 40-39,-8-10 30,-2 0 0,24 43 1,-34-49 74,14 38 0,-23-56-23,-2 0 0,1 0 0,-1 0 0,-1 0 0,0 0 0,0 1-1,-1-1 1,-1 17 0,0-22-28,1-1 0,-1 0 0,0 0-1,0 0 1,0 0 0,0 0 0,-1 0 0,1 0-1,-1 0 1,0 0 0,0-1 0,0 1 0,0-1-1,0 1 1,0-1 0,-1 0 0,1 0 0,-1 0-1,1 0 1,-1 0 0,0-1 0,0 1 0,0-1-1,0 0 1,0 1 0,0-2 0,0 1 0,-5 1-1,2-2-59,0 1-1,0-1 0,0 0 0,-1 0 1,1-1-1,0 1 0,0-1 0,0-1 0,0 1 1,0-1-1,0 0 0,1-1 0,-1 1 1,-6-5-1,7 4-292,0 0 0,0-1 0,0 0 0,0 0 1,0 0-1,1-1 0,0 1 0,0-1 0,0 0 0,1 0 1,-1-1-1,1 1 0,0-1 0,1 1 0,-1-1 0,1 0 1,1 0-1,-1 0 0,1 0 0,0-1 0,0 1 0,1 0 0,-1 0 1,1-1-1,2-11 0,5-28-630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8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16291,'-1'10'1569,"-3"9"991,11 11-455,-2 16-713,6 6-224,9 12-279,0-6-137,6 3-216,-3-4-144,-1-6-208,-5-4-48,-1-6-280,-4-2-256,-3-10-928,-4-2-481,-8-11-1095,0-5-233,3-6 1801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8.6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1 269 11803,'16'-13'1317,"0"1"1,1 1 0,1 1 0,0 0 0,22-8 0,6-4-24,-19 9-361,0 0 0,1 2-1,40-11 1,-68 22-919,3-1 102,1 0 0,-1 0 0,1 1 0,-1 0 0,1-1 0,5 1 0,-8 1-95,0-1 0,0 0-1,0 0 1,0 1 0,0-1 0,0 0-1,0 1 1,0-1 0,-1 1-1,1 0 1,0-1 0,0 1-1,-1-1 1,1 1 0,0 0-1,-1 0 1,1-1 0,-1 1 0,1 0-1,-1 0 1,1 0 0,-1 0-1,1-1 1,-1 1 0,0 0-1,0 0 1,1 0 0,-1 0 0,0 0-1,0 2 1,0 5 61,0 1-1,-2 17 1,0-18-52,1 1 1,1-1 0,0 1-1,0-1 1,2 16 0,-1-22-26,-1-1 1,1 1-1,-1 0 1,1 0 0,0-1-1,0 1 1,0-1 0,0 1-1,0 0 1,0-1 0,0 0-1,0 1 1,1-1 0,-1 0-1,1 0 1,-1 1 0,1-1-1,-1 0 1,1 0 0,0-1-1,-1 1 1,1 0 0,0-1-1,-1 1 1,1-1-1,0 1 1,0-1 0,0 0-1,0 1 1,0-1 0,2-1-1,4 1 20,-1 0 0,1-1-1,0-1 1,0 1-1,-1-1 1,1 0 0,-1-1-1,12-5 1,-14 6-9,0-1 0,1 0 0,-1 0 0,0-1 0,0 1 0,-1-1 0,1 0 0,-1-1 0,0 1 0,0-1 0,6-8 0,-9 12-13,-1 0-1,1 0 1,-1-1 0,1 1-1,-1 0 1,1-1 0,-1 1-1,0-1 1,1 1 0,-1 0-1,0-1 1,0 1 0,0-1 0,0 1-1,0 0 1,-1-1 0,1 1-1,0-1 1,-1 1 0,1 0-1,-1-1 1,1 1 0,-1 0 0,1-1-1,-1 1 1,0 0 0,0 0-1,-1-2 1,-2-1-10,-1 0 0,0 0 0,0 0 0,0 0 0,-7-3-1,8 5-11,-155-90-4734,129 71 2406,12 1 777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9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 13051,'7'-6'2304,"1"3"2353,11 7-2632,1 8-497,3 14-592,1 7-80,-6 11-247,-1 5-89,-9 3-280,-3 2-96,1-3-248,3-4-224,-5-13-729,1-6-335,5-13-1136,-3-12-217,19-16 1553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9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77 146 15483,'-28'60'7819,"15"-35"-6198,-12 34-1,23-52-1530,0 0 0,0 1 1,0-1-1,1 1 0,0-1 1,1 1-1,-1 0 0,1-1 1,2 12-1,-1-16-85,-1 0 1,1 0 0,0-1-1,0 1 1,0 0-1,0 0 1,0-1-1,1 1 1,-1 0 0,1-1-1,0 0 1,-1 1-1,1-1 1,0 0 0,1 0-1,-1 0 1,0 0-1,1 0 1,-1 0-1,1-1 1,-1 1 0,1-1-1,0 0 1,-1 0-1,1 0 1,5 1-1,-5-1-8,1-1 0,-1 0 0,1 0 0,-1 0 0,1 0 0,-1 0 0,1-1-1,-1 0 1,0 1 0,1-1 0,-1 0 0,0-1 0,0 1 0,1-1 0,-1 1-1,0-1 1,-1 0 0,1 0 0,0 0 0,0 0 0,-1-1 0,5-4 0,-1-3-42,0 0 1,0 0-1,-1 0 1,0-1-1,-1 0 1,4-13-1,-4 11-7,1 0 0,0 0 0,12-21-1,-15 31 50,0 1-1,0-1 0,0 1 1,0 0-1,0 0 0,0 0 0,1 0 1,-1 0-1,1 0 0,3-2 1,-4 4 1,-1-1 1,0 1-1,1-1 1,-1 1-1,1-1 1,-1 1-1,1 0 0,-1 0 1,1 0-1,-1 0 1,1 0-1,-1 0 1,0 0-1,1 0 1,-1 1-1,1-1 1,-1 0-1,1 1 1,-1 0-1,0-1 1,1 1-1,-1 0 1,2 1-1,14 11-165,26 27 0,-17-14-1393,-26-26 1539,1 1-156,0 0 0,0 0 1,-1 0-1,1-1 0,0 1 0,0 0 0,0 0 0,0-1 0,0 1 0,1-1 1,-1 1-1,0-1 0,0 1 0,0-1 0,0 0 0,0 1 0,1-1 0,-1 0 1,0 0-1,3 0 0,9-3-1285</inkml:trace>
  <inkml:trace contextRef="#ctx0" brushRef="#br0" timeOffset="1">283 1 10986,'-8'1'1153,"3"6"1071,5-1-1688,8 4-600,4 0-680,4-3 424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9.8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1 302 12939,'10'10'1987,"0"1"0,11 15 0,-18-21-1585,0-1-1,-1 1 0,1 0 0,-1 0 1,0 0-1,-1 0 0,1 0 0,-1 0 1,1 9-1,-2-8-94,0-3-217,0 0-1,1 0 1,-1 0 0,0 0 0,1 0-1,0 0 1,0 0 0,0 0-1,2 6 1,-2-9-86,-1 0 0,1 0-1,-1 0 1,0 0 0,1 0 0,-1-1-1,1 1 1,-1 0 0,1 0 0,-1 0-1,0 0 1,1-1 0,-1 1-1,0 0 1,1 0 0,-1 0 0,0-1-1,1 1 1,-1 0 0,0-1 0,1 1-1,-1 0 1,0-1 0,0 1 0,1 0-1,-1-1 1,0 1 0,0-1-1,0 0 1,7-13 43,7-38-41,-12 38-123,2 1 0,-1 0-1,1 0 1,1 0 0,0 1-1,1 0 1,14-22 0,-20 34 113,1-1 0,-1 0 1,1 1-1,0-1 0,-1 1 1,1-1-1,0 1 0,-1-1 1,1 1-1,0-1 0,-1 1 1,1 0-1,0 0 1,0-1-1,0 1 0,-1 0 1,1 0-1,0 0 0,0 0 1,0-1-1,-1 1 0,1 1 1,0-1-1,0 0 0,0 0 1,0 0-1,-1 0 0,1 0 1,0 1-1,0-1 0,-1 0 1,1 1-1,0-1 0,0 1 1,4 2 2,0 1 1,-1-1 0,0 1-1,5 5 1,0-1-8,-3-3 16,0 0 0,0 0-1,0-1 1,1 1-1,11 4 1,-15-8 12,0 0 0,0 0 0,0 0 0,0-1 0,0 1 0,0-1 0,0 0 1,0 0-1,0 0 0,0 0 0,0-1 0,0 1 0,-1-1 0,1 0 0,0 0 0,0 0 0,5-2 0,-1-1 32,0 0 0,0 0 0,0-1 1,-1 1-1,0-2 0,1 1 0,-2-1 0,1 0 0,-1 0 0,0 0 1,0-1-1,-1 0 0,1 0 0,-2 0 0,5-11 0,-1-1-3,-1-1 0,-1 0-1,-1 0 1,3-39 0,-7 52-47,0 2-3,1-1 0,-1 1 0,1-1 0,1 1 0,-1 0 0,2-6-1,-2 10 3,0 0 0,-1-1 0,1 1-1,0 0 1,0 0 0,0 0 0,-1 0-1,1 0 1,0 0 0,0 1-1,1-1 1,-1 0 0,0 0 0,0 1-1,0-1 1,0 1 0,1-1 0,-1 1-1,0-1 1,0 1 0,1 0-1,-1-1 1,0 1 0,1 0 0,-1 0-1,0 0 1,1 0 0,-1 0-1,0 1 1,3-1 0,2 2 27,-1-1 0,1 1-1,0 0 1,0 0 0,-1 1 0,0 0 0,1 0 0,-1 0 0,6 5-1,7 7 307,16 18-1,-15-15 37,-11-11-210,-1 0 103,1 0 1,-1 1-1,0 0 0,9 13 0,-15-20-220,0 1-1,0 0 1,0 0-1,0 0 1,0-1-1,-1 1 1,1 0-1,-1 0 0,1 0 1,-1 0-1,0 0 1,1 0-1,-1 0 1,0 0-1,0 1 1,-1-1-1,1 0 0,0 0 1,-1 0-1,1 0 1,-1 0-1,0-1 1,1 1-1,-1 0 1,0 0-1,0 0 0,0-1 1,-1 1-1,0 1 1,-3 2 3,1 0 0,-1-1-1,0 0 1,0 0 0,-1 0 0,1-1 0,-8 4 0,-42 15 6,34-14-71,-13 4-1212,-2-1 0,-44 8 0,52-12-1107,8-2 745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0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22 152 19748,'13'42'2192,"-2"0"0,8 50 0,-16-65-1454,-1 1 1,0-1 0,-3 1-1,-4 41 1,5-69-736,0 0 0,0 0 1,0 1-1,0-1 0,0 0 0,0 0 0,0 0 1,0 0-1,0 0 0,0 0 0,0 1 0,0-1 1,0 0-1,0 0 0,0 0 0,-1 0 0,1 0 0,0 0 1,0 0-1,0 0 0,0 1 0,0-1 0,0 0 1,0 0-1,0 0 0,0 0 0,-1 0 0,1 0 1,0 0-1,0 0 0,0 0 0,0 0 0,0 0 1,0 0-1,-1 0 0,1 0 0,0 0 0,0 0 0,0 0 1,0 0-1,0 0 0,0 0 0,-1 0 0,1 0 1,0 0-1,0 0 0,0 0 0,0 0 0,0 0 1,0 0-1,-1 0 0,1 0 0,0 0 0,0 0 1,0 0-1,0 0 0,0-1 0,0 1 0,0 0 0,0 0 1,0 0-1,0 0 0,-1 0 0,1 0 0,0 0 1,0-1-1,0 1 0,0 0 0,-6-10 113,0-15-397,2 0 0,0 0 0,0-40 0,-1-7-351,-8-21-104,-2-22 99,15 112 619,-2-37-129,2 38 139,0 0 0,0 0 0,0-1 0,1 1 0,-1 0 0,0 0 0,1 0 0,0 0 0,0 0 0,-1 0 0,1 0 0,0 0 0,2-2 0,-2 3 6,-1 1-1,1 0 1,0-1-1,-1 1 1,1-1 0,0 1-1,0 0 1,-1 0-1,1-1 1,0 1-1,0 0 1,-1 0 0,1 0-1,0 0 1,0 0-1,0 0 1,-1 0-1,1 0 1,0 0 0,0 1-1,-1-1 1,1 0-1,0 0 1,0 1-1,-1-1 1,1 0 0,1 1-1,20 15-14,-1 5 112,32 39 1,-18-19 137,120 138 1052,-151-175-1301,19 28 136,-22-30-181,0 0 1,0 0 0,0 0-1,0 0 1,0-1-1,-1 2 1,1-1 0,-1 0-1,1 0 1,-1 0 0,0 0-1,0 0 1,0 0-1,0 0 1,-1 3 0,1-4-141,0 0 1,-1 0-1,0 0 1,1 0 0,-1 0-1,1 0 1,-1 0-1,0 0 1,0-1 0,1 1-1,-1 0 1,0-1-1,0 1 1,0 0 0,0-1-1,0 1 1,0-1-1,0 1 1,0-1 0,-2 1-1,-26 4-3490,18-3 2146,-11 4-99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0.8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1 221 16740,'5'0'1504,"3"-5"792,6-3-407,13-9-1025,4 1-248,10-5-352,3-2-152,1-2-696,4-2-456,-6 2-1145,4-1-399,-6-2 1376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1.2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36 419 15739,'-10'34'2681,"4"-16"-1398,0 1 0,2-1 0,0 1 0,-1 20 0,5-36-1222,0-1 0,0 1 0,0 0 0,0-1 0,1 1 0,-1-1 0,1 1 0,-1-1 0,1 1 0,0-1 0,0 0 0,0 1 0,0-1 0,1 0 0,-1 0 0,0 0 0,1 1 0,0-2 0,-1 1 0,4 2 0,-3-2-53,1-1 0,-1 1 0,1-1 0,0 0 0,-1 0 0,1 0 1,0 0-1,0-1 0,-1 1 0,1-1 0,0 1 0,0-1 0,0 0 0,0 0 0,0 0 0,0-1 1,4 0-1,2-2-33,-2 1 0,1-1 0,0 0 0,0-1 0,-1 0 0,0 0 1,0 0-1,0-1 0,0 0 0,-1-1 0,0 1 0,0-1 1,0 0-1,7-12 0,-4 5-24,0 0 0,-2-1 0,0 0 0,0 0 0,-1 0 0,-1-1 0,4-15 0,-2-5-37,-2 1-1,-1-1 1,-2 0-1,-1 0 1,-1 0-1,-3 0 1,0 1-1,-2-1 0,-16-55 1,14 72 149,7 18-58,0 0-1,0 0 1,0 0 0,0 0 0,-1 0 0,1 0 0,0 1 0,0-1 0,0 0 0,0 0 0,0 0 0,0 0 0,0 0-1,0 0 1,0 0 0,0 0 0,0 0 0,0 0 0,0 1 0,0-1 0,0 0 0,0 0 0,0 0 0,0 0 0,-1 0 0,1 0-1,0 0 1,0 0 0,0 0 0,0 0 0,0 0 0,0 0 0,0 0 0,0 0 0,0 0 0,-1 0 0,1 0 0,0 0-1,0 0 1,0 0 0,0 0 0,0 0 0,0 0 0,0 0 0,0 0 0,0 0 0,-1 0 0,1 0 0,0 0 0,0 0 0,0 0-1,0 0 1,0 0 0,0 0 0,0 0 0,0-1 0,0 1 0,0 0 0,0 0 0,0 0 0,-1 0 0,1 0 0,-1 11 207,1 21 486,8 64 1,15 34 45,-18-106-660,-1-1-107,2 0 0,1 0 0,0-1-1,2 0 1,15 28 0,-15-34-1272,23 29 0,-31-44 774,5 5-536,-6-6 994,0 1-1,0-1 0,0 0 0,0 0 0,0 0 0,0 0 0,0 0 0,0 0 0,0 0 0,0 0 0,1 0 0,-1 0 0,0 0 0,0 0 0,0 0 1,0 1-1,0-1 0,0 0 0,0 0 0,0 0 0,1 0 0,-1 0 0,0 0 0,0 0 0,0 0 0,0 0 0,0 0 0,0 0 0,0 0 0,1-1 0,-1 1 1,0 0-1,0 0 0,0 0 0,0 0 0,0 0 0,0 0 0,0 0 0,0 0 0,1 0 0,-1 0 0,0 0 0,0 0 0,0 0 0,0 0 0,0-1 1,0 1-1,0 0 0,0 0 0,0 0 0,0 0 0,3-14-1447</inkml:trace>
  <inkml:trace contextRef="#ctx0" brushRef="#br0" timeOffset="1">324 262 12027,'28'-8'1248,"1"3"752,5 0-239,4 4-217,3-1-80,1 5 81,-3 4-41,-9 6-352,-4 3-240,-10 4-520,-8 1-127,-1-1-458,-4-2-447,-4-5-904,1-4-889,0-15-1023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5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14867,'-1'1'2846,"3"3"-796,38 43 4513,-25-27-5330,20 37-1,-16-23-948,1 0-1,28 33 0,-44-62-394,0 0 1,0 1-1,-1-1 1,0 1-1,3 7 1,-5-12-8,-1 0 0,1 0-1,-1 0 1,0 0 0,1 0 0,-1 0 0,0 0 0,0 0 0,0 0-1,1 0 1,-1 0 0,0 0 0,-1 0 0,1 0 0,0 1 0,0-1 0,0 0-1,-1 0 1,1 0 0,0 0 0,-1 0 0,1 0 0,-1 0 0,1 0 0,-1-1-1,0 1 1,1 0 0,-1 0 0,0 0 0,0-1 0,0 1 0,1 0 0,-1-1-1,0 1 1,0 0 0,0-1 0,0 1 0,0-1 0,0 0 0,-1 1-1,-1 0-472,-1-1-1,1 1 0,0-1 0,-1 0 0,1 0 1,0 0-1,-1 0 0,-3-1 0,-12-5-956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1.6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33 13195,'-6'-11'1312,"-1"1"480,5 2-263,6 5-697,2 3-696,4 1-1120,1 6-601,2 1 761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2.1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1 616 13811,'6'8'1156,"0"-1"-1,1 0 1,0 0 0,1 0-1,-1 0 1,12 6-1,-17-12-1007,0 1 0,0-1 0,0 0-1,1 0 1,-1 0 0,0-1 0,1 1-1,-1 0 1,1-1 0,-1 0 0,1 1-1,-1-1 1,1 0 0,-1 0 0,1-1-1,-1 1 1,1 0 0,-1-1-1,1 1 1,-1-1 0,0 0 0,1 0-1,-1 0 1,0 0 0,0 0 0,0-1-1,1 1 1,-1-1 0,-1 1 0,3-3-1,0 1-97,-1-1 0,0 1 0,0-1 0,0 0 0,-1 0 0,1 0 0,-1 0 0,0 0-1,0 0 1,-1-1 0,1 1 0,1-8 0,-1-1-39,-1 0 0,0 0 1,-1-14-1,0-19-469,0 45 361,1-1 0,-1 1-1,0 0 1,0-1 0,1 1-1,-1 0 1,0 0 0,1 0-1,-1-1 1,1 1 0,0 0-1,-1 0 1,1 0 0,0 0-1,0 0 1,-1 0 0,1 0-1,0 0 1,0 0 0,0 1-1,0-1 1,0 0 0,0 0-1,1 1 1,-1-1 0,0 1-1,0-1 1,0 1 0,1 0-1,-1-1 1,0 1 0,0 0-1,1 0 1,-1 0 0,2 0-1,5 0-630,0 1-1,-1 0 0,1 0 1,12 5-1,-14-5 507,19 6-809,-5 0 145,43 6 1,-58-12 982,0-1 0,0 0-1,0 1 1,1-2 0,-1 1 0,0-1-1,0 1 1,0-1 0,0-1 0,0 1 0,0-1-1,0 0 1,7-3 0,1-8 2051,-10 9-14,-9 9-863,-36 30 796,30-25-1914,1-1-1,0 2 1,-11 11 0,22-22-180,-1 1-1,1-1 1,0 1 0,-1-1 0,1 1-1,0-1 1,-1 1 0,1 0 0,0-1-1,0 1 1,-1-1 0,1 1 0,0 0-1,0-1 1,0 1 0,0 0 0,0-1-1,0 1 1,0-1 0,0 1 0,0 1-1,0-2 6,1 0 1,-1 0-1,0 0 0,0 1 0,1-1 0,-1 0 0,0 0 0,0 0 0,1 0 0,-1 0 0,0 1 0,0-1 0,1 0 0,-1 0 0,0 0 0,1 0 0,-1 0 0,0 0 0,0 0 0,1 0 0,-1 0 0,0 0 0,1 0 0,-1 0 0,0 0 0,0 0 0,1-1 0,-1 1 0,0 0 0,1 0 0,-1 0 0,0 0 0,0 0 0,1-1 0,-1 1 0,0 0 0,0 0 0,0 0 0,1-1 1,-1 1-1,0 0 0,0-1 0,6-4-340,-1 0 0,0-1 1,0 0-1,-1 0 1,0-1-1,5-8 1,-7 10 104,1-1-1,0 1 1,0 1 0,0-1 0,1 0 0,0 1 0,0 0 0,0-1 0,0 1 0,0 1 0,1-1-1,6-3 1,-9 6 196,1 0 0,0 0-1,-1 1 1,1-1-1,0 1 1,-1-1 0,1 1-1,0 0 1,0 0-1,-1 0 1,1 1 0,0-1-1,0 1 1,3 0 0,4 3 71,0 0 0,14 7 0,7 4 176,-26-13-77,1 0 0,-1-1 0,0 0 0,0 0 0,1 0-1,-1 0 1,1-1 0,-1 0 0,0 0 0,1 0 0,5-2 0,-7 1 5,0 0 1,0-1-1,0 0 0,-1 0 1,1 0-1,0 0 0,-1 0 1,1-1-1,-1 0 1,0 0-1,0 1 0,0-2 1,0 1-1,-1 0 0,3-5 1,1 0 48,-1-2 1,0 1-1,0-1 1,-1 1-1,-1-1 1,1 0-1,-2 0 0,1-1 1,0-10-1,0-14 176,-2-50 0,-1 71-307,-2-22 245,-2-1-1,-1 1 1,-19-68-1,22 99 362,0 10-351,2 6-210,0 0-1,1 1 0,0-1 1,1 0-1,0 0 0,5 13 1,-1-1-2,33 116 329,12 57-1863,-50-192 947,-1-3 271,0 0-1,0 0 1,0 0 0,0 0 0,0 0 0,1-1-1,-1 1 1,0 0 0,1 0 0,-1 0-1,1 0 1,-1-1 0,1 1 0,-1 0 0,2 0-1,9 9-1298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3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1 545 14363,'19'1'601,"0"-1"0,0-1 0,0 0 0,30-7 0,69-25 276,-95 26-671,-14 4-159,-4 2-130,0 0 0,0-1 0,0 0 1,-1 0-1,1 0 0,5-4 0,-9 5 83,0 1 1,0-1-1,0 0 1,-1 0 0,1 0-1,0 0 1,0 0-1,-1 0 1,1 0 0,-1-1-1,1 1 1,-1 0-1,1 0 1,-1 0-1,0 0 1,0-1 0,1 1-1,-1 0 1,0 0-1,0-1 1,0 1 0,0 0-1,-1 0 1,1-1-1,0 1 1,0 0-1,-1 0 1,1 0 0,-1 0-1,0-2 1,1 3 50,0-1 1,-1 1 0,1-1-1,0 1 1,-1 0 0,1-1-1,0 1 1,-1 0-1,1 0 1,0-1 0,-1 1-1,1 0 1,-1 0 0,1-1-1,-1 1 1,1 0-1,-1 0 1,1 0 0,0 0-1,-1 0 1,1 0 0,-1 0-1,1 0 1,-1 0 0,1 0-1,-1 0 1,1 0-1,-1 0 1,1 0 0,-1 0-1,1 0 1,-1 0 0,1 1-1,-1-1 1,1 0-1,0 0 1,-1 1 0,1-1-1,-1 0 1,1 1 0,0-1-1,-1 0 1,1 1-1,-2 1 286,0-1-1,0 0 1,0 1-1,1 0 1,-1-1 0,0 1-1,-2 4 1,4-5-282,-1 0 0,1 0 0,-1 1 1,1-1-1,0 0 0,-1 1 1,1-1-1,0 0 0,0 1 1,0-1-1,0 1 0,0-1 1,0 0-1,0 1 0,1-1 0,-1 0 1,0 1-1,1-1 0,-1 0 1,1 1-1,-1-1 0,2 1 1,-1 0-31,1 0 1,0 0 0,-1 0-1,1-1 1,0 1 0,0-1 0,0 1-1,0-1 1,1 0 0,-1 0-1,3 1 1,2 1-42,0-1-1,0 0 1,0-1-1,0 0 0,0 0 1,0 0-1,11-1 1,-15-1 6,0 1-1,0-1 1,0 0 0,0 0 0,-1 0 0,1 0-1,0-1 1,0 1 0,-1-1 0,1 1-1,-1-1 1,1 0 0,-1 0 0,0 0 0,0 0-1,0-1 1,0 1 0,3-5 0,2-4-9,-1-1 1,0 0 0,4-13 0,2-2-7,-8 20 22,-1 8 9,-2 12-89,-1-11-3,0 0-1,0 0 0,0 1 0,1-1 1,-1 0-1,1 0 0,-1 0 0,2 3 1,-1-3-137,1 0 1,-1-1 0,1 1 0,0-1 0,0 0 0,-1 1 0,1-1-1,0 0 1,0 0 0,0 0 0,0 0 0,0 0 0,0-1-1,1 1 1,-1-1 0,0 1 0,0-1 0,3 0 0,-2 0-15,0 0 0,1 0 1,-1 0-1,0-1 0,1 1 0,-1-1 1,0 0-1,0 0 0,0 0 1,0 0-1,5-3 0,-8 4 239,0 0 0,0 0 0,1-1 0,-1 1 0,0 0 0,1 0 0,-1 0 0,0 0 0,0 0 0,1 0 0,-1-1 0,0 1 0,0 0 0,0 0 0,1 0 0,-1-1 0,0 1 0,0 0 0,0 0 0,0-1 0,1 1 0,-1 0 0,0 0 0,0-1 0,0 1 0,0 0 0,0-1 0,0 1 0,0 0 0,0 0 0,0-1 0,0 1 0,0 0 0,0-1 0,0 1 0,0 0 0,0-1-1,0 1 1,0 0 0,0 0 0,0-1 0,-1 1 0,1 0 0,0 0 0,0-1 0,0 1 0,0 0 0,-1 0 0,1-1 0,0 1 0,0 0 0,0 0 0,-1 0 0,1 0 0,0-1 0,0 1 0,-1 0 0,1 0 0,-1 0 0,0-1 50,0 1 1,0-1-1,0 1 1,0 0-1,0 0 0,0-1 1,0 1-1,0 0 0,0 0 1,0 0-1,0 0 0,0 0 1,0 0-1,0 1 1,0-1-1,0 0 0,-2 1 1,-2 2 226,-1 0 0,1 0 0,0 1 0,1-1 0,-7 7 0,10-9-223,-1 0 0,1 1 0,0-1 0,-1 1-1,1 0 1,0-1 0,0 1 0,0 0 0,0-1 0,0 1 0,1 0-1,-1 0 1,1 0 0,-1 0 0,1 0 0,-1 0 0,1 0-1,0 0 1,0 0 0,0 2 0,0-4-41,1 1 0,-1 0 0,0 0 0,1-1 0,-1 1 0,0 0 0,1-1 0,-1 1 0,1 0 0,-1-1 0,1 1 0,-1-1 0,1 1 0,-1-1 0,1 1 0,0-1 0,-1 1 0,1-1 0,0 0 0,1 1 0,19 4 92,20-8-73,-33 2-29,0 0 0,-1-1-1,1 0 1,-1 0 0,0-1 0,1 0 0,-1 0 0,0-1-1,10-7 1,-11 7 10,-1 0-1,0-1 1,-1 0-1,1 0 0,-1 0 1,0-1-1,-1 1 1,1-1-1,-1 0 1,0 0-1,4-11 0,17-75 526,-15 50-243,-4 21-96,-1 0 0,-1 0 1,1-40-1,-4 53-55,0 0 0,-1 0 0,0 0 0,0 0-1,-1 0 1,0 0 0,-1 0 0,1 0 0,-2 1 0,1 0-1,-1-1 1,0 1 0,-5-7 0,7 12-66,1 0 1,-1 1 0,1-1-1,-1 1 1,1-1 0,-1 1-1,0 0 1,0 0-1,0-1 1,0 1 0,0 0-1,0 1 1,0-1-1,0 0 1,0 1 0,0-1-1,0 1 1,0-1-1,-1 1 1,1 0 0,0 0-1,0 0 1,0 0-1,-1 1 1,1-1 0,-2 1-1,1 0-31,1 0-1,-1 0 1,1 0 0,0 1-1,-1-1 1,1 0-1,0 1 1,0 0-1,0 0 1,0-1-1,0 1 1,1 0 0,-1 0-1,0 1 1,1-1-1,0 0 1,-1 0-1,1 1 1,0-1-1,0 1 1,-1 4 0,1 0 10,0 1 1,1-1 0,-1 1-1,1-1 1,1 1 0,0-1-1,0 1 1,0-1 0,4 11 0,1 2 55,1 0 0,12 21 0,-14-30-250,1-1-1,0 0 0,1 0 0,0 0 1,16 16-1,-17-21-359,0 1-1,1-1 1,-1-1 0,1 1 0,-1-1 0,9 3 0,24 6-1019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3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 15107,'-9'6'2473,"0"8"2528,13 12-3121,4 5-271,3 1-825,-1 1-64,-3-2-224,-2 2-88,-1-2-152,1-3-80,-1-6-424,-3-2-304,-4-5-1040,-5-2-473,-20-10-1199,4-1 1591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3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8 316 16355,'-6'-5'2193,"4"-3"1624,17-2-873,19-10-727,9-3-569,19-11-480,0-2-239,-2-2-409,-1 3-192,-5 5-256,-2 6-40,-4 4-392,-4 5-368,-13 9-897,-4 2-727,-9 3-1137,2 1-1144,-13-7 2625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4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40 17588,'0'24'1824,"2"4"1137,4 6-473,7 1-967,4-4-497,2 0-648,4-2-160,-10-6-144,0 0-136,-6-4-424,-5-4-304,-2-2-1049,0-3-551</inkml:trace>
  <inkml:trace contextRef="#ctx0" brushRef="#br0" timeOffset="1">95 250 13419,'14'-6'1133,"-1"0"0,1-1 0,-2-1 0,1 0 0,22-20 0,-14 8 717,38-47-1,-53 59-1492,0 0 0,10-19-1,-15 25-300,0 0-1,0 0 1,0 0-1,0 0 1,0 0-1,0 0 1,-1 0-1,1 0 1,-1 0-1,0 0 1,0 0-1,0 0 1,0 0-1,0-1 1,0 1-1,0 0 1,-1 0-1,1 0 1,-1 0-1,1 0 0,-2-3 1,2 5-26,-1-1-1,1 0 1,-1 1-1,1-1 1,-1 1-1,0-1 1,1 0 0,-1 1-1,0-1 1,1 1-1,-1 0 1,0-1-1,1 1 1,-1-1 0,0 1-1,0 0 1,1 0-1,-1-1 1,0 1 0,0 0-1,0 0 1,1 0-1,-1 0 1,0 0-1,0 0 1,0 0 0,0 0-1,1 0 1,-1 1-1,0-1 1,0 0-1,1 0 1,-1 1 0,0-1-1,0 0 1,1 1-1,-1-1 1,-1 2 0,-1 0 45,1 0 0,-1 0-1,1 1 1,-1-1 0,1 1 0,0-1 0,0 1 0,-2 3 0,0 2-53,0 0 0,1 0 0,0 1 0,0-1 0,1 1 0,0-1 1,1 1-1,0 0 0,0 0 0,1-1 0,0 1 0,2 15 0,0-10-643,1 0-1,1 0 1,0 0 0,0 0 0,2 0 0,0-1 0,7 13 0,12 14-895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5.1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264 526 17460,'-2'-1'182,"0"0"0,0 0 0,0 1 0,0-1 0,0 1 1,-1-1-1,1 1 0,0 0 0,0 0 0,0 0 0,-1 0 0,1 0 1,0 0-1,0 0 0,0 1 0,0-1 0,-1 1 0,1 0 0,0 0 1,0 0-1,-3 1 0,-4 4 241,0 0 0,1 0 0,-11 9 0,15-11-285,-20 17 722,1 1 1,-30 38-1,45-51-686,0 1-1,1 1 1,1-1-1,0 1 1,0 0 0,1 1-1,0 0 1,1-1-1,-3 18 1,6-25-159,0 0 0,1-1 1,0 1-1,0 0 0,0 0 1,0 0-1,1-1 0,-1 1 0,1 0 1,0 0-1,0-1 0,0 1 1,1 0-1,-1-1 0,1 0 0,0 1 1,0-1-1,0 0 0,0 0 1,0 0-1,1 0 0,0 0 0,-1-1 1,1 1-1,0-1 0,0 1 0,1-1 1,-1 0-1,0-1 0,1 1 1,3 1-1,1 0-11,-1-1 0,1 0 1,0 0-1,-1-1 0,1 0 0,0 0 0,0-1 1,0 0-1,0 0 0,0-1 0,0 0 0,0 0 1,-1-1-1,9-3 0,-1-1-1,0 0 1,-1-1-1,0-1 1,-1 0-1,0-1 1,0 0-1,15-15 1,-12 8 2,-1-1 1,0 0 0,-1-1 0,17-30 0,-6 1 4,-3-2-1,-1 0 1,21-79-1,-36 108-9,3-6 10,5-36 0,-14 61-10,0 1-1,0 0 1,0-1 0,0 1 0,1 0-1,-1-1 1,0 1 0,0 0 0,0-1 0,0 1-1,0-1 1,0 1 0,-1 0 0,1-1 0,0 1-1,0 0 1,0-1 0,0 1 0,0 0 0,0-1-1,-1 1 1,1 0 0,0-1 0,0 1 0,-1-1-1,-7 3 33,-9 11 43,11-5-30,-1 0-1,2 0 1,-1 0-1,1 1 1,0 0-1,1 0 1,-5 13-1,0 5 110,-7 37 0,12-46-97,1 1 1,1 0 0,0-1 0,1 1 0,2 19 0,0-32-44,0-1 1,0 1-1,0-1 1,0 1-1,1-1 1,0 0-1,0 0 1,1 0-1,4 7 1,-5-9-11,0 0 1,0-1 0,1 1-1,-1-1 1,1 0 0,0 0-1,-1 0 1,1 0 0,0 0-1,0 0 1,0-1-1,0 0 1,1 1 0,-1-1-1,0 0 1,7 0 0,-4 0-1,0 0 1,0-1-1,1 0 1,-1 0 0,1 0-1,-1-1 1,0 0-1,0 0 1,0-1-1,1 0 1,9-4 0,-8 1-2,1 1 1,-1-2 0,0 1 0,0-1-1,0 0 1,12-14 0,-2-1 4,-1-1 1,-1-1 0,-2 0-1,18-38 1,-20 39-3,-2-1 1,-1-1 0,0 1-1,-2-1 1,-1-1 0,-1 1-1,-1-1 1,-1 0 0,-1 0-1,-1 0 1,-3-30 0,-6 18-25,8 35 16,-1 0 0,1 0-1,-1 1 1,0-1-1,1 0 1,-1 1 0,0-1-1,0 0 1,-1 1 0,1 0-1,0-1 1,0 1-1,-1 0 1,1-1 0,-1 1-1,-2-2 1,3 3-1,1 0 1,-1-1-1,0 1 1,0 0 0,0 0-1,1 0 1,-1 0-1,0 0 1,0 0-1,0 0 1,0 0-1,1 0 1,-1 0 0,0 0-1,0 0 1,0 0-1,0 1 1,1-1-1,-1 0 1,0 1-1,0-1 1,1 1 0,-1-1-1,0 1 1,1-1-1,-1 1 1,0-1-1,1 1 1,-1 0-1,1-1 1,-2 2 0,0 2-4,0-1 1,-1 1 0,1 0 0,1 0 0,-3 5 0,1 1 13,0 1-1,1 0 1,0 0-1,1 1 1,0-1-1,0 0 1,1 1-1,1-1 1,0 0-1,1 0 1,0 0-1,5 18 1,-3-17 7,0-1 0,1 0 1,0 0-1,0 0 0,1-1 1,1 0-1,0 0 0,0 0 1,1-1-1,0 0 0,17 14 1,-22-20-13,1-1 0,0 1 0,-1-1 1,1 0-1,0 0 0,0-1 0,1 1 1,-1-1-1,0 0 0,0 0 0,1 0 1,-1 0-1,0-1 0,1 0 0,-1 0 0,1 0 1,-1-1-1,0 1 0,1-1 0,-1 0 1,0 0-1,0 0 0,1-1 0,-1 0 1,0 0-1,6-4 0,3-2 10,0-1 0,-1-1 1,0 0-1,0-1 0,-1 0 0,12-16 0,-11 11-12,-1 0 0,0 0 0,-1-1 0,0 0 0,-2-1-1,0 0 1,-1 0 0,-1-1 0,-1 0 0,0 0 0,-1 0 0,-2 0 0,0-1 0,0 1-1,-2-1 1,-2-21 0,2 37-11,-1 1-1,1-1 0,-1 0 1,0 0-1,0 1 0,0-1 1,-1 0-1,1 1 1,-1-1-1,-3-3 0,5 6 8,0 1-1,0 0 1,0 0 0,-1-1-1,1 1 1,0 0-1,-1 0 1,1-1 0,0 1-1,0 0 1,-1 0-1,1 0 1,0 0-1,-1-1 1,1 1 0,0 0-1,-1 0 1,1 0-1,-1 0 1,1 0 0,0 0-1,-1 0 1,1 0-1,0 0 1,-1 0-1,1 0 1,0 0 0,-1 0-1,1 0 1,0 1-1,-1-1 1,1 0-1,0 0 1,-1 1 0,-1 0-4,1 1 0,0-1 0,-1 1 0,1-1 0,0 1 0,0 0 0,0 0 0,0-1 0,0 1 0,0 4 0,-4 9-11,1 0-1,0 0 0,2 1 1,0-1-1,-1 23 0,3-26-30,1 0 0,0 0 0,0 0 0,1-1 0,1 1 0,0 0-1,8 20 1,-4-17-353,1 1 1,0-1-1,18 24 0,-23-36 104,-1 1-1,1-1 1,0 0 0,0 0 0,1 0 0,-1 0-1,1 0 1,-1-1 0,1 1 0,0-1 0,0 0 0,0 0-1,0-1 1,0 1 0,0-1 0,0 0 0,1 0 0,-1 0-1,0-1 1,8 1 0,28-7-1289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5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0 21525,'-8'4'1384,"3"-1"472,-2-3-1112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4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80 128 10930,'-28'-3'1988,"22"3"-775,-1-1 0,1 0 0,-1 1 0,-12 2 0,19-2-1131,-1 0 0,1 0-1,0 0 1,-1 0 0,1 0 0,0 0 0,0 0 0,-1 0 0,1 0 0,0 0 0,-1 1 0,1-1 0,0 0-1,0 0 1,-1 0 0,1 0 0,0 1 0,0-1 0,-1 0 0,1 0 0,0 0 0,0 1 0,0-1 0,-1 1 0,5 3 1525,16 3-38,18-3-741,-1-2 0,74-6 1,77-21-250,-168 22-501,518-77 194,-528 79-416,-3 1-269,0-2-1,0 1 0,13-5 1,-18 6-28,1-1 1,-1-1 0,0 1-1,0 0 1,0 0 0,0-1-1,-1 1 1,1-1 0,2-2-1,4-5-1238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5.2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11130,'21'17'1945,"5"2"1912,4 2-1737,-1 2 17,-3 5-257,-5 0-80,-7 6-367,-3 0-313,-11 4-552,-7-2-200,-6-3-160,-6-2-184,-2-12-992,-4-4-632,14-15 767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6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1 434 11290,'106'-83'8398,"6"-5"-5615,-94 72-2432,0-1 0,-2 0-1,27-36 1,-39 46-326,1 0-1,-1 0 1,0 0-1,-1-1 1,1 0-1,2-11 1,-5 16-28,-1 0 1,1-1 0,-1 1 0,1-1 0,-1 1-1,-1 0 1,1-1 0,0 1 0,-1 0 0,1-1-1,-1 1 1,0 0 0,0 0 0,0-1 0,-1 1-1,1 0 1,-1 0 0,-2-3 0,1 2-17,0 1 1,0-1-1,-1 1 1,1-1 0,-9-4-1,12 7 35,-1 1 0,1-1 1,-1 1-1,0 0 0,1-1 0,-1 1 0,1-1 1,-1 1-1,0 0 0,1 0 0,-1-1 0,0 1 1,1 0-1,-1 0 0,0 0 0,0 0 0,1 0 0,-1 0 1,0 0-1,1 0 0,-1 0 0,0 0 0,0 0 1,1 0-1,-1 1 0,0-1 0,1 0 0,-1 0 0,0 1 1,1-1-1,-1 0 0,1 1 0,-1-1 0,0 1 1,1-1-1,-1 1 0,1-1 0,-1 1 0,1-1 1,0 1-1,-1-1 0,1 1 0,0 0 0,-1-1 0,1 1 1,0 0-1,-1-1 0,1 1 0,0 0 0,0 1 1,-1 4 176,0 1 1,0 0 0,1 0 0,0 0 0,0 0 0,0-1 0,1 1-1,0 0 1,1 0 0,2 6 0,3 10 276,16 32 0,-11-30-218,22 34 0,-29-50-303,1-1 1,1 1-1,0-1 1,0-1-1,1 1 0,16 11 1,-22-17-121,0-1 0,0 0 0,0 1 0,1-1 0,-1 0 0,1-1 0,-1 1 0,1 0 0,-1-1 0,1 1 0,-1-1-1,1 0 1,-1 0 0,1 0 0,4 0 0,-3-1-469,0 0-1,0-1 0,0 1 1,0-1-1,-1 0 0,1 0 0,0 0 1,-1 0-1,6-5 0,20-19-1768</inkml:trace>
  <inkml:trace contextRef="#ctx0" brushRef="#br0" timeOffset="1">625 154 16628,'5'3'1896,"-2"-1"793,7-7-1025,-2-3-504,5-7-912,0-1-408,-2-4-768,4-1-568,1-2-457,9 5 865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5.7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 11658,'1'-3'264,"1"-3"776,1 1 0,-1-1 1,1 1-1,6-8 1,-9 12-881,0 1 1,1-1 0,-1 0 0,1 1-1,-1-1 1,1 1 0,-1 0 0,1-1 0,0 1-1,-1-1 1,1 1 0,-1 0 0,1-1-1,0 1 1,-1 0 0,1 0 0,0 0-1,-1-1 1,1 1 0,1 0 0,-1 1-24,0-1 0,0 0 0,0 1 0,-1-1 0,1 1 0,0-1 0,0 1 0,0-1 0,-1 1 1,1 0-1,0-1 0,-1 1 0,1 0 0,0 0 0,-1-1 0,1 1 0,-1 0 0,0 0 0,1 0 0,0 1 0,3 9 411,0 0-1,0 0 1,-1 1 0,0 0-1,1 18 1,2 62 742,-7-54-1145,-2 0 0,-1 0 0,-2-1 0,-11 39 0,17-75-250,0-1-1,0 1 0,0-1 0,-1 1 0,1-1 0,0 1 0,0-1 1,0 1-1,0-1 0,0 1 0,-1-1 0,1 1 0,0-1 0,0 1 0,-1-1 1,1 0-1,0 1 0,-1-1 0,1 1 0,-1-1 0,1 0 0,0 1 0,-1-1 1,1 0-1,-1 0 0,0 1 0,1-2-37,0 1 0,-1 0 0,1 0 0,0-1 1,0 1-1,-1 0 0,1-1 0,0 1 0,0-1 0,0 1 0,-1 0 0,1-1 1,0 1-1,0-1 0,0 1 0,0 0 0,0-1 0,0 1 0,0-1 0,0 1 0,0-1 1,0 1-1,0 0 0,0-1 0,0 0 0,4-9-1479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6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244 1 13723,'-9'2'587,"1"0"1,0 0 0,0 1-1,0 0 1,1 1-1,-1 0 1,1 0-1,0 0 1,-8 7-1,6-3-160,0 0 0,0 1-1,0 0 1,2 1 0,-12 16-1,6-3-129,1 0-1,1 0 1,1 1-1,1 1 1,-7 34-1,8-26 14,1-1-1,-2 42 1,8-62-235,1 0 1,0 0-1,1 0 1,0 0 0,1 0-1,1 0 1,0 0-1,0-1 1,9 20-1,-4-17 6,0 0-1,1 0 1,1-1-1,0-1 1,1 0-1,0 0 1,0-1-1,2 0 1,-1-1-1,1-1 1,1 0-1,-1 0 1,2-2-1,-1 1 1,26 7-1,-26-10-67,0-1 0,0 0 0,1-1 0,0 0 0,0-2 0,0 1 0,0-2 0,0 0 0,0-1 0,-1 0 0,1-2 0,0 1 0,0-2 0,-1 0 0,0-1 0,0 0 0,14-7 0,-4-2 8,-1 0-1,0-1 0,-1-1 1,0-2-1,-2 0 0,33-37 1,-48 49 4,0-1 1,-1 0-1,1 0 1,-2 0 0,1 0-1,-1-1 1,0 1-1,-1-1 1,1 0-1,-2 0 1,1 0-1,-1 0 1,0 0 0,-1 0-1,0 0 1,0 0-1,-1 0 1,0 0-1,0 0 1,-1 0-1,0 0 1,0 0 0,-1 1-1,-5-11 1,-4-6 19,-1 2 1,-1-1 0,-1 2 0,-1 0-1,-1 1 1,0 1 0,-2 0 0,0 1-1,-31-21 1,34 29-53,-1 0-1,0 1 1,0 1-1,-1 1 1,0 1 0,-1 0-1,1 1 1,-25-3-1,31 6-636,0-1 0,0 0-1,0 0 1,-19-9-1,18 3-1632,13 9 2247,0 0 0,0 0 0,0 0 0,0 0 0,0-1 0,0 1 1,0 0-1,0 0 0,0 0 0,0 0 0,0 0 0,0 0 0,0-1 1,0 1-1,0 0 0,0 0 0,0 0 0,1 0 0,-1 0 1,0 0-1,0 0 0,0 0 0,0 0 0,0-1 0,0 1 0,0 0 1,0 0-1,1 0 0,-1 0 0,0 0 0,0 0 0,0 0 0,0 0 1,0 0-1,0 0 0,1 0 0,-1 0 0,0 0 0,0 0 1,0 0-1,0 0 0,0 0 0,0 0 0,1 0 0,-1 0 0,0 0 1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7.5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 9266,'0'-40'5300,"0"40"-5234,0 0 1,0 0-1,0 0 1,0 0-1,0 0 1,1 0-1,-1 0 1,0 0-1,0 1 0,0-1 1,0 0-1,0 0 1,0 0-1,0 0 1,0 0-1,1 0 1,-1 0-1,0 0 1,0 0-1,0 0 1,0 0-1,0 0 1,0 0-1,1 0 0,-1 0 1,0 0-1,0 0 1,0 0-1,0 0 1,0 0-1,0 0 1,0 0-1,1 0 1,-1 0-1,0 0 1,0-1-1,0 1 1,0 0-1,0 0 1,0 0-1,0 0 0,0 0 1,0 0-1,1 0 1,-1 0-1,0 0 1,0-1-1,0 1 1,0 0-1,0 0 1,5 13 1353,31 119 2809,-22-90-4001,2-1-1,34 64 1,-39-82-2195,-18-33-3486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7.9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0 269 11322,'2'3'1969,"0"2"1784,12-4-1801,4-1-240,10-9-439,13-8-105,8-12-208,8-4-136,4-3-408,-7-3-104,-9 8-808,-5 5-424,-11 1-1240,-9 7-513,1 4 1449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8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1 14395,'-28'52'3922,"-17"39"-58,39-78-3515,1 1-1,0 0 0,1 0 0,-3 25 0,6-34-298,1-1-1,0 0 1,0 0-1,0 0 1,0 1-1,1-1 1,0 0-1,0 0 1,0 0-1,0 0 1,1 0-1,-1 0 1,1 0-1,0 0 1,0-1-1,0 1 1,1-1-1,0 1 1,-1-1-1,1 0 1,0 0-1,5 4 1,-3-4-64,1 1 0,-1-1 0,1 0 0,0 0 1,0-1-1,0 0 0,0 0 0,1 0 0,-1-1 0,0 0 1,1 0-1,-1 0 0,1-1 0,7-1 0,-1 0-405,0-1 0,-1-1 0,0 0 0,0-1 0,0 0 0,0-1 0,0 0 0,-1-1 0,0 0 0,0-1 0,0 0 0,-1 0 0,0-1 0,-1-1 0,0 0 0,0 0 0,-1-1 0,0 0 0,7-11 0,6-18 237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8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27 166 9842,'-1'0'255,"1"-1"-1,-1 1 1,0 0-1,1 0 1,-1 0-1,0 0 1,1 0-1,-1 0 1,0 1-1,1-1 1,-1 0 0,0 0-1,1 0 1,-1 1-1,0-1 1,1 0-1,-1 0 1,1 1-1,-1-1 1,0 1-1,1-1 1,-1 1-1,1-1 1,0 0-1,-1 2 1,-1-1 107,1 1-1,0 0 1,1 0 0,-1 0 0,0 0-1,0 0 1,1 0 0,-1 3 0,0 6 439,0 0 0,1 17 0,0-23-220,1 22 55,2 0 1,0 0-1,2 0 1,1-1-1,18 50 1,-14-58-617,-10-18-24,0 0 0,0 1 1,1-1-1,-1 0 0,0 1 0,0-1 0,0 0 0,1 0 0,-1 1 0,0-1 0,1 0 0,-1 0 0,0 0 0,0 1 0,1-1 0,-1 0 0,0 0 0,1 0 0,-1 0 0,1 0 0,-1 0 0,0 0 0,1 0 0,-1 0 0,0 0 0,1 0 0,-1 0 0,0 0 0,1 0 0,-1 0 0,0 0 0,1 0 0,-1 0 0,0 0 0,1 0 0,-1-1 0,0 1 0,1 0 0,-1 0 0,0 0 0,1-1 0,-1 1 0,0 0 0,0 0 0,0-1 0,1 1 0,-1 0 0,0-1 0,0 1 0,0 0 0,1-1 0,2-4-66,-1 0 0,0 0 0,0-1 0,0 1 0,0-1-1,-1 1 1,1-8 0,4-44-347,-6 54 400,3-109-588,-3 58 271,8-59 1,-8 108 322,1 0 0,0 0-1,1-1 1,-1 1 0,1 0 0,0 1-1,0-1 1,5-8 0,-5 11 17,0-1 0,0 1 0,0 0 0,0 0 0,1 0 0,-1 0 0,1 0 0,-1 0 0,1 1 0,-1-1 0,1 1 0,0-1 0,0 1 0,0 0 0,5-1 0,-3 1 38,0 0 1,0 1-1,0-1 0,0 1 1,0 0-1,0 1 0,0-1 1,0 1-1,0 0 1,5 1-1,-7-1-8,-1 0 0,0 0 0,0 0 0,-1 0 0,1 0 0,0 0 0,0 0 0,0 0 0,-1 1 0,1-1 0,0 1 0,-1-1 0,0 1 0,1 0 0,-1 0 0,0-1 0,0 1 0,0 0 0,0 0 0,0 0 0,0 0 0,-1 0 0,1 0 0,0 1 0,-1 3 0,1 1 43,-1 0 0,0 0-1,-1 0 1,0 0 0,0 0 0,0 0 0,-1 0-1,0-1 1,-1 1 0,-4 10 0,-4 4 235,-27 35-1,27-42-127,1 1 0,1 0 0,0 0 0,-8 21-1,16-33-161,0-1 0,1 0-1,-1 0 1,0 1 0,1-1 0,-1 0-1,1 1 1,0-1 0,0 1 0,0-1-1,0 0 1,0 1 0,1-1 0,-1 0-1,1 1 1,0-1 0,-1 0-1,1 1 1,0-1 0,0 0 0,0 0-1,2 2 1,-1-2-9,0 0-1,1 0 1,-1 0 0,1 0-1,-1 0 1,1-1 0,0 1-1,-1-1 1,1 0 0,0 0-1,0 0 1,0 0 0,0 0-1,0-1 1,0 1-1,0-1 1,3 0 0,6 0-39,0 0-1,-1-2 1,1 1 0,-1-1 0,1-1 0,-1 0 0,11-5 0,3-2-1373,46-25-1,-33 12-890,-4-3 844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9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 17348,'0'0'4849,"3"-4"-3089,7-1-712,5-3-1464,3 2-592,4-1 1416,5 2-904</inkml:trace>
  <inkml:trace contextRef="#ctx0" brushRef="#br0" timeOffset="1">181 170 14083,'-9'5'1760,"3"-2"945,3-1-1041,3-7-2248,6-5 2241,1-11-1561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29.9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68 321 14035,'3'5'1039,"0"0"-1,0 0 1,0 0 0,3 10 0,-1 1 363,5 26-1,-2-6-519,-6-27-731,0 0-1,-1 0 0,0 0 0,0 0 1,-1 11-1,0-14-88,-1-1 1,1 0-1,-1 0 0,-1 1 0,1-1 1,-1 0-1,0 0 0,0-1 1,0 1-1,-4 5 0,5-10-60,1 0-1,0 0 0,0 0 0,0 0 1,-1 0-1,1 0 0,0 0 1,0 0-1,-1 0 0,1 0 0,0 0 1,0 0-1,-1 0 0,1 0 1,0 0-1,0 0 0,0 0 0,-1 0 1,1-1-1,0 1 0,0 0 1,0 0-1,-1 0 0,1 0 1,0-1-1,0 1 0,0 0 0,0 0 1,0 0-1,-1-1 0,1 1 1,0 0-1,0 0 0,0 0 0,0-1 1,0 1-1,0 0 0,0 0 1,0-1-1,0 1 0,-6-13-67,-16-55-457,-26-74-318,35 111 706,17 33 133,0-1 0,0 1 0,0 0 0,0 0 0,3 3 0,10 4 22,-8-6 42,-1 1-1,1-2 1,0 1 0,0-1-1,0-1 1,0 0-1,0 0 1,1 0 0,-1-2-1,0 1 1,15-3 0,-18 2-43,-1 0 0,1-1 0,-1 0-1,0 0 1,0 0 0,0 0 0,0-1 0,-1 0 0,1 0 0,-1 0 0,1-1 0,-1 1 0,0-1 0,0 0 0,-1 0 0,1-1 0,-1 1 0,0-1 0,0 1 0,4-10-1,1-10-1,-1 0 0,-1 0 0,-1-1-1,1-29 1,1 8 5,2-22 273,-9 67-274,0 1 1,1-1 0,-1 0 0,0 0 0,0 0 0,0 0-1,1 1 1,-1-1 0,1 0 0,-1 0 0,0 1 0,1-1-1,0-1 1,0 2-8,-1 0 1,0-1-1,0 1 0,1 0 0,-1 0 0,0 0 0,0 0 0,1 0 1,-1 0-1,0 0 0,1 0 0,-1 0 0,0 0 0,1 0 0,-1 0 1,0 0-1,0 0 0,1 0 0,-1 0 0,0 0 0,1 0 1,-1 0-1,0 0 0,1 0 0,-1 0 0,0 1 0,3 0 71,-1 1 0,0 0 0,0 0-1,0 0 1,0 0 0,0 0-1,2 5 1,6 8 125,-1 1-1,-1 0 1,0 0 0,-1 1-1,-1 0 1,6 28 0,14 111 176,-26-152-504,1-1 1,-1 0-1,1 1 1,0-1-1,0 1 0,0-1 1,0 0-1,0 0 1,1 0-1,0 0 0,3 5 1,-4-7-122,0 1-1,1-1 1,-1 0 0,1 0 0,-1 0-1,1 0 1,0-1 0,-1 1 0,1 0 0,0-1-1,0 1 1,-1-1 0,1 1 0,0-1 0,0 0-1,0 0 1,0 0 0,-1 0 0,1 0 0,0 0-1,0-1 1,0 1 0,3-2 0,21-6-4702,1 0 1915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0.3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13507,'5'49'1704,"4"0"1137,4 2-425,3-5-831,2-7-505,-2-6-536,-1-7-232,-5-5-184,3-3-72,-7-6-560,-4-3-400,-4-4-1217,-6-1-439,2-4 1336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0.7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0 367 8898,'10'-9'932,"0"1"1,0 0-1,19-10 1,-16 11-414,-1-1 0,15-13 1,-14 10 44,-1-1 0,0-1 0,-1 0 0,12-17 0,-20 25-342,0-1 0,0 0 1,0 1-1,0-1 0,-1 0 0,0 0 0,0-1 1,-1 1-1,0 0 0,0-1 0,0 1 0,-1 0 1,0-1-1,-1-6 0,1 13-181,0 0 0,0 0 1,0 0-1,-1 0 0,1 0 0,0 0 0,0 0 0,0 0 1,-1 0-1,1 0 0,0 1 0,0-1 0,0 0 0,0 0 1,-1 0-1,1 0 0,0 0 0,0 0 0,0 1 0,0-1 1,0 0-1,0 0 0,-1 0 0,1 0 0,0 1 0,0-1 1,0 0-1,0 0 0,0 0 0,0 1 0,0-1 0,0 0 1,0 0-1,0 0 0,0 1 0,0-1 0,0 0 0,-1 10 374,0 1-1,0-1 1,1 0-1,1 0 0,2 16 1,15 52 498,-15-66-906,1 0 0,0 0 1,1 0-1,7 12 0,-10-21-152,0 0-1,0 0 0,0 0 1,0-1-1,1 1 0,-1-1 0,1 1 1,5 3-1,-6-5-69,0 0 0,0 0 0,0-1-1,0 1 1,0 0 0,0-1 0,0 1 0,0-1 0,0 0 0,0 0 0,0 1 0,0-1-1,0-1 1,0 1 0,0 0 0,3-1 0,21-7-1216</inkml:trace>
  <inkml:trace contextRef="#ctx0" brushRef="#br0" timeOffset="1">441 1 9650,'-8'10'2465,"-5"4"2680,0 13-2593,-2 4-287,7 6-897,3 2-272,10 1-552,5-1-160,13-7-184,5-2-63,6-12-234,5-7-255,4-12-712,4-8-440,0-13-945,-1-5-231,0-8 1472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06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0 14123,'-8'6'799,"1"-1"0,0 1 0,1 0 0,0 1 1,0-1-1,0 1 0,1 1 0,0-1 0,0 1 0,0-1 0,1 2 0,1-1 0,-1 0 0,-1 10 1,1-7-317,2-1 0,0 1 1,0 0-1,1 0 1,0-1-1,0 1 1,3 20-1,-1-27-449,-1-1 1,1 1-1,0 0 0,0-1 0,0 0 1,1 1-1,-1-1 0,1 0 1,0 1-1,0-1 0,0 0 0,0-1 1,0 1-1,1 0 0,-1 0 1,1-1-1,0 0 0,0 1 0,0-1 1,0 0-1,0 0 0,0-1 0,1 1 1,-1-1-1,0 0 0,7 2 1,2 0-251,0 0 1,1-1-1,-1-1 1,1 0-1,0-1 1,-1 0-1,1-1 1,16-3 0,-25 3-340,0-1 1,0 0 0,0 0 0,0 0 0,-1 0 0,1 0 0,-1-1-1,1 0 1,5-6 0,2 0-1239,9-5-104</inkml:trace>
  <inkml:trace contextRef="#ctx0" brushRef="#br0" timeOffset="1">585 183 21709,'5'9'2360,"-2"0"1417,-2 3-984,-1-6-1441,-1-4-792,-2-9-1288,7 1-1809,5-25 1513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1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254 97 15123,'-10'25'1753,"0"2"855,8 3-519,2 2-633,9-2-632,2-2-288,2 1-272,0 0-80,2 1-120,-2-2-8,3-4-176,-3-4-344,-1-9-816,-1-4-961,-4-11 1153</inkml:trace>
  <inkml:trace contextRef="#ctx0" brushRef="#br0" timeOffset="1">14 143 14403,'-10'-2'1744,"6"-1"1073,8 0-376,15-7-1113,9-2-520,10-6-496,6 2-72,-3-5-64,1 0-24,-9 6-72,-5 2-280,-14 6-664,-6 6-440,-4 2-1273,-3 11 1369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1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15363,'-3'41'1681,"5"-5"1223,6-5 81,15-15-1265,8-8-311,18-14-817,2-11-264,2-12-368,0-4-656,6-9 448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2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3 185 13131,'-2'-1'3593,"8"-3"-1409,17-4-328,8-5-287,17-5-337,1-3-128,0 0-424,-7-1-191,-9 3-265,-9 2-152,-10 4-521,-5 3-423,-7 1-1216,0 1-513,2 8 1305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2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16195,'-2'29'1417,"2"-3"711,5 0-335,8-3-1009,2-2-304,6-3-328,2-3-56,10-5-368,4-7-328,12-8-1217,4-3-1063,9-5 1511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3.0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0 17932,'-10'5'835,"-1"1"0,1-1 0,0 2 1,1 0-1,-1 0 0,-14 15 0,18-15-637,1-1-1,0 1 0,0 0 1,1 0-1,0 0 1,0 0-1,1 1 0,0 0 1,0 0-1,-2 12 1,3-7-150,0 1 1,1-1 0,0 1 0,1-1 0,0 1 0,2-1 0,-1 1-1,2-1 1,0 0 0,0 0 0,1 0 0,1 0 0,0 0 0,12 20 0,7 5-16,1-1 1,2-1 0,35 35 0,-21-24-14,-32-37-8,-2 0 0,7 11 0,-12-19-49,0 1 0,-1 0 0,0-1 0,1 1 0,-1 0-1,0 0 1,-1 0 0,1 0 0,0 0 0,-1 0 0,0 0 0,1 0 0,-2 5 0,1-8-13,0 0 0,0 1 0,0-1 0,0 0 0,0 1 0,0-1 0,-1 0 0,1 1 0,0-1 0,0 0-1,-1 1 1,1-1 0,0 0 0,0 0 0,-1 1 0,1-1 0,0 0 0,0 0 0,-1 0 0,1 1 0,0-1 0,-1 0 0,1 0 0,0 0 0,-1 0 0,1 0 0,-1 0 0,1 1 0,0-1 0,-1 0 0,1 0 0,0 0-1,-1 0 1,1 0 0,-1-1 0,1 1 0,0 0 0,-1 0 0,1 0 0,0 0 0,-1 0 0,-14-7-2229,-3-4 7,-13 1 806</inkml:trace>
  <inkml:trace contextRef="#ctx0" brushRef="#br0" timeOffset="1">1 534 16916,'34'-8'1152,"3"-8"488,6-2-472,1-2-871,-3-4-193,-4 1-913,-5 2-591,10-1 672</inkml:trace>
  <inkml:trace contextRef="#ctx0" brushRef="#br0" timeOffset="2">535 503 12803,'0'-6'1760,"1"-4"1177,13-6-1889,4-4-1272,4 0-2569,5-6 1721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3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0 304 17900,'17'29'1566,"1"-2"0,2 0 1,23 26-1,-18-24-608,36 56 1,-53-67-968,-8-11-181,-1-7 171,1 0 0,0 0 1,-1 0-1,1 0 0,0 0 1,-1 0-1,1 0 0,-1 0 0,1 0 1,0 0-1,-1 0 0,1 0 0,-1 0 1,1 0-1,0-1 0,-1 1 0,1 0 1,0 0-1,-1 0 0,1-1 1,0 1-1,-1 0 0,-2-2-94,1 0-1,-1 0 1,1 0-1,0 0 1,0-1 0,-1 1-1,2-1 1,-1 1-1,0-1 1,-3-5 0,-10-32-686,9 22 579,-16-54-439,-16-96-1,32 137 595,-9-57-47,13 73 100,0-1-1,2 0 1,2-23 0,-2 37 16,0 0 0,0 1 0,0-1 0,0 0 0,1 0 0,-1 0 0,1 1 0,0-1 0,-1 0 0,1 1 0,0-1 0,0 0 0,0 1 0,0-1 0,0 1 0,0 0 0,1-1 0,-1 1 1,0 0-1,1-1 0,-1 1 0,1 0 0,-1 0 0,1 0 0,-1 1 0,1-1 0,0 0 0,0 1 0,-1-1 0,1 1 0,0-1 0,3 1 0,-1-1 37,-1 2 0,1-1 0,0 0-1,-1 1 1,1 0 0,-1 0 0,1 0 0,-1 0-1,1 0 1,-1 1 0,0 0 0,0-1 0,0 1-1,6 5 1,-2-1 137,-1 0-1,1 1 1,-2 0-1,1 0 1,-1 1-1,0-1 1,0 1-1,-1 0 1,0 0-1,0 1 1,3 13-1,-6-18-135,0 0-1,0 0 1,0 0-1,-1 0 1,1 0 0,-1 0-1,0 0 1,0 0-1,-1 0 1,1 0-1,-1 0 1,0 0 0,0 0-1,0 0 1,-1-1-1,1 1 1,-1 0-1,0-1 1,0 1 0,0-1-1,-1 0 1,1 1-1,-1-1 1,1 0-1,-1-1 1,0 1 0,-6 3-1,9-5-79,-1 0-1,0 0 0,0 0 1,0-1-1,0 1 0,-1-1 1,1 1-1,0 0 1,0-1-1,0 0 0,0 1 1,0-1-1,-1 0 1,1 0-1,0 1 0,0-1 1,-1 0-1,1 0 0,0 0 1,0 0-1,0-1 1,-1 1-1,1 0 0,0-1 1,0 1-1,0 0 0,0-1 1,-1 1-1,1-1 1,0 0-1,0 1 0,0-1 1,0 0-1,0 0 1,0 1-1,1-1 0,-1 0 1,-1-2-1,-1-1-28,1 0 1,0 0-1,0-1 0,1 1 0,-1 0 0,1-1 1,0 1-1,0-1 0,0-4 0,-1-17 326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4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1 250 12987,'20'-11'1559,"1"0"0,-1-2 0,20-17 0,-34 25-1322,-1 0 0,0 0 0,0 0-1,0 0 1,0-1 0,-1 0 0,0 0 0,-1 0 0,1 0-1,-1-1 1,0 1 0,-1-1 0,0 0 0,3-12 0,-5 18-234,1-1 0,-1 1 1,0 0-1,0 0 1,0 0-1,0 0 1,0 0-1,0-1 0,0 1 1,0 0-1,-1 0 1,1 0-1,0 0 1,-1 0-1,1 0 1,-1 0-1,1 0 0,-1 0 1,1 0-1,-1 0 1,0 0-1,0 0 1,1 0-1,-1 0 0,0 1 1,0-1-1,0 0 1,0 1-1,0-1 1,0 0-1,0 1 1,0-1-1,0 1 0,0 0 1,0-1-1,0 1 1,0 0-1,0 0 1,0-1-1,-1 1 0,1 0 1,0 0-1,0 0 1,0 1-1,0-1 1,0 0-1,-1 0 1,1 0-1,0 1 0,0-1 1,0 1-1,0-1 1,0 1-1,0-1 1,0 1-1,0 0 0,0-1 1,0 1-1,1 0 1,-1 0-1,0-1 1,0 1-1,0 2 1,-3 1 27,1 1 0,1-1 1,-1 1-1,1 0 1,-1 0-1,1 0 1,1 1-1,-1-1 0,1 0 1,0 1-1,0-1 1,0 0-1,1 1 1,0-1-1,0 1 0,0-1 1,1 1-1,0-1 1,0 1-1,0-1 0,1 0 1,0 1-1,0-1 1,0 0-1,0 0 1,1-1-1,0 1 0,0 0 1,0-1-1,1 0 1,4 6-1,-6-8-14,1-1 0,-1 1 0,1 0 1,-1-1-1,1 1 0,0-1 0,-1 0 0,1 0 0,0 0 0,0 0 0,0-1 1,0 1-1,0-1 0,-1 1 0,1-1 0,0 0 0,0 0 0,0-1 0,0 1 1,0 0-1,0-1 0,0 0 0,5-2 0,-2 1 4,0-1 0,0 1 0,0-2 0,-1 1 0,1-1 0,-1 1 0,0-1 0,0-1 0,0 1 0,4-6 0,7-11 4,0-2 0,-1 0 1,12-26-1,-27 48-24,1 0 0,-1 1 0,0-1 0,1 0 0,-1 0 1,1 0-1,-1 0 0,1 0 0,0 0 0,-1 1 0,1-1 0,0 0 0,0 1 0,-1-1 1,1 0-1,0 1 0,0-1 0,2 0 0,-2 1-1,0 0 0,0 1 1,0-1-1,0 0 0,0 1 0,0-1 1,0 1-1,0 0 0,-1-1 0,1 1 0,0 0 1,0-1-1,0 1 0,-1 0 0,1 0 1,0-1-1,-1 1 0,2 2 0,15 22 259,-1 1 0,-2 1-1,16 37 1,-20-41-92,1 3 100,12 40-1,-19-53-222,-1 0-1,0 1 0,-2 0 1,1-1-1,-2 16 0,-3-9 19,2-20-60,1 0-1,0 0 0,0 1 0,0-1 0,0 0 0,0 0 1,0 0-1,0 0 0,0 0 0,0 0 0,0 0 1,0 1-1,0-1 0,0 0 0,0 0 0,0 0 0,0 0 1,0 0-1,0 0 0,-1 0 0,1 0 0,0 0 0,0 0 1,0 0-1,0 0 0,0 0 0,0 1 0,0-1 1,0 0-1,-1 0 0,1 0 0,0 0 0,0 0 0,0 0 1,0 0-1,0 0 0,0 0 0,-1 0 0,1 0 1,0 0-1,0 0 0,0 0 0,0-1 0,-5-9 44,-82-304-1264,84 304 1157,-1 1 2,1 0 0,0 0 0,0 0 0,1-1 0,1 1 0,-1-1 0,1 0-1,1-16 1,0 25 56,0 0-1,1 0 1,-1 0-1,0 0 0,0 0 1,1 1-1,-1-1 1,0 0-1,1 0 0,-1 0 1,1 0-1,-1 0 0,1 0 1,-1 1-1,1-1 1,0 0-1,0 0 0,0 0 1,0 1 0,0-1 1,-1 1 0,1 0-1,0 0 1,-1 0 0,1-1-1,0 1 1,0 0 0,0 0-1,-1 0 1,1 0-1,0 0 1,0 0 0,-1 1-1,1-1 1,0 0 0,0 0-1,0 1 1,5 1-9,-1 1 0,0 0 0,0 0 0,0 1 0,4 3 0,0 1-1,12 5 3,-14-9 7,0 0 0,0 1 0,0 0 0,-1 0 0,0 0 0,0 1 0,-1-1 0,8 11 0,-12-15 1,0 0 1,-1 0-1,1 0 0,-1 0 1,0 1-1,1-1 0,-1 0 1,0 0-1,1 0 0,-1 0 1,0 1-1,0-1 1,0 0-1,0 0 0,0 1 1,-1-1-1,1 0 0,0 0 1,0 0-1,-1 0 0,0 2 1,0-1 4,0-1 0,0 1 0,-1 0 0,1-1 0,0 1 1,-1-1-1,1 1 0,-1-1 0,0 0 0,1 1 0,-4 0 0,0 1-124,-1 0 0,0-1 0,0 0 0,0 0 0,0 0 0,0-1 0,-9 1 0,6-2-653,0 0-1,0-1 1,0 0-1,1 0 1,-1-1-1,-15-5 1,2 0-566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4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16652,'14'100'6571,"1"-1"-3941,9 71-1525,-23-166-1125,-1 4-89,1 0 0,0 0 0,1 0 0,0 0 0,0-1-1,1 1 1,0-1 0,5 10 0,-8-16-26,1-1 0,-1 1-1,1 0 1,-1-1 0,0 1-1,1-1 1,0 1 0,-1-1 0,1 1-1,-1-1 1,1 1 0,0-1-1,-1 0 1,1 1 0,0-1 0,-1 0-1,1 0 1,0 0 0,-1 1-1,1-1 1,0 0 0,0 0 0,-1 0-1,1 0 1,0 0 0,0 0-1,1-1-137,-1 1 0,1-1 0,-1 0 0,0 1 0,0-1 0,1 0 0,-1 0 0,0 0 0,0 0 0,0 0 0,0 0 0,1-2 0,3-3-848,-1 0-1,-1-1 1,1 1-1,3-9 1,1-9-2738,9-20 0,-5 25 5219,3 6 3567,-13 12-4607,0 0 1,1 0 0,-1 1-1,0-1 1,0 1-1,1 0 1,-1 0 0,0 0-1,1 0 1,-1 0-1,0 0 1,1 0-1,-1 1 1,0-1 0,0 1-1,1 0 1,-1 0-1,0 0 1,0 0 0,0 0-1,0 0 1,0 0-1,0 1 1,1 1 0,8 5 618,-1 0 1,16 18 0,-22-21-784,1 0 0,-1 0 0,7 11 0,-9-13-493,-1 0 1,0-1 0,0 1-1,0 0 1,0 0 0,0 6-1,1-3-1363,5 1 585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35.0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0 316 16131,'10'4'1039,"0"0"-1,0 0 0,15 3 1,-19-6-941,0-1 0,0 1 0,0-1 0,0 0 0,0-1 1,0 1-1,10-3 0,-3 0-284,-1-1 0,0 1 0,0-2 0,22-11 0,-28 13 100,0-1-1,-1 0 1,0-1 0,0 1-1,0-1 1,0 0-1,0 0 1,-1 0-1,0-1 1,-1 0-1,4-6 1,0-2 198,-1-1 1,0 0-1,-1 0 1,-1 0-1,-1-1 1,0 0-1,-1 1 0,0-1 1,-2 0-1,0 0 1,-3-29-1,3 43-29,-1 1-1,1-1 0,0 1 0,0-1 1,-1 1-1,1-1 0,-1 1 0,1 0 1,-1-1-1,0 1 0,0 0 0,1 0 1,-1-1-1,-2 0 0,3 1-39,0 1 0,-1 0 0,1 0-1,-1 0 1,1 0 0,0 0 0,-1 0 0,1 0-1,-1 0 1,1 0 0,0 0 0,-1 0 0,1 0 0,-1 0-1,1 0 1,0 0 0,-1 0 0,1 0 0,-1 1-1,1-1 1,0 0 0,-1 0 0,1 0 0,0 1 0,-1-1-1,1 0 1,0 0 0,-1 1 0,1-1 0,0 0-1,-1 1 1,-2 3 212,0 1-1,0-1 1,0 1-1,1 0 0,0 0 1,-3 7-1,-11 42 176,3 1-1,-8 70 1,-6 31-4085,13-102 2253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6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27 10970,'-1'-1'413,"0"-1"-1,0 1 1,0 0-1,1 0 1,-1 0-1,0 0 1,1-1-1,-1 1 1,1 0-1,0-1 1,-1 1-1,1 0 1,0-1-1,0 1 1,0 0-1,-1-1 1,2 1 0,-1-2-1,0 3-286,0 0 0,1 0-1,-1 0 1,0 0 0,1-1 0,-1 1-1,0 0 1,0 0 0,1 0 0,-1 0-1,0 0 1,1 1 0,-1-1-1,0 0 1,0 0 0,1 0 0,-1 0-1,0 0 1,1 0 0,-1 0 0,0 0-1,0 1 1,1-1 0,-1 0 0,0 0-1,0 0 1,1 1 0,-1-1 0,0 0-1,0 0 1,0 1 0,0-1 0,1 0-1,-1 0 1,0 1 0,0-1 0,10 13 1450,-6-5-1064,0 0-1,-1 0 1,0 0 0,-1 1-1,3 10 1,4 50 891,-6-41-963,0-2-155,3 29 23,2 0 1,27 93-1,-23-121-668,-12-26 313,0-1 0,0 0 1,1 1-1,-1-1 0,0 1 0,0-1 0,0 0 0,1 1 0,-1-1 1,0 0-1,0 1 0,1-1 0,-1 0 0,0 0 0,1 1 0,-1-1 0,0 0 1,1 0-1,-1 1 0,0-1 0,1 0 0,-1 0 0,0 0 0,1 0 0,-1 0 1,1 0-1,-1 0 0,1 1 0,-1-1 0,0 0 0,1 0 0,-1-1 0,1 1 1,-1 0-1,0 0 0,1 0 0,-1 0 0,1 0 0,-1 0 0,0 0 0,1-1 1,-1 1-1,0 0 0,1 0 0,-1 0 0,0-1 0,1 1 0,-1 0 1,0-1-1,1 1 0,-1 0 0,0-1 0,0 1 0,0 0 0,1-1 0,-1 1 1,0 0-1,0-1 0,0 1 0,0-1 0,0 1 0,1-1 0,1-5-754,0 0 1,-1-1-1,1 1 0,-1-1 0,0-6 0,0 11 653,2-35-1469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24.8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224 425 6369,'-2'-2'222,"0"0"-1,0 0 0,0 0 1,0 0-1,-1 1 0,1-1 1,0 1-1,-1-1 0,0 1 1,-2-1-1,3 1-109,1 1 0,0-1 0,-1 1 0,1-1-1,-1 1 1,1 0 0,-1 0 0,1 0 0,-1-1 0,1 1 0,-1 1 0,1-1 0,-1 0 0,1 0 0,-1 0 0,1 1 0,-1-1 0,1 1 0,0-1-1,-3 2 1,3-1-45,0 0-1,1 0 0,-1 1 1,0-1-1,1 0 0,-1 0 1,0 1-1,1-1 0,-1 0 1,1 0-1,0 1 0,0-1 1,-1 1-1,1 0 1,-1 23 535,1-22-461,1 29 274,2-1 0,0 1-1,16 56 1,38 88-169,-37-119-162,72 273 524,-42-134 153,-8-54-237,31 120-281,12 80-177,28 11 20,-104-330-81,1-1-1,1 0 1,23 34-1,-24-42 6,1-1-1,1 1 1,0-2-1,1 0 1,26 20-1,29 9 67,1 1 41,-59-35-82,0 1-1,-1 0 1,0 0 0,12 14 0,25 42 144,-34-44-149,2-1-1,1-1 1,24 25-1,-9-16 56,0-2 0,2-1-1,46 26 1,-38-25 158,37 31 0,-49-34-86,0-2 0,2-1 0,43 22-1,-50-31-132,62 30 3,-74-34-28,-1 1-1,0 0 1,0 0 0,-1 1-1,15 15 1,-24-23 1,6 8 10,0-1 0,1 0 1,13 9-1,-17-14-5,0 0 1,0 0-1,0-1 1,0 1-1,0-1 0,0 0 1,1 0-1,-1 0 0,0-1 1,1 1-1,-1-1 0,0 0 1,1 0-1,3 0 1,7-1 34,0-1 0,-1 0 0,26-7 0,-31 6-26,0-1 0,0 1 0,-1-1 0,1 0 0,-1-1 0,0 0 0,10-9 0,111-102 288,-113 103-144,1-2 0,-2 0 1,16-21-1,-24 29-104,-2 0 0,1 0 1,-1-1-1,0 0 0,-1 0 0,1 0 1,-2 0-1,1 0 0,-1-1 1,2-13-1,-3-76 82,0 70-138,-3-31 0,0 4 5,0 29-1,0 1 1,-2 0-1,-9-35 0,-7-39 1,15 27-6,4 43 0,-1 0 0,-2 1 0,-14-56 0,14 73 4,-1 0 0,-1 1 0,0 0 0,0 0 0,-11-13 1,9 13-1,1 0 1,0-1-1,0 0 1,-7-18 0,-28-125-39,33 110 10,-3 1 1,-21-53 0,25 80-20,-1 0 1,0 1 0,-1 0 0,-13-13 0,-15-24-70,1-4 15,-2 2-1,-75-80 0,17 42 81,52 51 13,-76-89 0,71 67 13,-117-165 3,146 194-10,-1 2-1,-1 0 1,-2 1 0,-1 2-1,-33-29 1,-62-39-6,71 60 7,1-3 0,-61-66 0,33 7-7,58 70 6,-3 1 1,0 1-1,-35-33 1,8 22 6,-2 2-1,-81-44 1,53 34-11,61 34 11,5 4 6,1 1 1,-1 0-1,-16-7 0,25 13-10,1 0 1,-1 0 0,0 0 0,0 0-1,0 1 1,1-1 0,-1 1 0,0 0-1,0 0 1,0 0 0,0 1 0,1-1-1,-1 1 1,0 0 0,0 0 0,1 0-1,-5 2 1,1 1 12,1 1-1,-1-1 0,1 1 1,0 1-1,0-1 1,0 1-1,1 0 1,0 0-1,0 1 0,0 0 1,-5 11-1,3-4 10,1-1 0,0 1 0,1-1 0,1 1-1,-4 25 1,7-35-79,0 1 0,0-1 0,1 1 0,-1 0 0,1 0 0,1-1 0,-1 1-1,0 0 1,1-1 0,0 1 0,0-1 0,4 8 0,-3-8 1,1-1 0,0 1-1,1-1 1,-1 0 0,7 5 0,-9-7 48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6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39 211 14499,'-9'0'819,"6"0"-333,0 0 1,1 0-1,-1 0 1,1-1-1,-1 1 1,1-1-1,-1 1 1,1-1-1,-4-1 1,6 2-443,0 0 1,0 0-1,0 0 1,0-1-1,-1 1 1,1 0-1,0 0 1,0 0-1,0 0 1,0 0-1,0 0 1,0 0-1,0 0 1,0 0-1,0 0 1,0-1-1,0 1 1,0 0-1,0 0 1,0 0-1,0 0 1,0 0-1,0 0 1,0 0-1,0 0 1,0 0-1,0-1 1,0 1-1,0 0 1,0 0-1,0 0 1,1 0-1,-1 0 1,0 0-1,0 0 1,0 0-1,0 0 1,0 0-1,0 0 1,0 0-1,0-1 1,0 1-1,0 0 1,0 0-1,0 0 1,0 0-1,1 0 1,-1 0-1,0 0 1,0 0-1,0 0 1,0 0-1,8-3 874,-8 3-744,158-54 4057,83-17-2443,-36 11-1752,-189 55-435,-12 3-247,0 1-1,-1-1 1,1 1 0,0 0-1,0 1 1,0-1 0,7 0-1,-6 3-1242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6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38 12699,'13'-25'2426,"-11"14"-296,-2 11-2071,0 0 0,0 0 0,0 0-1,-1 0 1,1-1 0,0 1-1,0 0 1,0 0 0,-1 0 0,1 0-1,0 0 1,0 0 0,0 0-1,0 0 1,-1 0 0,1-1 0,0 1-1,0 0 1,-1 0 0,1 0-1,0 0 1,0 0 0,0 0 0,-1 0-1,1 1 1,0-1 0,0 0-1,0 0 1,-1 0 0,1 0 0,0 0-1,0 0 1,0 0 0,-1 0-1,1 0 1,0 1 0,0-1 0,0 0-1,0 0 1,-1 0 0,1 0 0,0 0-1,0 1 1,-14 9 701,1 0 0,0 1 0,1 1-1,0 0 1,-19 27 0,26-33-539,-4 5 57,0 1 0,1-1 1,1 2-1,0-1 1,-8 19-1,14-27-237,0-1 0,0 1 0,0-1 0,1 0-1,-1 1 1,1 0 0,0-1 0,0 1 0,0-1-1,0 1 1,0-1 0,2 4 0,-1-4-31,0-1 1,0 0-1,0 0 0,0 1 0,0-1 1,1 0-1,-1 0 0,1-1 1,-1 1-1,1 0 0,0 0 0,0-1 1,0 1-1,0-1 0,0 1 1,0-1-1,0 0 0,1 0 0,2 1 1,1 0-20,0 0 0,1-1 1,-1 1-1,0-1 0,1-1 0,-1 1 1,1-1-1,-1-1 0,13-1 0,-2-1-347,0-1-1,24-8 0,-18 2-420,1-1-1,42-26 1,-27 11 1022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7.3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0 13499,'0'0'362,"-1"1"0,1-1 0,-1 0 0,1 1 0,-1-1 0,1 1 0,-1-1 0,1 1 1,-1-1-1,1 1 0,0-1 0,-1 1 0,1-1 0,0 1 0,0 0 0,-1-1 0,1 2 0,-1 18 2170,1-13-1790,0 0-373,-1 21 569,2 0-1,1 0 1,10 50 0,-8-56-906,-4-17-304,1 0 1,0 0-1,0 0 0,1 0 0,-1 0 1,1 0-1,4 9 0,-5-14 178,-1 0 1,0 0-1,0 0 1,0 0-1,0 0 0,1 0 1,-1 0-1,0 0 0,0 0 1,0 0-1,0 0 0,1 0 1,-1 0-1,0-1 0,0 1 1,0 0-1,0 0 1,1 0-1,-1 0 0,0 0 1,0 0-1,0 0 0,0 0 1,0-1-1,0 1 0,0 0 1,1 0-1,-1 0 1,0 0-1,0 0 0,0-1 1,0 1-1,0 0 0,0 0 1,0 0-1,0 0 0,0-1 1,0 1-1,0 0 1,0 0-1,0-1 0,3-7-1201,-4-6 235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7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 11138,'10'-2'1961,"5"-1"1400,8 0-1065,5-1-240,4 3-775,4-3-337,2 1-464,-2-2-168,-2 0-504,-1-3-296,-9 2-1384,-3-3-313,-3 6 1025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48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24 5113,'8'-12'2701,"-7"11"-2561,-1 1 1,0-1-1,1 0 1,-1 0 0,0 1-1,1-1 1,-1 0-1,1 1 1,-1-1-1,1 1 1,-1-1-1,1 0 1,0 1-1,-1-1 1,1 1-1,0 0 1,0-1 0,-3 27 11473,1-6-10770,-1 0 0,-1 0 0,-6 20 0,0 0-359,7-31-336,1 0 0,0 0 0,0 0 0,1 0 0,0-1 0,2 18 0,-1-24-90,-1 0-1,1 0 0,-1 0 1,1 0-1,0 0 0,-1-1 1,1 1-1,0 0 0,0 0 1,1-1-1,-1 1 0,0-1 1,0 1-1,1-1 0,-1 1 1,1-1-1,-1 0 1,1 0-1,0 1 0,-1-1 1,1 0-1,0-1 0,0 1 1,0 0-1,-1 0 0,1-1 1,0 1-1,0-1 0,0 0 1,0 0-1,0 1 0,0-1 1,0 0-1,0-1 1,0 1-1,0 0 0,2-1 1,30-6 292,0-2 1,-1-1-1,38-18 1,-45 18-323,-10 4-32,3-1-539,0-1-1,0-1 1,18-11-1,-35 19 420,-1-1 0,1 0 1,0 1-1,0-1 0,-1 0 0,3-4 0,-4 6 119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50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 10226,'0'1'102,"0"-1"0,0 0 0,0 1 0,0-1 0,0 1-1,0-1 1,0 0 0,0 1 0,0-1 0,0 0 0,0 1 0,0-1 0,0 1-1,1-1 1,-1 0 0,0 1 0,0-1 0,0 0 0,1 1 0,-1-1 0,0 0-1,0 0 1,1 1 0,-1-1 0,0 0 0,1 0 0,-1 1 0,0-1 0,1 0 0,-1 0-1,0 0 1,1 0 0,-1 0 0,0 1 0,1-1 0,-1 0 0,0 0 0,1 0-1,-1 0 1,1 0 0,-1 0 0,0 0 0,1 0 0,-1 0 0,0 0 0,1 0-1,-1-1 1,1 1 0,-1 0 0,1 0 0,24-12 2069,-11 5-1152,6 0-259,1 1 0,0 1 1,0 1-1,24-2 0,88 3 772,-79 6-3191,-54-3 1667,0 0 1,0 0-1,1 0 1,-1 0-1,0-1 1,0 1-1,0 0 0,0 0 1,0 0-1,1 0 1,-1 0-1,0 0 0,0 0 1,0 0-1,0 0 1,0-1-1,0 1 0,0 0 1,1 0-1,-1 0 1,0 0-1,0 0 0,0-1 1,0 1-1,0 0 1,0 0-1,0 0 0,0 0 1,0-1-1,0 1 1,0 0-1,0 0 0,0 0 1,0 0-1,0 0 1,0-1-1,0 1 0,0 0 1,0 0-1,-4 0 423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50.9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11883,'0'6'1544,"0"6"1200,2 11-511,0 6-569,3 4-311,3 1-321,0-5-160,0 1-336,2-4-184,1-3-224,2-2-280,7-8-704,3-3-752,6-4 783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51.5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15123,'9'30'1297,"3"7"687,2 6 0,3 3-559,-2-1-153,1-4-280,-1-3-136,-4-7-336,0-4-135,-2-5-225,-3-3-48,-3-4-280,-3-5-257,-3-5-647,-5-5-432,-7-4-921,-4-4-103,6 3 1376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51.9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0 187 15267,'7'-3'1529,"4"-4"783,11-1-295,0-2-473,13-3-232,2-5-80,9-6-207,0-1-105,-4 1-304,1 1-184,-9 8-248,0 2-160,-6 10-560,-2 3-424,-8 3-937,-1 5-983,-4 3 1655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52.3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1 12675,'-21'17'6332,"-7"15"-3762,16-17-1738,7-10-644,1 0 1,0 1 0,0-1-1,1 1 1,0 0-1,0 0 1,0 0 0,1 0-1,0 1 1,0-1 0,0 1-1,1 0 1,0-1-1,0 1 1,1 0 0,0-1-1,1 9 1,-1-9-129,1 0 0,1-1 1,-1 1-1,1 0 0,0-1 0,0 1 0,1-1 1,0 0-1,0 1 0,0-1 0,0-1 1,1 1-1,0 0 0,0-1 0,0 0 1,0 0-1,1 0 0,-1 0 0,11 5 0,-10-7-107,1 1 0,-1-1-1,1 1 1,0-2-1,0 1 1,0-1 0,0 0-1,0 0 1,0 0-1,0-1 1,0 0 0,0 0-1,0-1 1,0 1-1,0-2 1,0 1-1,0 0 1,10-5 0,-5 1-51,0 0 0,-1-1 0,1 0 1,-1 0-1,-1-1 0,1-1 1,-1 1-1,14-17 0,1-9 227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30.5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1335 9410,'6'-1'836,"-1"0"-1,0 0 1,0 1 0,0 0-1,8 1 1,-9-1-573,0 0-1,1 1 1,-1-2 0,1 1-1,-1 0 1,0-1-1,1 0 1,-1 0 0,5-2-1,7-4-6,-1-1 0,0-1 0,-1 0 1,0-1-1,0-1 0,-1 0 0,-1-1 0,0 0 0,0-1 0,-1 0 0,-1-1 0,0 0 0,-1-1 0,13-27 0,-19 33-249,0 1-1,-1-1 1,0 0 0,-1 0-1,0 0 1,0 0 0,-1 0-1,0 0 1,0-1 0,-1 1-1,-1 0 1,1 0 0,-1 0-1,-1 1 1,0-1 0,-6-13-1,8 20-6,1 1 0,-1-1 0,0 1 0,0 0 0,1-1 0,-1 1-1,0 0 1,0 0 0,0 0 0,-1 0 0,1 0 0,0 0-1,0 0 1,0 0 0,-1 0 0,1 1 0,-1-1 0,1 0-1,0 1 1,-1-1 0,1 1 0,-3-1 0,1 1 0,1 0 1,0 0-1,-1 1 1,1-1 0,-1 1-1,1-1 1,0 1-1,-1 0 1,1 0-1,0 0 1,0 0-1,-4 3 1,-1 1 15,0 1 1,0-1 0,1 1-1,0 1 1,0-1-1,0 1 1,-4 8 0,5-7 6,1-1 0,0 1 0,0 0 0,1 1 0,0-1 0,-3 12 0,5-18-15,1 1 0,0-1 0,-1 1 0,1-1-1,0 1 1,0-1 0,0 0 0,1 1 0,-1-1-1,0 1 1,1-1 0,0 0 0,-1 1-1,1-1 1,0 0 0,0 0 0,1 0 0,-1 0-1,0 0 1,1 0 0,-1 0 0,1 0 0,-1 0-1,1 0 1,0-1 0,0 1 0,4 2 0,0-1 0,1 0 0,0 0 0,0-1 0,0 0 0,0 0 1,0-1-1,0 0 0,0 0 0,9 0 0,8-1 17,33-4-1,-29 0-15,-1-1 1,1-1-1,-1-1 0,0-1 0,-1-2 0,0-1 1,37-20-1,-48 22-1,0-1-1,0 0 1,0-1 0,-2-1-1,1 0 1,-1-1 0,-1 0-1,-1-1 1,0 0 0,0-1-1,-2 0 1,15-29 0,-22 38-4,0 0 0,0 0-1,-1 0 1,0-1 0,0 1 0,0 0 0,0-1 0,-1 1 0,0 0 0,-1-1 0,-1-7 0,2 10 9,-1 0 1,0 0-1,-1 0 1,1 0-1,-1 0 0,0 1 1,0-1-1,0 0 1,0 1-1,0 0 1,-1-1-1,0 1 1,1 0-1,-1 0 1,0 0-1,-1 1 0,1-1 1,-5-2-1,5 4 15,0-1-1,-1 1 1,1 0 0,0 0-1,-1 0 1,1 1-1,-1-1 1,1 1-1,0 0 1,-1-1-1,1 2 1,-1-1-1,1 0 1,-1 1 0,1 0-1,-1-1 1,1 2-1,0-1 1,0 0-1,0 0 1,-4 3-1,3-2 1,-1 1 0,1 0 0,-1 0 0,1 1 0,0-1 0,0 1-1,1 0 1,-1 0 0,1 0 0,0 0 0,0 0 0,0 1 0,-2 5 0,3-6-12,0 0 0,1-1 1,0 1-1,0 0 0,0 0 0,0 0 1,1 0-1,-1 0 0,1 0 1,0 0-1,0 0 0,0 0 1,2 6-1,-1-8-12,0 1 0,0-1 0,1 1 0,-1-1 0,1 0 0,-1 1 0,1-1 0,0 0 0,0 0 0,0 0 0,0 0 0,0-1 0,0 1 0,1 0 0,-1-1 0,1 0 0,-1 1 0,1-1 0,-1 0 0,5 1 0,4 1 1,0-1 0,0 0 0,0 0 0,1-1 0,-1-1 0,1 0 0,-1 0 0,1-1 1,-1 0-1,0-1 0,18-6 0,-3 0 7,0-1 1,-1-1-1,42-23 0,-38 15 14,-1-1 0,-1-2 0,0 0 0,-2-2 0,0-1 0,40-52 0,-61 71 0,0-1 0,0 0 1,-1 0-1,0 0 1,0-1-1,-1 1 0,1-1 1,-1 1-1,1-14 0,-2 18-15,-1-1-1,0 0 1,1 0-1,-1 1 0,-1-1 1,1 0-1,0 1 1,-1-1-1,1 0 0,-1 1 1,0-1-1,0 0 1,0 1-1,0-1 0,-1 1 1,1 0-1,0-1 1,-1 1-1,0 0 0,1 0 1,-1 0-1,0 0 1,0 0-1,0 0 0,-1 1 1,1-1-1,-3-1 1,0 1 17,-1-1 0,1 1 0,0 0 0,-1 0 0,1 1 0,-1 0 0,0 0 1,1 0-1,-1 1 0,0-1 0,-9 2 0,12-1-4,0 1 1,0-1-1,1 1 0,-1 0 0,1 0 1,-1 0-1,0 0 0,1 0 0,0 1 1,-1-1-1,1 1 0,0-1 0,0 1 1,0 0-1,0 0 0,0 0 0,0 0 1,0 0-1,1 0 0,-1 1 0,1-1 1,-1 1-1,1-1 0,0 1 0,-1 4 1,1-5-17,1-1 1,-1 1 0,1-1 0,0 1-1,0-1 1,-1 1 0,1 0 0,0-1-1,0 1 1,1 0 0,-1-1-1,0 1 1,0-1 0,1 1 0,-1-1-1,1 1 1,0-1 0,-1 1 0,1-1-1,1 2 1,0-1-5,0 0-1,-1 0 1,1 0 0,0-1-1,1 1 1,-1-1 0,0 1-1,0-1 1,1 0 0,-1 0-1,4 1 1,5 1-6,-1 0 1,1-1-1,0-1 0,19 1 0,-8-3 6,0 0-1,0-1 0,0-1 0,0-1 1,41-14-1,-49 14-1,0-2 1,0 0 0,-1-1-1,0 0 1,-1 0-1,1-2 1,-2 0 0,1 0-1,19-21 1,-27 26 1,0-1 0,0 0-1,-1 0 1,1-1 0,-1 1 0,-1-1 0,1 0 0,-1 1 0,0-1-1,0 0 1,0 0 0,-1 0 0,0-1 0,0 1 0,-1 0 0,0 0 0,0-1-1,0 1 1,-1 0 0,0 0 0,0 0 0,0 0 0,-1-1 0,0 2-1,0-1 1,-1 0 0,1 0 0,-1 1 0,-7-10 0,3 6-3,0 1 1,-1-1 0,0 1-1,-1 1 1,0 0-1,0 0 1,-1 0 0,1 1-1,-1 1 1,0 0-1,-1 0 1,0 1 0,1 0-1,-1 1 1,0 0 0,-1 1-1,-14-2 1,10 3-3,0 0 0,0 1 1,0 0-1,0 2 1,0 0-1,0 0 0,0 2 1,1 0-1,-1 0 0,1 2 1,-25 12-1,31-13 3,1 0 0,-14 11 0,19-14-2,1 0 0,-1 0 1,1 1-1,0-1 0,0 1 1,0 0-1,0 0 0,0-1 1,1 1-1,-1 0 0,0 4 0,1-7 0,1 1-1,0-1 1,-1 1-1,1 0 1,0-1-1,0 1 1,0-1-1,0 1 1,-1 0-1,1-1 1,0 1-1,0-1 1,0 1-1,0 0 1,0-1-1,1 1 1,-1-1-1,0 1 1,0 0-1,0-1 1,0 1-1,1-1 1,-1 1-1,0-1 1,0 1-1,1-1 1,-1 1-1,1-1 1,-1 1-1,0-1 1,1 1-1,-1-1 1,1 1-1,-1-1 1,1 0-1,-1 1 1,1-1-1,-1 0 1,1 0-1,-1 1 1,1-1-1,0 0 1,-1 0-1,1 0 1,-1 0-1,1 0 1,0 1-1,-1-1 1,1 0-1,0 0 1,0-1-1,2 1-2,0 0 0,1-1 0,-1 0 0,0 1-1,0-1 1,0 0 0,0-1 0,4-1 0,-2 0 4,0-1 1,0 0-1,0 1 1,-1-1-1,1-1 0,-1 1 1,0-1-1,0 0 1,-1 0-1,6-9 1,-8 12-1,0-1 1,0 0 0,0 0-1,0 0 1,0 0 0,0 0-1,-1 0 1,0 0 0,1 0-1,-1 0 1,0 0 0,-1 0-1,1 0 1,0-1 0,-1 1-1,0 0 1,0 0 0,0 1-1,0-1 1,0 0 0,-1 0-1,1 0 1,-2-2 0,-4-3-1,1 0 0,-1 1 0,0-1 0,0 1 0,-1 1 0,1 0-1,-2 0 1,1 0 0,-1 1 0,0 0 0,0 1 0,-10-4 0,2 2 1,0 1 0,-1 0-1,0 2 1,1 0 0,-35-1-1,41 4-2,1 0-1,-1 1 0,0 1 0,1 0 0,-1 0 0,1 1 0,0 0 1,0 1-1,0 0 0,0 1 0,0 0 0,-11 8 0,10-5 0,1 0 0,0 1-1,1 0 1,0 0 0,0 1 0,1 0 0,0 1-1,1-1 1,-11 22 0,16-26 2,0-1 1,0 0 0,0 1-1,1-1 1,0 1 0,-1 10-1,2-14 0,0-1-1,0 1 1,0-1-1,1 1 1,-1-1-1,0 1 1,1-1-1,-1 1 1,1-1-1,-1 0 1,1 1-1,-1-1 1,3 3-1,-3-4 1,1 1-1,0 0 0,0-1 1,0 1-1,0-1 1,-1 1-1,1-1 1,0 1-1,0-1 1,0 0-1,0 1 0,0-1 1,0 0-1,0 0 1,0 0-1,0 1 1,0-1-1,0 0 1,0-1-1,0 1 1,0 0-1,0 0 0,1-1 1,3 0 1,-1 0 1,1 0-1,-1-1 1,1 0-1,-1 0 0,0 0 1,0 0-1,0-1 1,0 0-1,0 0 1,0 0-1,-1 0 1,0 0-1,0-1 0,1 0 1,-2 1-1,1-1 1,0 0-1,-1 0 1,4-9-1,-4 8 1,-1 0 0,1 0-1,-1-1 1,1 1 0,-2-1-1,1 1 1,-1-1 0,1 1-1,-1-1 1,-1 1 0,1-1 0,-1 1-1,0-1 1,0 1 0,-1 0-1,0 0 1,0-1 0,-2-4-1,-1 3-2,0-1 0,0 1 0,-1 0 0,0 1 0,0-1-1,0 1 1,-1 1 0,0-1 0,0 1 0,0 0 0,-1 0-1,0 1 1,0 0 0,0 1 0,0 0 0,-13-4-1,6 4 0,0 0 0,0 0 0,0 1 0,0 1-1,0 1 1,0 0 0,0 1 0,-29 5-1,32-3 3,1 0-1,0 1 1,0 0-1,0 1 1,0 1-1,1 0 1,0 0-1,-12 9 0,16-10 2,0 0-1,0 1 0,0-1 0,1 1 0,0 0 0,0 1 0,0-1 0,1 1 0,0 0 0,0 0 0,1 0 0,0 1 0,-2 8 0,4-14 2,0 0-1,1 1 0,0-1 1,-1 1-1,1-1 1,0 0-1,0 1 0,1-1 1,-1 0-1,0 1 0,1-1 1,-1 1-1,1-1 0,0 0 1,0 0-1,0 0 0,0 1 1,1 1-1,0-3-1,-1 1 1,0-1 0,1 0-1,-1 0 1,1 0-1,-1 0 1,1 0-1,-1 0 1,1 0-1,0 0 1,0 0 0,-1-1-1,1 1 1,0-1-1,0 0 1,0 1-1,0-1 1,-1 0-1,1 0 1,0 0-1,0 0 1,0 0 0,3-1-1,0-1 3,0 1 0,0 0 0,0-1 1,-1 0-1,1-1 0,0 1 0,-1-1 0,1 1 0,-1-1 0,0-1 0,5-4 0,-7 7-2,-1-1 0,1 1 0,-1-1 0,1 1 0,-1-1 0,0 0 0,0 1 0,0-1 0,0 0-1,0 0 1,0 0 0,0 0 0,-1 0 0,1 0 0,-1 0 0,1 0 0,-1 0 0,0 0 0,0 0 0,0 0-1,0 0 1,0 0 0,0-1 0,0 1 0,-1 0 0,1 0 0,-1 0 0,0 0 0,1 0 0,-3-2-1,-1-2 5,-1 0 0,0 1 0,0 0 0,0 0 0,0 0 0,-1 0 0,0 1 0,0 0 0,0 0 0,-1 1 0,-9-4 0,4 2-11,-1 0-1,-1 1 1,1 0 0,-1 1-1,-15-1 1,23 4 0,-1-1 0,1 1 0,-1 1 0,1-1 0,0 1 0,-1 0 1,1 1-1,0 0 0,-1 0 0,1 0 0,-10 5 0,8-2 3,1 0 0,-1 0 0,1 1 0,1 0 0,-1 0 0,1 1-1,-10 11 1,4 1 3,0 1 0,1-1 0,1 2 0,0 0 0,-11 41 0,7-8 23,13-48-9,0 0 0,1 0-1,-1 0 1,1-1 0,1 1 0,-1 0-1,2 7 1,-2-12-8,1 1 1,-1-1-1,1 0 0,-1 1 0,1-1 0,0 0 1,0 1-1,0-1 0,0 0 0,-1 0 0,1 0 1,1 0-1,-1 0 0,0 0 0,0 0 0,0 0 0,0 0 1,1 0-1,-1-1 0,0 1 0,1-1 0,-1 1 1,1-1-1,-1 1 0,1-1 0,-1 0 0,1 0 1,-1 1-1,0-1 0,1 0 0,-1 0 0,1-1 1,-1 1-1,3 0 0,5-2-54,0 0-1,0 0 1,0-1 0,10-4-1,-19 7 43,101-39-5651,-48 14 3257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52.7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10 321 12035,'-9'-8'6642,"11"14"-3225,14 19-1306,-13-20-1500,0-1-346,0 1-1,-1 0 1,1 1-1,-1-1 1,0 0 0,2 11-1,-3-13-224,-1-1 0,0 1 0,0-1 0,0 1 0,0 0-1,0-1 1,0 1 0,-1-1 0,1 1 0,-1-1 0,0 1 0,0-1-1,0 0 1,0 1 0,0-1 0,0 0 0,-2 3 0,-3-17 148,6 2-161,-1 0-1,3-18 1,-1 17-59,-1 1-1,-1-17 1,-2 4-65,0 6-35,1 1 0,1-1-1,1-18 1,0 34 120,0 0 0,0 0 0,1 0 0,-1 0 0,0-1 0,0 1-1,1 0 1,-1 0 0,0 0 0,1 0 0,-1 0 0,1 0 0,0 0 0,0-2 0,0 3 8,-1 0 1,0 0-1,1 0 1,-1 0 0,0-1-1,1 1 1,-1 0-1,0 0 1,1 0-1,-1 0 1,1 0 0,-1 0-1,0 0 1,1 0-1,-1 0 1,0 0-1,1 0 1,-1 0 0,0 0-1,1 0 1,-1 1-1,1-1 1,-1 0-1,0 0 1,1 0 0,-1 0-1,0 1 1,1-1-1,1 2-3,1 1-1,-1-1 1,0 0 0,1 1-1,-1 0 1,0-1-1,2 7 1,8 16 6,-10-18 89,1 0-1,0-1 1,1 1-1,-1-1 1,1 0-1,0 0 0,10 11 1,-13-17-68,0 1 0,0-1 0,-1 0 0,1 1 0,0-1 0,0 0 0,0 1 0,0-1 0,0 0 0,0 0 0,0 0 0,0 0 0,0 0 0,0 0 0,0 0 0,0 0 0,0 0 0,0-1 0,0 1-1,0 0 1,-1 0 0,1-1 0,0 1 0,0-1 0,0 1 0,0-1 0,-1 1 0,1-1 0,0 0 0,0 1 0,-1-1 0,2-1 0,2-2-3,-1 0-1,1 0 1,-1 0-1,5-7 0,-2-3-7,-1-1 0,0 0 0,0 0 0,-2 0 0,0 0 0,2-20 0,-2 7-4,0 9-30,-2-26 0,-1 30-2,1-1 0,3-21-1,-4 37 27,0 0 0,0 0 0,0 0 0,0-1 0,0 1-1,0 0 1,0 0 0,0 0 0,0 0 0,0-1 0,0 1-1,0 0 1,0 0 0,1 0 0,-1 0 0,0-1 0,0 1-1,0 0 1,0 0 0,0 0 0,0 0 0,0 0 0,1 0-1,-1 0 1,0-1 0,0 1 0,0 0 0,0 0 0,1 0-1,-1 0 1,0 0 0,0 0 0,5 6-34,3 21 36,5 30 0,1 8 168,-4-32 66,14 33 0,-18-52-416,1 0-1,1 0 1,0 0 0,16 18 0,-17-22-523,13 12-2720,3-5 1896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4:53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0 16980,'-17'4'2760,"1"-1"2449,8 0-3208,-2 0-865,7 6-7329,0-3 4584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08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142 682 8210,'-1'-3'903,"-1"-10"4253,2 13-5047,1-1 0,-1 0 0,1 0 0,-1 1 0,1-1 0,0 0 0,-1 1 0,1-1 0,0 1 0,-1-1 0,1 1 0,0-1 0,0 1 0,-1 0 0,1-1 0,2 0 0,18-8 416,1 0 0,0 1 0,1 1 0,0 1 0,24-3 0,-23 6-392,0-1-1,0-1 1,0-1-1,-1-2 1,0 0-1,-1-1 0,0-1 1,27-17-1,-36 19-127,-1 0-1,-1 0 0,0-2 0,0 1 0,0-1 0,-1-1 0,-1 1 0,0-2 0,0 1 0,-1-1 0,-1-1 0,0 0 0,-1 0 1,0 0-1,5-17 0,-10 25 1,0-1 0,0 1 0,0 0 0,-1 0 0,0-1 0,0 1 0,0 0 0,-1-1 1,0 1-1,0 0 0,0 0 0,0 0 0,-1 0 0,0 0 0,0 0 0,0 0 0,-1 0 0,-6-8 0,-2-1 67,-2 0 1,0 0-1,0 1 0,-16-11 0,10 8 94,-21-14 4,-54-34 1,84 58-170,0 0 0,-1 0 0,0 1 0,0 1 0,-19-6-1,24 9 0,0 0 0,0 0 0,0 0 0,0 1-1,1 0 1,-1 0 0,0 1 0,0-1 0,0 1-1,0 1 1,0-1 0,1 1 0,-7 2 0,-6 5-2,1 1 0,0 0 1,-25 21-1,-43 44 49,72-63-37,5-5 7,1 2 0,0-1-1,0 1 1,1 0 0,0 0-1,0 1 1,1-1 0,0 1-1,1 0 1,0 1-1,1-1 1,0 1 0,-2 16-1,3-12 22,1 0 0,0 1-1,2-1 1,-1 0 0,2 0-1,0 0 1,1 0-1,0 0 1,7 18 0,-7-25 39,0-1 1,1 1 0,0-1-1,0 0 1,0 0 0,1-1-1,0 1 1,0-1-1,1 0 1,-1 0 0,1-1-1,1 0 1,-1 0 0,12 6-1,-9-6 34,0-1 1,0 0-1,0-1 0,1 0 0,0 0 1,0-1-1,-1 0 0,1-1 0,0 0 0,0-1 1,16-1-1,0-2-243,1-2 0,-1 0 0,1-2 0,-2-1 0,1-1 0,30-16 0,-56 25 128,6-3-282,0 0 1,0 0 0,-1 0-1,7-6 1,-7 5 78,-1-1 1,-1 0-1,1 1 1,4-10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12.3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 16043,'0'-1'1673,"2"7"-897,1 4-56,0 6-48,2 14 64,0 9-55,0 0-89,-2 5-208,-1-3-112,-1-3-168,3 1-40,-1-11-56,3-1 16,-2-9-256,-1-5-256,-3-11-793,0 1-479,-2-11 920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12.7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4 136 11803,'-2'10'1736,"1"-1"808,4-5-487,5-1-161,4-6-527,1-5-41,8-7-448,2 0-248,5-1-408,-1-1-72,-1 3-592,1-1-296,-5 0-976,0-1-569,4 3-3312,-2-2 3328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13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11426,'6'16'2484,"-1"-1"0,4 23-1,4 71 875,-10-76-2521,-1 29-172,-3-44-430,2-1 0,0 1 0,6 28 0,-7-45-191,1 0 0,0 1 0,-1-1 0,1 0 0,0 1 0,0-1 0,0 0 0,-1 0-1,1 1 1,1-1 0,-1 0 0,0 0 0,0 0 0,0 0 0,0-1 0,1 1 0,-1 0 0,0 0-1,1-1 1,-1 1 0,1-1 0,-1 1 0,1-1 0,-1 0 0,1 1 0,-1-1 0,3 0 0,1 0 51,-1 0 1,0 0 0,0-1 0,0 1 0,1-1-1,-1 0 1,0 0 0,0 0 0,5-3-1,29-17 246,-1-1-1,40-33 0,-66 46-448,-9 7-8,1 1 1,-1-1 0,1 0 0,-1 1 0,1-1 0,0 1 0,0 0 0,0 0-1,0 0 1,0 0 0,4 0 0,14 0-418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19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86 11170,'1'-8'305,"0"2"148,0-1-1,0 1 0,-1-1 1,1 1-1,-2-1 1,1 1-1,-1-1 1,-2-12-1,3 19-387,-1 0-1,1-1 0,0 1 0,0 0 0,0-1 0,0 1 1,0 0-1,-1-1 0,1 1 0,0 0 0,0 0 1,0-1-1,-1 1 0,1 0 0,0 0 0,0-1 0,-1 1 1,1 0-1,0 0 0,-1 0 0,1-1 0,0 1 1,-1 0-1,1 0 0,0 0 0,-1 0 0,1 0 1,0 0-1,-1 0 0,1 0 0,0 0 0,-1 0 0,1 0 1,0 0-1,-1 0 0,0 0 20,0 1 1,1-1-1,-1 0 1,1 1-1,-1-1 1,1 1-1,0-1 1,-1 1-1,1-1 0,-1 1 1,1 0-1,0-1 1,-1 1-1,1-1 1,0 1-1,0 0 1,0-1-1,-1 1 0,1 1 1,-17 139 2862,7-55-2083,3-32-408,-13 133 1035,19-157-1309,0 0 0,3 0 0,0 0 0,8 35 0,-7-54-188,0 0 0,0-1-1,1 0 1,1 0 0,-1 0 0,2 0 0,-1-1 0,1 0 0,1 0-1,0 0 1,9 9 0,-12-15-155,0 1 0,0-1 0,0 0 0,0 0 0,1 0 0,-1 0 0,1-1 0,0 0 0,0 0 0,0 0 0,0 0 0,0-1 0,0 0 0,0 0 0,0 0 0,1-1 0,-1 0 0,0 0 0,1 0 0,-1-1 0,0 1 0,0-1 0,0-1 0,0 1 0,7-3 0,-1-1-525,-1 0 0,0-1 0,0 0 0,0-1 0,14-13-1,12-17-547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19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 13347,'3'2'443,"0"0"0,-1-1 0,1 1 0,-1 0 0,0 0 0,0 1 0,0-1 0,0 0 0,0 1 0,0-1 0,0 1 0,2 4 0,0 3 491,0 0 1,3 13 0,0 5-69,-2-1 0,-1 1 0,0 35 0,-2-30-648,10 53 1,-10-122-2628,-4 13 1650,0 0 0,-2 0 0,0 0-1,-15-40 1,9 31 127,-7-44-1,17 74 618,-1-4-21,0 0 0,0 0 1,2-12-1,-1 16 52,0 1 0,0 0 0,0 0 1,0 0-1,0 0 0,0 0 0,1 0 1,-1 0-1,0 0 0,1 0 0,-1 0 1,1 0-1,-1 1 0,1-1 0,-1 0 1,1 0-1,0 0 0,0 0 0,-1 1 1,1-1-1,0 0 0,0 1 0,0-1 1,-1 1-1,1-1 0,0 1 0,0-1 0,0 1 1,0-1-1,0 1 0,0 0 0,1 0 1,1 0 75,0 0 0,0 0-1,-1 0 1,1 1 0,0-1 0,0 1 0,-1 0 0,1 0 0,-1 0 0,1 0 0,-1 0 0,4 3 0,28 21 1025,-24-17-755,39 33 1176,52 40 532,-76-63-1895,1-2 1,33 17-1,-55-31-343,1 0 0,-1 0-1,1-1 1,-1 0 0,1 0 0,-1 0 0,7 0 0,-10-1 18,0 0 1,0 0-1,0 0 1,0 0-1,0 0 1,0 0-1,0 0 1,0 0-1,0 0 1,0-1-1,0 1 1,0-1-1,0 1 1,0 0-1,0-1 1,0 1-1,0-1 1,0 0-1,-1 1 1,1-1-1,0 0 1,0 0 0,-1 1-1,1-1 1,0 0-1,-1 0 1,1 0-1,-1 0 1,1 0-1,-1 0 1,1 0-1,-1 0 1,0 0-1,1 0 1,-1 0-1,0 0 1,0-2-1,-3-13-1243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19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13771,'23'25'1912,"0"9"697,8 15 79,-3 7-407,-5 1-609,-7-3-135,-1-5-537,1-5-224,-8-7-384,-1-6-152,-6-5-192,-4-6-184,1-5-472,6-5-368,-1-10-1001,4-4-711,-3-7 1464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20.2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11274,'4'19'1841,"4"9"2296,7 8-1881,1 6 33,0 4-457,1-3-616,-4-4-183,-2-7-481,-1-1-200,0-6-200,-4-5-96,-1-7-392,2-5-416,-4-10-857,0-4-623,-1-9-673,-1-3 697,9-7 1055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08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832 1654 6297,'-7'-18'1534,"6"16"-1453,1 0 0,-1 1 0,1-1 0,-1 0-1,1 1 1,0-1 0,0 0 0,0 0 0,0-1 0,0 2-58,0 1 0,0 0 1,0 0-1,0 0 0,0-1 0,1 1 1,-1 0-1,0 0 0,0 0 0,0 0 1,0-1-1,0 1 0,1 0 0,-1 0 1,0 0-1,0 0 0,0 0 0,0-1 1,1 1-1,-1 0 0,0 0 0,0 0 1,0 0-1,1 0 0,-1 0 0,0 0 1,1 0-1,11 3 145,12 6-21,0 0 0,1-2 0,1-1-1,-1-1 1,1-1 0,43 2 0,158-16 929,-163 4-762,475-13 1217,3 28-879,149-10 261,-341-4-813,567 31-42,-488 13 2,-14-1 18,542 22 58,-346-19-123,-423-24 20,0-7-1,1-9 1,237-29 0,329-96 204,-123-35-241,-477 115-20,-99 28 19,80-34 1,-128 47 2,0-1 0,-1 0 0,0 0 0,0-1 0,0 0 1,0 0-1,-1-1 0,0 0 0,0 0 0,0 0 0,8-14 1,-10 13 5,-1 1 1,0-1-1,0 0 1,-1 0-1,0 0 1,0 0-1,-1-1 1,0 1-1,0 0 1,-1-1-1,1 1 1,-2-1 0,-1-11-1,-2-3 27,-1 0 1,-1 0-1,-11-25 1,-3-8 10,7 4-5,-12-101 0,3 12-42,17 115-2,-2 1 0,0 0 0,-19-38 0,14 39 37,-1 0-1,-1 1 0,-1 0 1,-1 1-1,-1 1 0,-1 0 1,0 2-1,-2 0 0,0 1 1,-33-21-1,28 21-8,-105-64 24,109 71-41,1 0 0,-1 1 0,-1 1 0,-40-9 0,-5 7 3,-118-5 0,-72 16-23,28 1 82,46-9 84,-190-31 0,319 29-137,-635-89 31,-129 57-25,0 70 109,644-21-46,-155 11 57,-301 9-22,-338-62-70,559 8-35,267 20 35,1 6-1,-159 19 1,-349 47-6,616-62-38,-557 82 4,442-56-10,-110 25 21,192-38-38,-116 48-1,153-51 15,0 1-1,1 1 0,0 2 1,2 0-1,-37 34 0,56-45 0,1 0 0,0 0-1,1 1 1,0 0 0,0 0-1,0 0 1,1 0 0,0 1-1,1-1 1,0 1 0,0 0-1,1 0 1,-2 18 0,2-7-25,1 1 0,1 0 0,1 0 1,1-1-1,5 25 0,-3-28 24,0 0 0,2-1 0,0 1 1,0-2-1,2 1 0,0-1 0,0 0 0,2 0 0,-1-1 1,2-1-1,0 1 0,1-2 0,20 18 0,-5-9 9,1 0 0,0-2-1,2-2 1,0 0 0,60 22 0,3-5-362,3-4 1,179 31-1,-189-49-78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32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245 826 8274,'-10'-6'675,"-13"-10"2467,23 16-3111,0-1 1,0 1-1,0 0 1,0 0-1,-1 0 1,1-1-1,0 1 1,0 0-1,0 0 1,0-1-1,0 1 1,0 0-1,0 0 1,0 0-1,0-1 1,0 1-1,0 0 1,0 0 0,0-1-1,0 1 1,0 0-1,0 0 1,1-1-1,-1 1 1,0 0-1,0 0 1,0 0-1,0-1 1,0 1-1,0 0 1,1 0-1,-1 0 1,0 0-1,0-1 1,0 1-1,0 0 1,1 0-1,-1 0 1,0 0-1,0 0 1,0 0 0,1-1-1,-1 1 1,12-5 617,-10 4-442,1 0-39,1 1 1,-1-1 0,1 1-1,0 0 1,0 0-1,-1 0 1,1 0 0,0 0-1,5 2 1,11 1 267,27-2-242,0-3 0,0-1 1,0-2-1,80-21 1,-76 10-174,0-3 0,85-43 1,-120 53-14,1-1 0,-2 0 0,1-1 0,-2 0 0,1-1 0,-2-1 0,0 0 0,21-27 0,-29 32 26,1 0 1,-1 0 0,-1 0-1,0-1 1,0 1 0,0-1-1,-1 0 1,0 0 0,-1-1-1,0 1 1,-1 0 0,0-1-1,0 1 1,-1-1 0,0 1 0,0-1-1,-1 1 1,-5-18 0,-1-1 116,-33-96 392,33 106-518,0 1-1,-2 0 1,0 1 0,-21-30-1,24 40 11,-1-1-1,1 1 1,-1 0 0,0 1 0,0-1-1,-1 1 1,1 1 0,-1 0 0,0 0-1,-1 0 1,1 1 0,0 0-1,-1 1 1,0-1 0,-10 0 0,-13 0 250,-1 0 0,-57 5 0,86-2-270,-88 3 242,-74 4-33,150-6-218,0 2-1,1 0 1,-1 0 0,0 2-1,1 0 1,0 0-1,-20 12 1,15-6 13,2 1 0,0 1-1,0 0 1,-27 29 0,31-29 8,1 1 0,1 1 0,1 0 1,0 0-1,-13 25 0,19-30 29,0 1 0,1 0 0,1 0 0,0 0 0,0 0 1,1 0-1,1 0 0,0 1 0,0-1 0,2 16 0,1-1 146,2-1 1,1 0-1,1 0 0,1 0 1,1 0-1,1-1 0,1-1 1,1 1-1,1-2 0,1 0 1,1 0-1,1-1 0,25 26 1,-29-37-287,0 0 0,0 0 0,1-1 0,1 0 0,-1-1-1,1-1 1,1 0 0,-1-1 0,1 0 0,18 4 0,8 0-1491,-5 2 485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20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179 164 15347,'0'0'140,"0"0"1,0 0-1,0 0 0,0-1 0,1 1 0,-1 0 0,0 0 1,0 0-1,0 0 0,0-1 0,1 1 0,-1 0 1,0 0-1,0 0 0,1 0 0,-1 0 0,0 0 0,0 0 1,0-1-1,1 1 0,-1 0 0,0 0 0,0 0 0,1 0 1,-1 0-1,0 0 0,0 0 0,1 0 0,-1 0 0,0 1 1,0-1-1,1 0 0,-1 0 0,0 0 0,0 0 1,0 0-1,1 0 0,-2 11 2045,-13 22-1637,11-25 79,-128 339 2047,114-303-2359,11-29-46,-7 25 1,13-40-264,-1 1 1,1 0-1,0-1 1,0 1-1,0 0 1,0-1-1,0 1 0,0 0 1,0-1-1,0 1 1,0 0-1,0-1 1,0 1-1,0-1 1,0 1-1,0 0 0,1-1 1,-1 1-1,0 0 1,1-1-1,-1 1 1,0-1-1,1 1 1,-1-1-1,1 1 0,-1-1 1,0 1-1,1-1 1,0 1-1,-1-1 1,1 1-1,-1-1 1,1 0-1,-1 0 0,1 1 1,0-1-1,-1 0 1,1 0-1,0 1 1,-1-1-1,1 0 1,-1 0-1,1 0 0,0 0 1,0 0-1,-1 0 1,1 0-1,0 0 1,-1 0-1,2-1 1,5 0 13,-1 0 1,1 0-1,12-5 1,-14 5 4,62-16 98,-40 11-1538,-1-1 0,40-16 0,-61 21 872,1 0 0,-1-1 0,0 0 0,-1 0 0,1-1 0,0 1 0,-1-1 0,6-5 0,6-20-914</inkml:trace>
  <inkml:trace contextRef="#ctx0" brushRef="#br0" timeOffset="1.26">434 1 13547,'20'7'1417,"-1"0"-1,0 1 1,0 1 0,22 15-1,-9-3 1046,41 36-1,-60-46-2105,0 1-1,-2-1 0,1 2 0,-1 0 0,-1 0 1,0 1-1,-1 0 0,-1 0 0,0 1 0,-1 1 1,10 31-1,-9-13-166,-1 2 1,-2-1-1,-2 1 1,-1-1-1,-2 1 1,-1 0-1,-2-1 1,-10 47-1,8-55-121,-1-1 0,-12 29 0,15-47-293,0 0 1,-1 0 0,0 0-1,-1-1 1,1 1 0,-1-1-1,-1 0 1,1-1 0,-1 1-1,-11 8 1,1-7-2410,9-5 880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21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14275,'2'0'412,"1"0"-1,-1 1 1,0-1-1,1 1 1,-1 0-1,0 0 1,0 0-1,0 0 1,0 0 0,0 0-1,0 1 1,0-1-1,0 1 1,0-1-1,0 1 1,2 3-1,3 4 422,0 0 0,7 13 0,4 11 458,-1 1 0,18 51 1,17 79-890,-40-124-703,-12-40 302,1 2-241,0 0-1,-1 0 1,1 0 0,-1-1 0,0 1 0,1 0 0,-1 0 0,0 0-1,0 2 1,-1-3-212,1 0-1,0-1 1,-1 1-1,1 0 1,-1-1-1,0 1 1,1-1-1,-1 1 1,0-1-1,1 1 1,-1-1-1,0 0 1,1 1-1,-1-1 1,0 0-1,0 0 1,1 1-1,-1-1 1,0 0-1,0 0 1,1 0-1,-2 0 1,-6 2-2370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22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1 290 15595,'15'-3'1529,"11"-9"799,6-7 33,14-12-513,3-4-424,-1-1-511,-3-1-265,-7 7-432,-2 4-176,-10 3-536,-2 7-545,-4 5-1311,-2 2-545,-2 8 1409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22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0 271 14651,'3'35'4594,"-3"-25"-3638,1 1 1,0 0-1,1-1 1,0 1-1,5 11 1,-6-20-910,0 0 1,0 0-1,1 1 0,-1-1 0,1 0 1,-1 0-1,1 0 0,0 0 1,0-1-1,0 1 0,0 0 0,0-1 1,1 0-1,-1 1 0,0-1 0,1 0 1,-1 0-1,0 0 0,1 0 1,-1-1-1,1 1 0,0-1 0,-1 0 1,1 1-1,-1-1 0,5 0 0,1-1 12,1 1 1,-1-1-1,1-1 0,-1 1 0,0-2 0,16-5 0,-20 7-5,0-1 0,0 0 0,0 0 0,0-1 1,4-3-1,-7 6-35,0-1 1,0 0-1,0 1 0,-1-1 1,1 0-1,0 0 1,-1 0-1,1 0 0,-1 0 1,1 0-1,-1 0 1,1 0-1,-1 0 0,0 0 1,1 0-1,-1 0 1,0 0-1,0 0 0,0 0 1,0 0-1,0-1 0,0 1 1,0 0-1,0 0 1,0 0-1,0 0 0,-1-1 1,-2-5 18,0 0 1,0 1 0,-1 0-1,0 0 1,0 0-1,-1 0 1,1 0-1,-1 1 1,-8-7 0,-6-3-367,-29-20 1,45 33 105,-33-19-1050,34 19 732,-1 1 1,0 0-1,1 1 1,-1-1 0,0 0-1,1 1 1,-5-1-1,10-5-3215</inkml:trace>
  <inkml:trace contextRef="#ctx0" brushRef="#br0" timeOffset="1">418 48 18324,'-8'29'1705,"-16"71"2664,21-82-3778,0-1 0,2 1 0,0 29 0,1-45-549,0 1 1,0-1 0,1 0 0,-1 1 0,1-1-1,-1 0 1,1 1 0,0-1 0,2 4-1,-3-6-36,1 1-1,0 0 0,0 0 0,-1 0 1,1-1-1,0 1 0,0 0 0,0-1 1,0 1-1,0-1 0,0 1 0,0-1 1,0 1-1,0-1 0,0 0 0,0 1 1,0-1-1,0 0 0,0 0 0,0 0 1,1 0-1,-1 0 0,0 0 0,1 0 1,5-1-5,0-1 0,0 1 0,-1-1 0,1 0 0,-1-1 0,1 0 0,-1 0 0,0 0 0,0-1 0,0 0 0,-1 0 0,1 0 0,-1-1 0,0 1 0,0-1 0,-1-1 1,1 1-1,-1-1 0,0 0 0,-1 1 0,1-2 0,2-7 0,-3 8 9,-1 1 0,0-1 1,0 0-1,0 1 0,-1-1 0,0 0 1,0 0-1,0 0 0,-1 0 0,0 0 1,0 0-1,-1 0 0,1 0 1,-1 0-1,-1 0 0,1 0 0,-1 1 1,0-1-1,0 0 0,-1 1 0,1 0 1,-1-1-1,-1 1 0,1 0 0,-1 1 1,-5-7-1,3 5-9,0 1 0,-1 1 0,1-1-1,-1 1 1,0 0 0,0 0 0,-1 1 0,-8-3 0,1 2-1311,0 0 1,0 1-1,-18-2 0,29 5-20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23.2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 22693,'7'3'1736,"-5"2"433,-2-2-433,-7 0-1168,-1-3-696,1-4-1280,4 0-1361,3-1 1441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29.3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3336 11362,'-1'-1'193,"0"0"-1,0 0 0,1 0 0,-1 0 1,0-1-1,1 1 0,-1 0 0,1-1 1,-1 1-1,1 0 0,-1-1 0,1 1 1,0 0-1,0-1 0,0 1 0,0-1 0,0 1 1,0 0-1,0-1 0,1 1 0,-1-1 1,0 1-1,1 0 0,-1-1 0,1 1 1,-1 0-1,1 0 0,0-1 0,-1 1 1,1 0-1,0 0 0,0 0 0,0 0 1,2-2-1,4-3 132,-1 1-1,2 0 1,-1 0 0,13-6 0,-5 3 96,54-36 489,-1-3 0,84-77-1,110-131 276,85-80 9,36-25-911,-126 115-205,180-158-49,-163 158 410,24-24 974,-256 230-1153,451-411 2264,-222 205-1010,-199 181-1082,-17 18-259,-54 45-166,1 0 0,-1-1-1,1 1 1,-1-1 0,0 1-1,0-1 1,0 0 0,2-3-1,-3 5-17,0-1 0,0 0-1,1 1 1,-1-1-1,0 1 1,0-1 0,0 0-1,0 1 1,-1-1-1,1 1 1,0-1-1,0 0 1,0 1 0,0-1-1,-1 1 1,1-1-1,0 1 1,0-1 0,-1 0-1,1 1 1,0-1-1,-1 1 1,1 0 0,-1-1-1,1 1 1,-1-1-1,1 1 1,-1 0 0,1-1-1,-1 1 1,1 0-1,-1-1 1,0 1 0,-52-23-4039,22 1 2350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30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 12995,'0'-1'240,"0"0"0,0 1-1,0-1 1,0 0 0,0 1 0,0-1 0,0 0 0,0 1 0,0-1 0,1 0 0,-1 1 0,0-1 0,0 1-1,1-1 1,-1 0 0,0 1 0,1-1 0,0 0 0,-1 1-110,0 0 0,1 0-1,-1 0 1,0-1 0,1 1 0,-1 0 0,0 0-1,1 0 1,-1 0 0,1 0 0,-1 0 0,0 0-1,1 0 1,-1 0 0,0 0 0,1 0 0,-1 1 0,1-1-1,-1 0 1,0 0 0,1 0 0,-1 0 0,1 1-1,3 2 485,0 0-1,-1 0 1,1 0-1,3 4 1,-1-1-196,35 30 1790,-12-11-1183,38 42-1,-53-51-931,9 10-310,-23-26 128,1 0 0,-1 0 0,0 0-1,0 0 1,0 0 0,0 1 0,0-1-1,1 0 1,-1 0 0,0 0 0,0 1 0,0-1-1,0 0 1,0 0 0,0 0 0,0 1-1,0-1 1,0 0 0,0 0 0,0 0-1,0 1 1,0-1 0,0 0 0,0 0-1,0 1 1,0-1 0,0 0 0,0 0 0,0 0-1,0 1 1,0-1 0,0 0 0,0 0-1,0 0 1,0 1 0,0-1 0,-1 0-1,1 0 1,0 0 0,0 1 0,0-1-1,0 0 1,-1 0 0,1 0 0,0 0 0,0 0-1,0 0 1,-1 1 0,1-1 0,0 0-1,-15 0-5202,-3-5 3708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30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53 477 13011,'-17'13'1285,"11"-9"-241,0 1 0,1-1-1,-1 1 1,1 0 0,-2 7 2584,7-12-3564,0 0 1,0 0 0,0 1-1,0-1 1,0 0-1,0 0 1,0 0 0,0 0-1,0 0 1,0 0-1,0 0 1,10-6 1233,9-11-522,-2 0 0,0-1 0,-1-1 0,21-32 0,-9 12-199,-13 20-349,90-113 842,-86 111-1003,2 1 0,0 0 0,45-31 0,-42 34-202,93-55-3516,-115 71 3280,-1 0 139,0 1 0,0-1 0,0 0 0,0 1 0,0-1 0,0 1 0,0 0 0,0-1 0,0 1 0,0 0 0,0-1-1,0 1 1,0 0 0,0 0 0,1 0 0,-1 0 0,0 0 0,0 0 0,0 0 0,0 1 0,0-1 0,2 1 0,7 9-1869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30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52 10946,'1'-17'2288,"0"14"-1576,-1 0 1,1-1-1,-1 1 0,0 0 0,0 0 1,0-1-1,-2-5 0,2 9-676,0 0 1,0 0-1,0-1 0,0 1 1,0 0-1,-1 0 0,1 0 1,0 0-1,0 0 0,0 0 0,0 0 1,0-1-1,0 1 0,-1 0 1,1 0-1,0 0 0,0 0 1,0 0-1,0 0 0,-1 0 1,1 0-1,0 0 0,0 0 0,0 0 1,0 0-1,-1 0 0,1 0 1,0 0-1,0 0 0,0 0 1,0 0-1,-1 0 0,1 0 1,0 0-1,0 0 0,0 0 0,0 0 1,0 0-1,-1 1 0,1-1 1,0 0-1,0 0 0,0 0 1,0 0-1,0 0 0,0 0 1,-1 0-1,1 1 0,0-1 0,0 0 1,0 0-1,-6 8 419,-1 4-56,1 1 0,0 1 0,1-1 0,0 1 0,-4 23 0,4-8 897,-3 53-1,7-80-1252,1-1-1,0 1 0,0-1 0,0 1 1,0-1-1,1 1 0,-1-1 1,0 1-1,1-1 0,-1 1 1,1-1-1,-1 1 0,1-1 0,1 3 1,-1-4-29,0 1 1,-1-1-1,1 1 0,0-1 1,0 1-1,-1-1 0,1 0 1,0 1-1,0-1 1,0 0-1,0 0 0,0 0 1,-1 0-1,1 0 1,0 0-1,0 0 0,0 0 1,0 0-1,0 0 1,-1 0-1,1 0 0,0-1 1,0 1-1,0 0 1,0-1-1,-1 1 0,2-1 1,26-13 91,-1-1 0,29-22 0,-10 7-225,31-13-2219,-35 21-1426,-23 9 2237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31.3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172 166 13523,'0'0'4713,"5"3"-2217,4 5-431,-3 5-505,6 3-424,6 2-191,-4 4-457,1-1-152,0-3-224,-7-2-64,2-3-104,-1-3-192,-4-5-672,0-3-385,-5-6-1007,-5-1-353,0-3 1497</inkml:trace>
  <inkml:trace contextRef="#ctx0" brushRef="#br0" timeOffset="1">17 251 11250,'-8'5'1985,"3"-2"2224,2-3-1513,8-8-223,5-7-537,11-11-727,7-2-281,3-1-528,-2 1-144,4 0-504,-12 0-464,7 5-953,0-1-1015,-7 3 1407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33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565 949 6337,'16'-1'970,"1"0"-1,-1-1 0,1 0 0,-1-2 1,0 0-1,20-7 0,-15 2-408,0 0 0,-1-2-1,36-24 1,-6-4-336,-2-2 1,56-62-1,-79 76 324,-15 17-489,0 0-1,-1-1 1,-1 0 0,0-1-1,-1 0 1,0 0 0,10-25-1,-15 31-46,0-1 0,0 0 0,0 0 0,-1 0 0,0 0 0,-1 0 0,0 1 0,0-1 0,0 0 0,-1 0 0,0 0 0,0 0 0,-1 0 0,0 0 0,0 1 0,0-1 0,-6-9 0,-22-33 57,-1 2 1,-42-47-1,66 85-69,-9-9 68,0 0 1,-2 1-1,1 0 0,-2 2 0,0 0 1,-1 1-1,-1 1 0,0 1 0,-1 0 1,0 2-1,0 1 0,-27-8 0,33 13-9,-1 0 0,1 1 0,-1 1-1,1 0 1,-1 1 0,0 1 0,1 0-1,-1 1 1,0 1 0,1 1-1,-1 1 1,1 0 0,0 0 0,0 2-1,1 0 1,0 1 0,0 1-1,-18 11 1,10-2-25,2 1 1,0 1-1,1 1 0,1 0 0,1 1 0,-17 28 1,-82 146 525,100-163-257,0 2-1,-22 67 1,35-87-180,0 1 1,1-1-1,1 1 0,1-1 1,0 1-1,0 0 1,1-1-1,1 1 1,1 0-1,4 20 1,-2-21-19,1-1 0,0 0 0,0 0 1,1 0-1,1-1 0,0 0 1,1 0-1,0 0 0,1-1 1,0-1-1,1 1 0,0-1 1,1-1-1,-1 0 0,17 9 0,-7-5-24,2-2-1,0 0 0,0-2 0,1 0 0,0-2 0,0 0 0,1-2 1,27 4-1,22-2-966,0-3 0,95-6-1,-69-5-184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31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16131,'4'6'1385,"0"0"1,0 0-1,0-1 0,10 9 0,-10-9-882,0-1 1,1 1-1,-2 0 1,1 0 0,0 1-1,2 6 1,9 30 729,-9-25-761,13 31 0,-17-44-412,0 0 0,0 0 0,1 0 0,0-1 0,0 1 0,0-1 0,0 1 0,0-1 0,1 0 0,-1 0-1,1 0 1,4 2 0,-6-4-35,1-1 0,-1 1 0,0 0-1,1-1 1,-1 1 0,1-1 0,-1 0 0,0 0-1,1 0 1,-1 0 0,1 0 0,-1 0-1,1-1 1,-1 1 0,0-1 0,1 0 0,-1 0-1,0 0 1,1 0 0,-1 0 0,0 0-1,2-2 1,8-5 50,-1-1-1,18-17 0,-13 11-20,-6 7-93,2-3-149,20-20 0,-29 28-198,0-1 0,0 0 0,-1 0 0,1 0 0,-1 0 1,0 0-1,0-1 0,-1 1 0,1-1 0,1-7 0,0-9-2578,-1 1 911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32.1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 11723,'10'2'15755,"-6"-6"-15163,-4 1-488,6-5 1048,-9-7-872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49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1174 1866 8250,'-14'-4'1227,"-5"-2"2785,-22-11 0,41 17-3954,-1 0-1,1-1 1,0 1-1,0 0 1,0 0-1,0 0 1,-1 0-1,1-1 1,0 1-1,0 0 1,0 0-1,0-1 1,0 1-1,0 0 1,0 0-1,0 0 1,-1-1 0,1 1-1,0 0 1,0 0-1,0-1 1,0 1-1,0 0 1,0 0-1,0-1 1,1 1-1,-1 0 1,0 0-1,0-1 1,0 1-1,0 0 1,0 0-1,0 0 1,0-1-1,0 1 1,1 0 0,-1 0-1,0 0 1,0-1-1,0 1 1,1 0-1,8-11 352,-7 9-187,26-28 478,82-81 826,-85 88-1305,1 1 0,46-30 0,53-19 114,-62 36-120,98-71-1,132-136 659,-221 181-615,217-184 982,-271 229-1157,-1 0 0,0-2 0,-2 0 0,0 0 0,-1-1 0,-1-1 0,0-1 0,-2 0 0,-1 0 0,15-43 0,-9 16 1,-3 0 0,15-99 1,-27 139-77,0 0-1,-1 0 1,0 0 0,-1 0 0,0 0 0,0 0-1,-1 0 1,0 1 0,0-1 0,0 1-1,-1-1 1,0 1 0,-1 0 0,0 0-1,0 0 1,0 0 0,-1 1 0,0 0-1,0 0 1,-1 0 0,0 1 0,0-1-1,0 2 1,0-1 0,-1 0 0,0 1 0,-8-3-1,-20-6 6,-2 1-1,-49-8 0,14 4 1,-17-9-10,46 12-6,0 1 1,-1 3-1,-54-5 1,63 13-2,0 2 0,0 1 0,1 2 0,-1 1 0,-57 16 0,-238 54 15,-83 24 3,340-73-18,-90 47 1,63-26 1,-13 9 8,98-46-4,-1 0 0,1 1-1,1 1 1,-24 24 0,11-3-15,2 1 1,-22 40 0,21-34 5,14-21 5,-78 129 4,70-112 5,2 2-1,-16 47 1,9-4-10,5 2 1,-20 168 0,36-214 6,1 1 0,2-1 0,2 0 0,2 1-1,7 38 1,-6-59 0,0-1 0,1 0-1,1-1 1,0 0-1,15 26 1,-14-30-2,1-1 1,-1 0-1,1 0 1,1-1-1,0 0 0,0-1 1,1 0-1,16 11 1,-12-11 44,1-1 1,0 0-1,0-1 1,0 0 0,1-1-1,0-1 1,0-1-1,0 0 1,0-1 0,1-1-1,-1 0 1,33-4-1,2-3 358,0-3-1,87-27 0,-98 23-368,-1-2 1,71-38-1,-90 43-436,51-26-1760,-12 14 1065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52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39 6185,'-14'4'1811,"12"-4"-1333,0 1 0,0 0 0,0-1 1,0 0-1,0 1 0,0-1 0,0 0 0,-3 0 0,4-1-376,1 1 0,-1 0 0,0 0 0,0-1 0,1 1 0,-1-1 1,1 1-1,-1-1 0,0 1 0,1-1 0,-1 1 0,1-1 0,-1 1 0,1-1 0,0 0 1,-1 1-1,1-1 0,-1 0 0,1 1 0,0-1 0,0 0 0,-1 0 0,1 1 0,0-1 1,0 0-1,0 0 0,0-1 0,-4-26 6146,7 32-6113,-1-1-1,1 0 1,0 0-1,-1 0 1,2 0 0,-1-1-1,0 1 1,0-1-1,1 1 1,-1-1 0,1-1-1,0 1 1,-1 0-1,1-1 1,0 0-1,0 0 1,0 0 0,7 1-1,7-1 342,0 0 0,-1-1 0,19-2 1,-28 1-309,25-2 386,100-3 813,-116 7-1285,1 0 1,-1 1-1,0 0 1,0 2-1,26 8 0,-40-11-77,0 0 0,0 0 0,0 0-1,0-1 1,0 1 0,0-1-1,0 0 1,5 0 0,-7 0-73,0 0 0,0 0 0,0-1 0,0 1 0,0 0 0,0-1-1,0 1 1,0 0 0,-1-1 0,1 1 0,0-1 0,0 0 0,0 1 0,-1-1 0,1 0 0,0 1 0,-1-1 0,1 0 0,0 0 0,-1 1 0,1-1 0,-1 0 0,0 0 0,1 0 0,-1 0 0,0 0-1,1 0 1,-1 0 0,0-1 0,1-2-881,1-2-710,-2 1-2451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53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 11074,'3'12'6647,"-2"-11"-6392,1 1 0,0-1-1,-1 1 1,1-1 0,0 0 0,0 0-1,0 0 1,0 0 0,0 0 0,0 0 0,0 0-1,0-1 1,0 1 0,0-1 0,1 0-1,-1 1 1,0-1 0,0 0 0,4-1-1,6 1 381,0-2-1,15-3 1,-23 5-468,185-46 944,-183 44-1486,0 1 0,0 0 0,1 0 0,-1 0 0,0 1 0,10 0 0,-15 0 261,-1 0 0,1 0 0,-1 0 0,1 0 0,-1 0 0,1 0-1,-1 0 1,1 1 0,-1-1 0,1 0 0,-1 0 0,0 0 0,1 1 0,-1-1 0,1 0 0,-1 0 0,0 1 0,1-1 0,-1 0 0,0 1-1,1-1 1,-1 0 0,0 1 0,1-1 0,-1 1 0,0-1 0,0 1 0,0-1 0,1 0 0,-1 1 0,0-1 0,0 1 0,0-1 0,0 1-1,0-1 1,0 1 0,0-1 0,0 1 0,0-1 0,0 2 0,-5 13-1338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53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14123,'14'-2'1904,"3"0"1081,7-1-816,2 1-249,7 2-968,3 0-344,5 0-400,1 0-104,-9-3-1672,1-5 1224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5:58.6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442 1114 9378,'-2'1'466,"-1"0"-1,1 0 1,0 0 0,-1 0-1,1 0 1,0 0 0,-4 4-1,-6 2 1107,12-7-1539,0 0 0,0 0 0,-1 0 0,1 1 0,0-1 1,0 0-1,-1 0 0,1 0 0,0 1 0,0-1 0,0 0 0,-1 0 0,1 1 0,0-1 0,0 0 0,0 0 0,0 1 0,0-1 0,-1 0 1,1 1-1,0-1 0,0 0 0,0 1 0,0-1 0,0 0 0,0 1 0,0-1 0,0 0 0,0 1 0,0-1 0,0 0 0,1 0 0,-1 1 1,0-1-1,0 0 0,0 1 0,0-1 0,0 0 0,0 0 0,1 1 0,-1-1 0,0 0 0,0 0 0,1 1 0,-1-1 0,0 0 0,1 1 1,12 11 985,-11-11-867,34 29 1599,-24-19-1515,-1-2-1,1 1 1,1-2 0,-1 0-1,18 8 1,-15-10-146,1 0 1,0-2-1,1 0 0,-1-1 0,20 2 1,85-2 352,-103-3-386,100-2 240,-39 0 314,112 10 0,-167-5-458,1-1 0,0-1 0,1-1 0,-1-1 1,0-1-1,-1-1 0,27-7 0,63-23-19,72-17-113,-150 42-11,59-23 0,-78 24 18,0 0 1,0-2-1,-1 0 0,0-1 0,19-16 0,26-20 366,-53 40-348,1 2 0,0-1 1,0 1-1,0 0 0,16-3 0,156-45 129,-142 38-152,-1-2 1,57-31-1,-76 34 34,-1 0-1,-1-1 1,0-1-1,0 0 0,-2-2 1,21-26-1,-28 33-27,0-1-1,-1 0 0,-1-1 1,7-13-1,-11 20 8,0-1 0,-1 1 0,1-1 0,-1 1-1,0-1 1,0 0 0,-1 1 0,1-1 0,-1 0 0,-1 0 0,-1-10-1,-4-17 127,3 15 4,-10-33 1,11 46-130,0-1-1,0 1 1,-1 0-1,1 1 1,-1-1 0,-1 0-1,1 1 1,-1-1 0,1 1-1,-8-6 1,-60-53 98,-23-18-94,79 70-37,0 1-1,0 1 0,-1 0 0,0 1 0,-18-6 0,-24-3 85,-105-17 0,0 1 8,99 13-86,-106-48 1,157 63-10,1 1-1,-1 0 1,0 0-1,0 1 1,0 1 0,-1 0-1,-17 1 1,-8 2-17,-45 7-1,57-4 19,0-1 0,1-2 1,-1 0-1,-46-6 0,-26-20 12,78 18-11,-1 1 0,0 0 1,0 2-1,0 1 0,-28-1 0,19 7-11,0 1-1,0 2 1,-46 14-1,21-6 4,-118 20 37,151-30-33,-1 1-5,1 1 0,0 1 0,-36 16 1,-62 37-36,115-56 40,-21 12-11,1 0 0,1 3 0,0 0 0,-30 30 0,40-32 7,0 1 1,1 1-1,1 0 1,0 0-1,-14 33 1,18-30 3,1 1 0,1 1 1,-5 25-1,3-7 1,2-17-3,2 1 0,-3 50 0,8-63 3,0 0 0,1 0-1,0-1 1,1 1 0,0 0 0,1-1 0,9 25 0,53 96 231,-51-109-167,1-1 0,1-1-1,25 27 1,-2-8 182,2-1 0,2-3 1,86 58-1,-119-88-159,1-1 1,1-1 0,-1 0-1,1-1 1,0 0 0,0 0-1,0-1 1,0-1 0,0 0-1,1-1 1,19 0 0,-16-2 21,1-1 1,0 0-1,-1-1 1,1-1-1,-1-1 1,0 0-1,0-1 1,15-9-1,-27 13-283,1-1 0,-1 1 0,1-2-1,-1 1 1,0 0 0,6-7-1,-7 6-552,-1 1 0,1 0 0,-1-1-1,0 1 1,2-6 0,-2 0-818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03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 13379,'3'-3'792,"10"-1"248,5 3-384,4 7-520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20.3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21 10898,'0'-1'626,"1"0"0,-1-1-1,1 1 1,-1 0-1,1-1 1,-1 1 0,1 0-1,0 0 1,0 0 0,-1-1-1,1 1 1,0 0-1,0 0 1,0 0 0,0 0-1,2 0 1,-9 5 156,5-3-717,1 0-1,-1-1 0,0 1 1,1-1-1,-1 1 0,1-1 0,-1 1 1,0-1-1,0 1 0,1-1 1,-1 0-1,0 0 0,0 1 0,1-1 1,-1 0-1,0 0 0,0 0 1,0 0-1,1 0 0,-1 0 0,0 0 1,0 0-1,0 0 0,1 0 0,-1 0 1,0 0-1,0 0 0,1-1 1,-1 1-1,-1-1 0,0-1-1380,2 2 1281,0 0 0,0 0-1,0 0 1,0-1 0,-1 1 0,1 0 0,0 0-1,0 0 1,0 0 0,0 0 0,0 0 0,0 0-1,0 0 1,0 0 0,0 0 0,0 0 0,0 0-1,0 0 1,0 0 0,0-1 0,0 1 0,0 0-1,0 0 1,-1 0 0,1 0 0,0 0 0,0 0-1,0 0 1,0 0 0,0 0 0,0 0 0,0 0-1,0 0 1,0 0 0,0 0 0,-1 0 0,1 0 0,0 0-1,0 0 1,0 0 0,0 0 0,0 0 0,0 0-1,0 0 1,0 0 0,0 0 0,0 1 0,0-1-1,0 0 1,-1 0 0,1 0 0,0 0 0,0 0-1,0 0 1,0 0 0,0 0 0,0 0 0,0 0-1,0 0 1,0 0 0,0 0 0,0 1 0,0-1-1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21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14 11210,'-2'-5'1193,"-1"0"799,0 2-80,1 3-503,-3 0-257,2 5-456,0 1-192,1 3-336,2 0-272,0-2-1096,7 3 840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45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47 493 10410,'2'1'2497,"-2"-1"-2448,7-3 885,-4 0-681,0 0 0,-1 0 0,1 0 0,-1 0 0,0 0 1,0 0-1,0 0 0,2-6 0,13-32 862,-15 34-980,9-25 154,-2 0-1,0-1 0,3-34 0,-10 49-266,-1-1 1,0 1-1,-1-1 0,-1 0 0,-1 1 1,-1-1-1,-4-18 0,5 31-12,0 0 0,-1 0 0,1 0 1,-1 0-1,0 1 0,-1-1 0,0 1 0,1 0 0,-8-8 0,10 12-7,-1 0-1,1-1 1,0 1 0,-1 0 0,1 0 0,-1 0-1,0 0 1,1 0 0,-1 0 0,1 1 0,-1-1-1,0 0 1,0 1 0,1 0 0,-1-1 0,0 1-1,0 0 1,0 0 0,0 0 0,1 0 0,-1 0-1,0 0 1,0 0 0,0 1 0,0-1 0,1 1-1,-1-1 1,0 1 0,1 0 0,-1-1 0,0 1-1,1 0 1,-1 0 0,1 0 0,-1 1 0,-1 1-1,0 0 29,0 0 0,0 1 0,1 0 0,-1-1 0,1 1 0,0 0 0,0 0 0,0 0 0,1 0 0,-1 1 0,1-1 0,0 0-1,0 1 1,0-1 0,1 6 0,-1 4 148,1 0 0,1 0-1,3 22 1,-2-26-79,0 0-1,1 0 1,0-1 0,0 1 0,1-1-1,0 1 1,1-1 0,0 0-1,0-1 1,1 1 0,0-1 0,1-1-1,11 12 1,-13-14-72,0-1-1,1 0 1,-1-1 0,1 1-1,0-1 1,-1 0 0,1-1-1,1 1 1,-1-1 0,0 0-1,0-1 1,1 1-1,-1-1 1,1-1 0,-1 1-1,1-1 1,-1 0 0,1-1-1,-1 1 1,1-1 0,12-4-1,-13 3-93,-1 0-1,1-1 1,0 0 0,-1 0-1,1 0 1,-1-1-1,0 0 1,0 0-1,-1 0 1,1 0-1,-1-1 1,0 0-1,0 0 1,0 0-1,5-10 1,1-4-943,-1-1 0,-1-1 1,6-23-1,0-2-121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23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21 9554,'-6'-4'3313,"2"3"-1281,4-3-375,0 0-233,2 0-488,1 1-240,4 3-1072,13 5 3209,-11-2-2217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29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73 210 7538,'-57'1'8995,"56"-1"-8874,0 0-1,1 0 1,-1 0 0,0 0 0,1 0 0,-1 0-1,0 0 1,1 0 0,-1 0 0,0 0 0,1-1-1,-1 1 1,0 0 0,1 0 0,-1-1 0,0 1-1,1-1 1,-1 1 0,1 0 0,-1-2 0,0 2-21,1 0 0,0-1 0,0 1 0,0-1 1,0 1-1,0-1 0,0 1 0,-1-1 0,1 1 1,0-1-1,1 1 0,-1-1 0,0 1 1,0-1-1,0 1 0,0-1 0,0 1 0,0-1 1,1 1-1,-1-2 0,2-1 172,0 0-1,0 0 0,0 1 1,0-1-1,1 0 1,4-3-1,84-58 867,-59 44-3160,50-43 0,-56 39 938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0.5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97 916 10474,'-4'0'333,"0"1"0,0 0 0,0 0 0,0 0 1,0 1-1,0 0 0,0-1 0,0 1 0,1 0 0,-1 1 0,1-1 0,0 1 0,-1-1 0,1 1 0,-3 4 0,2-2-23,0 0-1,1 1 0,0-1 1,0 0-1,0 1 1,0 0-1,1 0 1,0 0-1,-1 10 1,1-8-90,1 1 1,0 0-1,0-1 1,1 1 0,0 0-1,1 0 1,0-1-1,0 1 1,1 0-1,0-1 1,1 1-1,0-1 1,0 0 0,8 15-1,-8-20-190,-1 1-1,1 0 1,0-1 0,0 0-1,0 0 1,0 0 0,1 0-1,-1 0 1,1-1 0,0 1-1,0-1 1,0 0 0,0 0-1,0 0 1,0-1 0,0 0-1,0 1 1,1-2 0,-1 1-1,1 0 1,4-1 0,-3 0-29,0 0 0,0-1 1,1 0-1,-1-1 0,0 1 1,0-1-1,0 0 0,-1-1 0,1 1 1,0-1-1,-1-1 0,0 1 1,0 0-1,8-7 0,-1-2 6,-1 0 0,1-1 0,-2 0 0,0-1 0,0 0 0,-2 0 0,0-1 0,7-16 0,-4 4-3,-2 0-1,0 0 1,8-55 0,-11 7 54,-4 39 129,-2 36-171,0-1 1,0 1-1,1 0 0,-1-1 0,0 1 1,0-1-1,0 1 0,0 0 1,0-1-1,0 1 0,0 0 1,0-1-1,0 1 0,0 0 0,-1-1 1,1 1-1,0 0 0,0-1 1,0 1-1,0 0 0,0-1 1,-1 1-1,1 0 0,0 0 0,0-1 1,-1 1-1,1 0 0,0 0 1,0-1-1,-1 1 0,-8 5 349,6-3-296,1 1 0,-1 0 0,1 0 0,0 0 0,-2 4 0,2-2-32,1 0-1,0 0 0,0 0 0,0 0 1,0 0-1,1 1 0,0-1 1,0 0-1,1 0 0,0 0 1,-1 0-1,3 5 0,1 5 9,0-1-1,12 25 1,-15-36-44,1 0-1,-1-1 1,0 1 0,1-1 0,0 1 0,-1-1-1,1 0 1,0 0 0,0 1 0,1-1 0,-1-1 0,0 1-1,1 0 1,-1 0 0,1-1 0,-1 0 0,1 1 0,0-1-1,-1 0 1,1 0 0,0 0 0,0-1 0,0 1-1,0-1 1,0 0 0,0 0 0,0 0 0,0 0 0,0 0-1,0 0 1,-1-1 0,1 1 0,4-2 0,0-1 1,1-1 0,-1 1 1,-1-1-1,1 0 1,0-1-1,-1 1 0,0-1 1,0-1-1,-1 1 1,1-1-1,-1 0 0,-1 0 1,1 0-1,6-12 0,0-4 5,0 0 0,-2 0 0,11-35-1,-13 31-3,0 0 1,-2-1-1,-1 1 0,-1-1 0,-2 0 0,0 0 0,-2 0 0,-1 0 0,-1 1 0,-1-1 1,-10-33-1,11 51-7,0 0 0,0 0 0,-8-14 0,10 22 4,0-1 0,0 0 0,0 0-1,0 1 1,0-1 0,0 1 0,-1-1-1,1 1 1,0-1 0,-1 1 0,0 0-1,1 0 1,-1 0 0,0 0 0,1 0-1,-1 0 1,0 0 0,0 0 0,0 1-1,0-1 1,0 1 0,0-1 0,-2 1-1,2 0 1,1 1-1,-1-1 0,1 1 0,-1-1 1,1 1-1,-1-1 0,1 1 0,-1 0 0,1 0 1,0 0-1,-1 0 0,1 0 0,0 0 1,0 0-1,0 0 0,0 1 0,0-1 1,0 0-1,0 1 0,0-1 0,1 1 0,-1-1 1,0 1-1,1-1 0,-1 1 0,1-1 1,-1 3-1,-1 5 8,0 1 1,1-1-1,-1 13 0,2-11 1,1 0 0,0 0 0,0 0 0,1-1 0,0 1 0,1 0 0,0-1 0,9 18 0,-9-21-6,0 0 0,1 0-1,1 0 1,-1 0 0,1-1-1,0 0 1,0 0 0,1 0-1,-1-1 1,1 0-1,1 0 1,11 8 0,-14-11-4,-1-1 1,1 1-1,-1-1 0,1 0 1,-1 0-1,1 0 1,0-1-1,0 1 0,-1-1 1,1 0-1,0 0 1,0 0-1,7-1 0,-6-1 3,0 1 0,0-1-1,-1 0 1,1 0-1,0 0 1,-1-1-1,0 1 1,1-1-1,3-4 1,5-5 7,-2 0-1,1-1 1,-2 0 0,0-1-1,9-16 1,-10 14-1,0-1 0,-2 0 0,0 0 0,-1 0 0,-1-1 0,0 0 0,-1 0-1,2-32 1,-5 25-8,0-1 0,-2 1 0,-1 0-1,-1 0 1,-11-44 0,11 56 1,-1 1 0,-8-18 0,10 26 10,0 1 1,0-1-1,-1 0 1,1 1-1,-1-1 1,1 1-1,-1 0 0,0 0 1,-1 0-1,1 0 1,-5-2-1,7 4 7,0 1-1,0-1 1,0 1 0,0-1-1,0 1 1,0-1 0,0 1-1,0 0 1,0-1 0,0 1-1,0 0 1,0 0 0,-1 0-1,1 0 1,0 0 0,0 0-1,0 0 1,0 0 0,0 1-1,-1-1 1,1 0 0,0 1-1,0-1 1,0 0 0,0 1-1,0 0 1,0-1 0,0 1-1,0 0 1,0-1 0,1 1-1,-1 0 1,0 0-1,0 0 1,1 0 0,-1-1-1,0 1 1,0 2 0,-2 2 79,1 0 1,0 0-1,0 0 0,0 0 1,1 0-1,-2 11 0,1-3 16,1-1-1,1 0 0,0 1 0,0-1 0,2 1 0,-1-1 0,2 0 0,-1 1 0,2-1 1,6 17-1,-7-23-107,0 0 1,0 0 0,0 0 0,0-1-1,1 1 1,0-1 0,0 0 0,1 0-1,-1-1 1,1 1 0,0-1 0,0 0-1,1 0 1,-1-1 0,1 1 0,0-1 0,0 0-1,0-1 1,0 0 0,0 0 0,11 2-1,-5-2-469,1-1-1,0-1 0,0 0 0,24-4 1,-24 2-1155,0-1 0,0 0 0,0-1 0,19-9-1,4-9-1522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1.7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1 251 10954,'0'-1'104,"0"1"-1,0 0 0,0-1 0,0 1 1,0-1-1,0 1 0,0-1 1,1 1-1,-1-1 0,0 1 0,0 0 1,0-1-1,1 1 0,-1-1 0,0 1 1,1 0-1,-1-1 0,0 1 0,1 0 1,-1-1-1,0 1 0,1 0 1,-1 0-1,0-1 0,1 1 0,-1 0 1,1 0-1,-1 0 0,1-1 0,-1 1 1,1 0-1,-1 0 0,0 0 1,1 0-1,-1 0 0,1 0 0,-1 0 1,1 0-1,-1 0 0,1 0 0,-1 0 1,1 1-1,-1-1 0,1 0 1,-1 0-1,0 0 0,1 0 0,-1 1 1,1-1-1,-1 0 0,0 0 0,1 1 1,-1-1-1,0 0 0,1 1 0,-1-1 1,1 1-1,2 2 266,0 0-1,0 0 1,0 1-1,4 6 1,-4-5-142,0 1 0,0 0 1,-1 0-1,1 0 0,-1 0 1,-1 1-1,1-1 0,0 7 1,-1 8 21,0 24 1,-1-28-204,-1-58-218,0 22 120,1 1 0,0-1-1,2 0 1,6-36-1,-6 48 80,1-1 0,0 1 0,0-1 0,0 1 0,1 0-1,0 0 1,1 0 0,9-11 0,-12 16 4,-1 0 0,1 0 1,0 1-1,0-1 0,0 1 0,0 0 1,0-1-1,0 1 0,0 0 0,0 0 1,0 0-1,0 0 0,1 1 0,-1-1 1,0 1-1,0-1 0,1 1 0,-1 0 1,1 0-1,-1 0 0,0 0 0,1 0 1,-1 0-1,0 1 0,1-1 0,-1 1 0,0 0 1,0-1-1,1 1 0,-1 0 0,0 1 1,0-1-1,0 0 0,3 3 0,-2-1 16,0-1 0,0 1 0,0 0 0,0 1-1,0-1 1,-1 1 0,0-1 0,1 1 0,-1 0-1,0-1 1,2 9 0,0 3 86,6 30 1,-6-22-82,-9-45-7,2 0 0,0 0 1,1-37-1,3 48-47,0-1-1,0 1 1,1-1-1,0 1 1,1 0 0,0 0-1,6-13 1,-7 20 19,0 0 1,0 1 0,1-1-1,-1 0 1,1 1-1,0 0 1,0-1-1,0 1 1,0 0-1,1 0 1,-1 1-1,1-1 1,-1 1-1,1 0 1,0 0 0,0 0-1,0 0 1,0 1-1,1-1 1,-1 1-1,8-1 1,-10 2 20,1-1 0,0 1 0,0 0 0,-1 0 0,1 0 0,0 0 0,0 0 0,0 1 0,-1-1 0,1 1 0,0 0 1,-1 0-1,1 0 0,0 0 0,-1 0 0,1 1 0,-1-1 0,0 1 0,1-1 0,-1 1 0,0 0 0,0 0 0,0 0 0,0 0 0,-1 0 1,1 1-1,0-1 0,-1 1 0,0-1 0,1 1 0,-1-1 0,1 5 0,-1-4-81,1 1 1,-1-1-1,1 0 1,0 0-1,-1 0 0,1-1 1,1 1-1,-1 0 1,0-1-1,1 1 0,-1-1 1,1 0-1,0 0 1,0 0-1,4 3 0,-4-4-359,0 0-1,0 0 0,0 0 0,1 0 0,-1-1 0,0 1 0,0-1 1,0 0-1,1 0 0,5-1 0,5-2-1519,3-3 581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2.2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22 190 14579,'1'1'1376,"-1"-1"-1317,0 0 1,0 0 0,0 0 0,0 0 0,0 0-1,0 0 1,0 0 0,0 0 0,0 0 0,1 0-1,-1 0 1,0 0 0,1 0 837,-1 0-837,7-5 1125,6-6-141,-3 1-386,0-1-1,0-1 1,10-17 0,-16 23-585,-1 0 0,0 0 0,0-1 0,0 1 0,-1-1 0,0 0 0,0 0 0,-1 0-1,2-9 1,-3 15-80,0-1 0,0 1 0,-1-1 0,1 0 0,0 1 0,0-1 0,-1 1 0,1-1 0,-1 1 1,0 0-1,1-1 0,-1 1 0,0 0 0,0-1 0,0 1 0,0 0 0,0 0 0,0 0 0,0-1 0,0 1 0,0 0 0,0 1 0,-1-1 0,1 0 0,0 0 0,-1 0 0,1 1 0,-1-1 0,1 1 0,-1-1 0,1 1 0,-1 0 0,1-1 0,-1 1 0,1 0 0,-3 0 0,1 0-5,0 0 0,0 0 0,0 0 0,0 0 0,0 1 0,0-1 0,0 1 0,0 0 0,0 0 0,0 0 0,1 0 0,-1 0 0,0 1 0,1-1 0,-1 1 0,1-1 0,-1 1 0,-2 3 0,1 0 17,1 0 1,0 0 0,1 0 0,-1 0 0,1 0 0,0 0 0,0 1 0,1-1 0,-1 1 0,1-1 0,0 1 0,1-1 0,-1 1 0,2 10 0,-1-11 2,0-1 1,1 0 0,0 1-1,0-1 1,0 0 0,0 0 0,1 0-1,0 0 1,-1 0 0,1 0-1,1 0 1,-1-1 0,1 1 0,-1-1-1,1 1 1,0-1 0,0 0-1,0 0 1,1 0 0,3 2 0,-4-3-71,1-1 0,-1 0 0,0 0 0,1 0 0,-1 0 0,0 0 0,1-1 0,-1 1 0,1-1 0,-1 0 0,1 0 0,-1 0 0,1-1 0,-1 1 0,1-1 0,-1 0 1,0 0-1,1 0 0,-1 0 0,0-1 0,0 1 0,0-1 0,5-3 0,6-4-1400,-1-1 1,0-1-1,17-18 1,-29 27 1277,20-16-984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2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1 137 11386,'0'1'245,"1"-1"0,-1 1 0,1 0 0,-1 0 0,1-1 0,0 1 0,-1 0-1,1-1 1,0 1 0,-1-1 0,1 1 0,0 0 0,0-1 0,-1 0-1,1 1 1,0-1 0,0 0 0,0 1 0,1-1 0,6 4 755,-4-1-598,0 0 1,-1 1 0,1-1 0,-1 1 0,1 0-1,-1 0 1,-1 0 0,5 7 0,-3-2-100,0 0 0,0-1 1,4 18-1,-10-47-396,1-31 1,1 47 75,1 0 1,-1 0 0,1 0-1,0 1 1,0-1-1,1 0 1,-1 0 0,1 1-1,0-1 1,1 1-1,-1-1 1,1 1 0,0 0-1,0 0 1,0 0-1,6-6 1,-8 10 24,-1-1 0,1 0 1,0 1-1,-1-1 0,1 0 0,0 1 1,0-1-1,-1 1 0,1 0 0,0-1 1,0 1-1,0-1 0,0 1 0,0 0 0,0 0 1,-1 0-1,1-1 0,0 1 0,0 0 1,0 0-1,0 0 0,0 0 0,0 1 1,0-1-1,0 0 0,0 0 0,-1 0 1,1 1-1,0-1 0,0 1 0,0-1 0,0 0 1,-1 1-1,1-1 0,0 1 0,0 0 1,-1-1-1,1 1 0,0 0 0,-1-1 1,1 1-1,-1 0 0,1 0 0,0 1 1,2 4 59,0 0 0,0 0 1,0 1-1,2 12 0,-2-9-52,19 49 173,-16-86 258,-5 17-390,0-8-25,1 0 1,1 0 0,1 0 0,0 1 0,12-29 0,-15 44-31,0 0 0,0 0 0,0 0 0,0 0 0,1 0 0,-1 0 0,1 0 0,-1 1 0,1-1 0,0 0 0,0 1 0,0-1 0,0 1 0,0 0 0,0 0 1,0-1-1,0 1 0,0 1 0,1-1 0,-1 0 0,0 1 0,0-1 0,1 1 0,-1-1 0,1 1 0,-1 0 0,0 0 0,1 0 0,-1 1 0,1-1 0,-1 0 0,0 1 0,3 0 1,7 4-38,-1-1 0,1 1 0,-1 1 0,0 0 0,10 9 0,-9-7-155,-11-8 85,0 1-1,-1-1 1,1 0-1,0 1 1,-1-1-1,1 0 1,0 1-1,0-1 1,-1 0-1,1 0 1,0 1-1,0-1 1,0 0-1,-1 0 1,1 0-1,0 0 1,0 0 0,0 0-1,0 0 1,-1-1-1,1 1 1,1-1-1,0 0-241,-1 0-1,1 0 1,-1 0 0,0 0-1,1 0 1,-1-1-1,0 1 1,0-1 0,1-1-1,6-8-1087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3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14563,'7'4'824,"-1"1"-1,1 0 1,-1 0-1,0 1 1,8 9-1,24 34 1606,-28-34-1780,11 13 154,-2 0 0,-1 2 0,15 35 0,-27-51-745,0 0 0,-2 0 0,1 0 0,-2 1 0,0-1 0,0 1 1,-2 0-1,0 0 0,-1 24 0,0-39-58,0 1 1,0-1-1,0 0 1,0 0-1,0 0 1,0 0-1,0 0 1,0 0-1,0 1 1,0-1-1,0 0 1,0 0-1,0 0 1,-1 0-1,1 0 1,0 0-1,0 1 1,0-1-1,0 0 1,0 0-1,0 0 1,0 0-1,0 0 1,0 0-1,-1 0 1,1 0-1,0 0 1,0 0-1,0 0 1,0 0-1,0 0 1,0 1-1,-1-1 1,1 0-1,0 0 1,0 0-1,0 0 1,0 0-1,0 0 1,-1 0-1,1 0 1,0-1-1,0 1 1,0 0-1,0 0 1,0 0-1,0 0 1,-1 0-1,1 0 1,0 0-1,0 0 1,0 0-1,-6-5-2,1-1-21,1 1 0,0-1-1,0-1 1,0 1 0,1 0 0,0-1 0,1 0 0,-1 0-1,-1-7 1,1-2-41,0 1-1,1-1 1,0-18 0,2 18 23,0 0 1,5-30-1,-5 42 40,1 0-1,0 0 0,0 0 1,0 1-1,1-1 1,-1 0-1,1 1 1,0-1-1,0 1 1,0-1-1,0 1 0,0 0 1,1 0-1,0 0 1,0 0-1,-1 0 1,5-2-1,-5 4 5,-1 0 0,0 1 0,1-1 0,-1 0 1,1 1-1,-1-1 0,1 1 0,0 0 0,-1 0 0,1-1 0,-1 1 0,1 0 0,-1 0 0,1 1 0,0-1 0,-1 0 0,1 0 1,1 1-1,0 1 13,0-1 1,0 0-1,0 1 1,-1 0-1,1-1 1,-1 1-1,1 0 0,3 5 1,1 1 90,0 1 0,0 0 0,9 20 0,-10-19-22,-1 0 0,-1 1 0,0-1 0,0 1 0,-1 0 0,3 18 0,-5-26-85,-1 0 0,0 0 0,0 0 0,0 0 0,0 0 0,0-1 0,-1 1 0,1 0 0,-1 0 0,0 0 0,0 0 0,0 0 0,0-1 0,0 1 0,-1-1 0,1 1 0,-1-1 0,0 1 0,0-1 0,1 0 0,-2 1 0,1-1 0,0-1 0,0 1 0,-1 0 0,1 0 0,-1-1 0,1 1 0,-1-1 0,-4 2 0,3-2-189,0 0 1,0 0 0,0 0-1,0 0 1,-1-1 0,1 0-1,0 0 1,0 0-1,-1 0 1,-6-2 0,8 2-124,0-1 0,0 0 0,0 0 0,0 0 0,0 0 0,1-1 0,-1 1 0,0-1 0,1 1 0,-1-1 0,1 0 0,-1 0 0,1 0 0,0 0 0,-3-4 0,3 3 77,1 0 0,-1-1 0,1 1 0,0 0 0,-1-5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3.5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1 162 13195,'21'0'3443,"-14"-1"-2377,-1 1 0,1 0 0,0 0 1,10 2-1,-15-1-928,1 0-1,-1 0 1,0 0 0,1 0 0,-1 0 0,0 0 0,1 0 0,-1 1-1,0 0 1,0-1 0,0 1 0,-1 0 0,1 0 0,0 0 0,2 3 0,-1 0-109,-1-1 0,0 0 0,1 1 0,-2 0 0,1 0 0,0-1 0,-1 1 0,0 0 0,0 0 0,-1 0 0,1 0 0,-1 0 0,0 0 0,0 0 0,-1 0 0,0 0 0,1 0 0,-2 0 0,-2 8 0,4-13-28,0 1 0,0-1 0,0 0 0,0 1 1,0-1-1,-1 0 0,1 1 0,0-1 1,0 0-1,0 0 0,-1 1 0,1-1 0,0 0 1,0 0-1,-1 1 0,1-1 0,0 0 0,0 0 1,-1 0-1,1 1 0,0-1 0,-1 0 0,1 0 1,0 0-1,-1 0 0,1 0 0,0 0 1,-1 0-1,1 0 0,0 0 0,-1 0 0,1 0 1,-10-8 15,-2-16-26,9 15-11,1 1 0,0-1 0,0 0 0,1 0 0,0 0 0,0 1 0,1-1-1,0 0 1,1 0 0,0 0 0,1 0 0,4-16 0,-2 13-11,1 1 1,0 0-1,0 0 0,1 1 0,0-1 0,1 1 0,0 1 0,1-1 0,9-8 0,-15 16-101,1 0-1,-1-1 0,1 1 1,0 0-1,0 1 0,-1-1 1,1 0-1,0 1 0,1 0 1,-1 0-1,0-1 0,0 2 1,0-1-1,1 0 0,-1 1 1,0-1-1,1 1 0,4 1 1,-2-1-708,0 1 1,-1 1 0,1-1-1,-1 1 1,1 0-1,-1 0 1,0 1 0,1-1-1,8 7 1,1 3-886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4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113 142 11650,'-3'1'467,"0"-1"0,0 1-1,0 0 1,0 0-1,0 0 1,0 0-1,0 0 1,0 1-1,0-1 1,1 1 0,-1 0-1,0 0 1,1 0-1,0 0 1,-1 0-1,1 0 1,-3 5-1,-2 2 234,0 0 0,1 1 0,-8 15 0,12-20-434,-17 38 857,18-41-1099,0 1 0,0-1 0,1 1 0,-1-1 0,1 1 1,-1 0-1,1-1 0,0 1 0,0 0 0,0-1 0,0 1 0,1-1 0,-1 1 0,2 3 1,-2-5-24,1 0 0,-1 0 1,0-1-1,1 1 0,-1 0 1,1-1-1,0 1 0,-1 0 1,1-1-1,-1 1 0,1-1 1,0 1-1,-1-1 0,1 1 1,0-1-1,0 1 0,0-1 0,-1 0 1,1 1-1,0-1 0,0 0 1,0 0-1,0 1 0,-1-1 1,1 0-1,0 0 0,0 0 1,0 0-1,0 0 0,0-1 1,-1 1-1,1 0 0,0 0 1,0 0-1,0-1 0,0 1 1,-1 0-1,3-2 0,-1 1 3,1-1 0,-1 1-1,1-1 1,-1 0 0,1 0-1,-1 0 1,0 0-1,0 0 1,4-5 0,18-37 31,-12 22-81,17-25 1,-25 41 50,1 1 0,-1-1 0,1 1 0,0 0 0,1 0 0,-1 1 0,1 0 0,12-7 0,-15 9 35,0 1 0,0 0 1,0 0-1,0 0 0,0 0 1,0 0-1,1 1 0,-1-1 0,0 1 1,0 0-1,1 0 0,-1 0 1,6 2-1,-7-2-10,0 1 0,-1-1 0,1 1 0,0 0 0,0 0 0,0 0 0,-1 0 1,1 0-1,-1 0 0,1 0 0,0 1 0,-1-1 0,0 0 0,1 1 0,-1-1 0,0 1 0,0 0 1,0-1-1,0 1 0,0 0 0,0 0 0,-1 0 0,1-1 0,0 4 0,2 12 60,-3-14-81,0 0 0,1 1 0,0-1 0,-1 0 0,1 0 0,0 0 0,0 1 0,1-1 0,1 3 0,-2-5-9,-1-1-1,0 0 0,1 0 0,-1 0 1,0 0-1,0 0 0,1 0 1,-1 0-1,0 0 0,1 0 0,-1 0 1,0 0-1,1 0 0,-1 0 1,0 0-1,1 0 0,-1 0 1,0 0-1,0 0 0,1 0 0,-1 0 1,0 0-1,1-1 0,-1 1 1,0 0-1,0 0 0,1 0 1,-1-1-1,0 1 0,0 0 0,0 0 1,1 0-1,-1-1 0,0 1 1,0 0-1,0 0 0,0-1 0,1 1 1,-1 0-1,0-1 0,0 1 1,10-16-43,-9 14 35,18-32-61,30-44 1,-42 68 68,1 0-1,0 1 1,0 0-1,1 0 1,12-9-1,-17 15 18,0 1 1,1 0-1,-1 0 0,0 0 0,1 0 1,0 1-1,-1-1 0,1 1 0,0 0 1,-1 1-1,1-1 0,0 1 0,0 0 1,0 0-1,-1 1 0,7 0 0,-3 1 128,-1-1 0,1 2 0,-1-1 0,1 1 0,-1 0 0,0 0 0,0 1 0,-1 0 0,9 6 0,-13-9-81,0 1-1,0-1 0,-1 1 1,1 0-1,0 0 0,-1 0 1,1 0-1,-1 0 0,0 0 1,1 0-1,-1 1 0,0-1 1,0 0-1,0 1 1,-1-1-1,1 1 0,-1-1 1,1 4-1,-1-2-16,0 0 0,-1 0 0,1 0 0,-1 0 0,0 0 0,0 0 0,0 0 0,-1-1 0,1 1 0,-4 5 0,-3 4-1,-1 0 1,0-1-1,-1 0 0,-20 18 1,22-21-159,-2-1 0,-17 13-1,25-20-113,0 1 0,0-1 0,-1 1 0,1-1 0,0 0 0,-1 0 0,1 0 0,-1-1 0,1 1 0,-1 0 0,0-1 0,1 0 0,-1 1 0,1-1 0,-1 0 0,0 0 0,1-1 0,-1 1 0,-3-1 0,-8-9-1552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4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 0 24917,'-34'33'1513,"3"0"231,-6-1-816,4-1-2992,2-3 1352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45.8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0 13323,'0'7'1064,"0"4"656,3 4-223,7 6-289,2 2-216,-1 6-376,4 1-160,-4-1-328,2 2-55,-1 0-25,-4 0-112,-8-4-513,-2-3-479,-8-9-632,-1-5-201,-5-12-183,-2-6 1112</inkml:trace>
  <inkml:trace contextRef="#ctx0" brushRef="#br0" timeOffset="1">1 167 8290,'8'0'1152,"5"0"1193,5 3-881,6-1-472,4-2-184,5 0-264,-1-2-136,-1 1-184,-1-3-96,-4-2-440,-2-2-240,-1-4-672,-3-3-352,3-4 848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41.1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41 11450,'-1'-8'1041,"-1"-2"759,2 0 64,5 4-327,2 1-105,12 3-152,9 6-135,18 7-153,9-1-24,16 1-80,4-1-120,3-8-312,-3-2-31,-1-5-1026,-6-7-1303,-10-7 1160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45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1073 276 2961,'-148'-5'2223,"126"6"-1452,-1 1 0,1 1 0,0 2 0,-33 9 0,-49 26 934,-13 4-365,108-41-1263,-1 1 0,0 1 0,1-1 0,0 2 0,1-1 0,-1 1-1,1 1 1,0-1 0,0 1 0,1 1 0,-12 14 0,-2 7-3,2 0 0,-18 36 1,18-30-40,-153 310 532,156-307-428,2 0-1,-17 77 1,-3 84 412,4-18-247,27-167-292,-14 67 37,3 0 0,-3 91 0,15-93 409,14 111 1,-7-150-146,2-1 0,2 0 1,1 0-1,28 64 0,-27-79-185,2 0 0,1-2-1,1 1 1,1-2 0,0 0 0,23 20-1,-10-12-33,2-2-1,1-1 1,45 28-1,-24-23 22,83 35 0,62 12 378,-193-76-475,361 113 1359,-269-88-1187,-67-18-135,1-1 1,1-2 0,-1-1-1,1-2 1,0-1 0,0-1-1,36-4 1,209-39 482,-210 28-399,-1-3 1,70-29-1,-123 41-119,199-76 126,5 19-180,-173 53 25,107-27-15,-129 28 34,0 0 0,0-1 0,-1 0-1,33-22 1,94-80 306,-37 26-134,-56 46-164,76-57 18,-104 74-31,-1-1 0,37-44 0,-51 52-1,-1-1 0,-1 0 0,0-1 0,-2 0 0,0-1 0,0 1 0,-2-2-1,7-27 1,-1-16 20,5-79-1,-11 76-20,2-55-143,-8 102 94,-2 0 1,0 0 0,-1 0 0,-8-28 0,-5 4 47,-1 1 1,-3 1-1,-34-53 0,-10-20 27,38 61-27,-26-52-6,-81-120 1,104 187 1,-1 1 0,-44-40 0,6 6 1,-84-76 6,121 121-5,0 2 1,-2 1-1,-49-25 1,44 30-4,-1 1-1,-1 1 1,0 3-1,-1 1 1,0 2-1,-84-8 1,33 11 39,-150-30 0,153 13-12,1-4-1,-124-57 1,187 72-24,-125-50-34,128 54 26,0 2 0,0 1 0,-1 0 0,1 2 0,-26-1 0,24 4 3,-1 1 0,1 2 0,0 0 0,0 1 0,1 2 0,-1 0 0,1 2 0,0 0 0,1 2 0,0 0 0,0 1 0,1 2 0,-36 27 0,-7 18-157,-56 65 0,110-112-211,0 0 0,0 1 0,1 0 1,1 1-1,-10 18 0,17-28 131,0 0 1,0 0-1,0 0 0,1 0 0,-1 0 1,1 0-1,0 0 0,0 0 1,0 0-1,0 0 0,1 3 0,1 1-216,-1-1-1,1 0 0,5 9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52.9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9 5545,'-3'-1'584,"0"1"-1,0 0 0,0 0 1,0 0-1,0 0 0,0 0 1,0 1-1,-6 1 0,-6 1 206,14-3-732,1 0 0,0 1 0,-1-1 0,1 0 0,0 0 0,-1 0 0,1-1 1,0 1-1,0 0 0,-1 0 0,1 0 0,0 0 0,-1 0 0,1 0 0,0 0 0,0 0 0,-1-1 0,1 1 1,0 0-1,0 0 0,-1 0 0,1 0 0,0-1 0,0 1 0,0 0 0,-1 0 0,1-1 0,0 1 0,0 0 0,0 0 1,0-1-1,0 1 0,-1 0 0,1-1 0,0 1 0,0 0 0,0-1 9,0 1 0,0-1 0,0 1 0,-1-1 1,1 1-1,0-1 0,0 1 0,-1 0 0,1-1 0,0 1 0,0 0 0,-1-1 0,1 1 0,-1 0 0,1-1 1,0 1-1,-1 0 0,1 0 0,-1-1 0,0 1 90,1 1-1,-1-1 1,1 0 0,-1 1 0,1-1 0,0 0-1,-1 1 1,1-1 0,0 1 0,-1-1 0,1 1-1,0-1 1,0 1 0,0-1 0,-1 1 0,1-1-1,0 1 1,0-1 0,0 1 0,0-1 0,0 1-1,0 0 1,0-1 0,0 1 0,0 0-81,0 0-1,-1 0 1,1 0 0,0 0 0,0 0-1,0 0 1,0 0 0,1 0 0,-1 0 0,0 0-1,0-1 1,0 1 0,1 0 0,-1 0-1,1 0 1,-1 0 0,0-1 0,1 1 0,0 1-1,1-1 9,0 0-1,-1 0 0,1-1 1,0 1-1,0 0 1,0-1-1,0 1 0,0-1 1,-1 0-1,1 0 1,0 0-1,0 0 0,0 0 1,0 0-1,3-1 0,30-8 470,-30 7-456,14-4 140,1 1 0,-1 1-1,1 0 1,29-1 0,-35 5-181,0 1 1,-1 0-1,1 0 1,0 1 0,0 1-1,-1 1 1,18 6-1,-2 0 239,0-1 1,1-2-1,57 7 0,92-4 1195,-166-9-1384,-8-1-41,4 0 71,0 0 0,-1 1 0,17 3 0,-24-4-127,0 1 0,0-1 0,1 0 0,-1 0 1,0 1-1,0-1 0,0 1 0,0-1 0,0 1 0,0 0 1,0-1-1,0 1 0,0 0 0,0 0 0,0-1 0,0 1 1,0 0-1,-1 0 0,1 0 0,0 0 0,0 0 0,-1 0 1,1 0-1,-1 0 0,1 1 0,-1-1 0,0 0 0,1 0 1,-1 0-1,0 0 0,0 1 0,0-1 0,0 0 0,0 0 1,0 0-1,0 2 0,0-3-42,-1 1 0,1-1 0,0 0-1,0 0 1,0 1 0,-1-1 0,1 0 0,0 0 0,0 1 0,-1-1 0,1 0 0,0 0-1,-1 0 1,1 1 0,0-1 0,-1 0 0,1 0 0,0 0 0,-1 0 0,1 0 0,0 0-1,-1 0 1,1 0 0,0 0 0,-1 0 0,1 0 0,0 0 0,-1 0 0,1 0 0,0 0-1,-1 0 1,1 0 0,0 0 0,-1 0 0,1-1 0,0 1 0,-1 0 0,1 0 0,0 0-1,-1-1 1,-12-7-2112,6 0 44,6 0 759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53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11018,'2'0'5234,"9"-3"-2057,22-3-1228,124 1 786,-51 3-2340,-76 0-368,-15 1-59,1 0-1,0 1 0,-1 0 1,32 6-1,-45-6-81,0 0 0,0 1 0,0 0 0,-1-1 0,1 1 0,0 0 0,0 0 0,0 0 0,-1 0 0,4 3 0,-4-3-115,-1 0 0,1 0-1,0 0 1,-1 0 0,1 0 0,-1 0 0,1 0 0,-1 1 0,0-1-1,1 0 1,-1 0 0,0 0 0,0 1 0,0-1 0,0 0 0,0 0 0,0 2-1,1 13-1031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53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 16596,'11'6'1768,"12"-3"1489,10-3-713,17-4-415,5-2-457,5 0-648,0 0-264,-7 1-440,-6-1-160,-8-1-696,-10 1-800,6-4 712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59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17 11450,'-8'-7'985,"1"1"663,5 2-152,4 4-607,6 9-289,7 2-448,0-1 32,6-5-752,5-10 496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59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7514,'3'16'232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7:02.1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530 696 8738,'2'-9'2304,"1"7"179,10 10 1625,1 3-3345,-3-6-420,1-1-1,-1 0 1,1-1 0,-1 0 0,1-1-1,19 2 1,76-3 716,-63-1-594,40 0 569,175 1 846,-242 0-1777,1-1-1,0 0 0,-1-2 0,1 0 0,-1-1 0,0-1 0,0 0 1,0-1-1,21-10 0,-24 8-78,-2 2 33,-1 0-1,0-1 1,15-12 0,-23 16-42,0-1 1,0 1 0,0-1 0,0 0-1,-1 0 1,0 0 0,1-1 0,-1 1-1,0-1 1,-1 1 0,1-1 0,-1 1-1,1-1 1,-1 0 0,1-6 0,-1-6 17,0-1 1,0 1-1,-2-1 1,0 0 0,-6-29-1,5 38-25,0-1-1,0 1 1,-1 0-1,0 0 1,-1 0-1,0 1 1,0-1-1,0 1 1,-1 0-1,0 0 1,0 1-1,-1-1 1,-12-10-1,-62-52 29,53 44-27,-50-35 1,59 49-9,1 2 1,-2 0-1,1 1 1,-33-10-1,-81-12 49,89 21 1,-119-35 311,107 27-298,0 2 0,-89-11 0,119 24-58,0 1 1,1 1-1,-43 5 1,54-3 6,0 1 0,1 0 0,-1 1 0,1 1 0,0-1 0,0 2 1,0 0-1,-19 13 0,9-3 13,1 1 0,1 1 0,0 0 0,1 2 0,-25 34 0,35-41 26,1 0 0,0 1 0,0 0-1,2 1 1,0-1 0,0 1-1,1 0 1,1 1 0,1-1-1,-3 30 1,5-27 55,1-1 1,1 1-1,0 0 0,1-1 1,1 0-1,1 0 1,0 1-1,8 18 0,-7-24-36,1-1 0,0 0 0,0 0 0,1 0 0,1 0 0,0-1 0,0-1 0,1 1 0,0-1 0,0-1 0,21 15 0,-17-15-21,1 0 0,0-1 1,0-1-1,0 0 0,1-1 0,0 0 0,25 4 1,-20-6 23,1-1 1,-1-1 0,1-1-1,0-1 1,23-4 0,-5-3-296,-1-1 1,1-2 0,-2-1 0,0-3 0,54-28 0,-33 14-1363,6 4 439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7:06.2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263 4 6209,'-15'-1'740,"-1"-1"0,1 2 0,0 0 0,-1 1-1,1 1 1,-17 3 0,20-3 4,9-1-618,-1 0 0,0 0 0,1 0 0,0 1 1,-1-1-1,1 1 0,0 0 0,0 0 0,0 0 0,0 0 1,0 0-1,0 1 0,1 0 0,-1-1 0,1 1 0,-1 0 0,-1 4 1,-4 7 21,0 0 0,-10 26 1,5-9 404,9-23-292,0 1 0,0 0-1,1 1 1,0-1 0,-2 15 0,5-19-171,-1 1 0,1-1 0,1 1-1,-1-1 1,1 1 0,0-1 0,0 0 0,0 1-1,1-1 1,0 0 0,3 7 0,-5-11-83,11 22 495,22 34-1,-29-51-438,-1-1 0,2 0 0,-1 0 0,0 0 0,1 0-1,0 0 1,0-1 0,0 0 0,1 0 0,-1-1-1,11 6 1,1-4 68,0-1 0,0-1 0,1 0 0,-1-1 0,1-1 0,0 0 0,19-3 0,-28 1-103,0 0 0,1-1 0,-1 0 0,0-1 0,0 0 0,-1-1 0,1 1 0,0-2 0,-1 1 0,15-12 0,-15 10 16,0-1-1,0 0 0,0 0 1,-1-1-1,-1 0 0,1 0 1,-1 0-1,0-1 1,7-16-1,-7 10 64,0 0-1,-2 0 1,0 0-1,3-22 1,-5 29 12,-2 0 1,1 0 0,-1-1-1,0 1 1,-1 0-1,0 0 1,0 0 0,-1 0-1,0 0 1,-5-11-1,6 16-40,-1 1-1,0-1 1,0 0-1,-1 0 0,1 1 1,0-1-1,-1 1 0,0 0 1,1 0-1,-1 0 1,0 0-1,0 0 0,0 1 1,0-1-1,0 1 1,-1 0-1,1 0 0,0 0 1,-1 0-1,1 0 0,-5 0 1,-8 0 76,-1 0 1,1 1-1,-18 2 0,29-2-125,-44 6 151,1 2 0,-58 17 0,101-23-174,0-1-66,-22 5-223,26-6 145,0 0 0,0 0 1,0 0-1,0 0 0,0 0 0,0 0 1,0 0-1,-1 0 0,1 0 1,0 0-1,0-1 0,0 1 0,0 0 1,0-1-1,0 1 0,0-1 1,0 1-1,1-1 0,-1 1 0,-1-2 1,0-6-1147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6.6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78 8810,'30'-72'3675,"-25"67"-3067,-3 10-344,-2 17-80,0-18-99,-25 344 1706,12-243-1661,5-45-710,-3 109 0,14-148-812,6-10 488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46.1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52 128 7778,'-2'-4'966,"-1"-1"1,1 1-1,-1-1 0,-6-6 1,9 11-878,-1-1 1,1 1-1,0-1 0,-1 1 1,1-1-1,-1 1 1,1-1-1,-1 1 0,1 0 1,-1-1-1,0 1 1,1 0-1,-1-1 0,1 1 1,-1 0-1,0 0 1,1 0-1,-1 0 0,0-1 1,1 1-1,-1 0 1,0 0-1,1 0 0,-1 0 1,0 1-1,1-1 1,-1 0-1,0 0 0,1 0 1,-1 0-1,1 1 1,-1-1-1,0 0 0,1 1 1,-1-1-1,1 0 0,-1 1 1,1-1-1,-1 1 1,1-1-1,-1 1 0,1-1 1,0 1-1,-1-1 1,1 1-1,-1-1 0,1 1 1,0-1-1,-1 2 1,1-1-6,-1 1 1,0-1-1,0 0 1,1 1-1,-1-1 1,1 1-1,-1-1 1,1 1-1,0-1 1,0 1-1,0-1 1,-1 1 0,1-1-1,1 1 1,-1-1-1,0 1 1,0-1-1,0 1 1,1-1-1,0 3 1,0-1 6,1 0 1,0-1-1,0 1 1,-1 0-1,2 0 1,-1-1-1,0 1 1,0-1-1,4 2 1,4 4 80,0-1 0,0-1 1,1 0-1,13 6 0,-16-9-142,-1 0 1,1 0-1,0 0 0,-1-1 0,1-1 0,0 1 1,0-1-1,1 0 0,-1-1 0,0 0 1,12-1-1,-18 1-28,-1-1 0,0 1 0,1-1 0,-1 1 0,0-1 0,1 1 0,-1-1 0,0 0 0,0 1 0,0-1 0,0 0 0,1 0 0,-1 0 0,0 0-1,0 0 1,-1 0 0,1 0 0,0 0 0,0 0 0,0-2 0,0 1 3,0 0 0,-1-1 0,1 1 0,-1 0 0,0 0 0,0 0 0,0 0 0,0 0 0,0-1 0,0 1 0,0 0 0,-1-2 0,-2-4-8,1 1 0,-1 0 0,0 0 0,0 0 0,-1 0 0,-6-9 0,3 6-434,0 1 1,0 0-1,-1 0 0,-1 0 1,1 1-1,-1 0 0,-1 1 1,1 0-1,-1 0 0,0 1 0,-1 0 1,-18-7-1,11 8-26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7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1 8082,'-1'6'888,"-1"6"1352,1 2-1607,1 9 63,6 5-64,-1 11-136,2 5-24,-3 10-160,-4 7-72,0 9-120,-6 5-56,-7 10-72,-2 2-112,-8 1-352,0 0-272,0-8 344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7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1 9234,'-5'8'576,"0"7"336,5 4-16,0 15-231,-2 7-113,1 12-168,-3 5-24,-1 11-8,4 3-40,-7 6-112,-4-1-64,1-3-96,-4-6-88,4-9-232,1-8-144,2-14-408,-1-7-288,9-17 591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7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0 9746,'-7'49'784,"-3"10"489,1 6-17,-3 12-320,2 6-192,-6 6-248,-2-1-80,-5 3-128,-1 1-40,6-10-128,3-11-39,12-25-306,3-13-215,8-23-736,7-12-2897,6-29 2601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8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177 1 13659,'-13'44'616,"-5"8"32,1 8-120,1 14-264,0 3-128,1 8-48,-1-4 32,-4-1 56,4 1-7,1-10-33,4 0-104,7-19-417,4-13-295,5-19-1288,10-15 1144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8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 11186,'12'6'841,"-1"14"223,-4 9-88,-5 22-560,-1 6-216,-12 12-192,1 4-96,-3-4-192,1-2-216,11-15-728,2-11 760</inkml:trace>
  <inkml:trace contextRef="#ctx0" brushRef="#br0" timeOffset="1">445 220 13563,'2'36'672,"-2"6"120,0 4-232,-3 4-232,-2 4-160,1-6-128,-1-4 8,4-13-320,2-8-360,9-13 336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6:38.9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12955,'0'24'1488,"0"4"1561,1 2-1593,1 6-496,-2 4-432,-2 8-456,2 2-16,2 1-96,3-2-192,4-1-856,1-17 720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7:13.8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 1 7674,'-15'3'4198,"35"-5"-1792,-19 2-2334,0 0 0,0 0 0,0 0 0,0 1-1,-1-1 1,1 0 0,0 1 0,0-1 0,0 1 0,-1-1 0,1 1 0,0-1-1,-1 1 1,1-1 0,0 1 0,-1 0 0,1-1 0,-1 1 0,1 0 0,-1-1 0,1 2-1,14 22 531,1-1-1,36 40 0,-25-31-225,-1-1-6,49 63 615,-63-77-824,-1 0 1,-1 1 0,15 37-1,-12-23-44,-2 2 0,-1-1-1,-2 1 1,-1 0 0,3 48-1,-10 40 110,-1-51-10,2-49 22,7 38 0,-2-21 19,-2-7-101,-1-17-112,-1 0 0,0 1-1,-2-1 1,1 1-1,-2-1 1,-3 24 0,-2-14-29,-49 202 88,45-189 120,8-28-122,0-1-1,-1 1 1,0-1 0,0 0-1,-1 0 1,0 0-1,-1-1 1,-9 15 0,-40 34 39,42-46-126,0 1 0,1 0 0,0 0 0,1 1 0,1 0 0,0 1 0,-8 17 0,-20 41 448,1-2-232,32-58-137,0-1 1,1 1-1,0-1 0,-2 23 1,2 49 296,0-5-239,0 15 150,3-59-144,-5 39-1,-1-43-34,-15 47 1,13-52-15,1 1 0,-6 48 0,-12 86 211,7-59-223,5 7 144,9-36 54,4-54-185,-1 1 0,-6 35 0,-1 3 25,5-32-6,-7 83 174,9-55 189,-5-20-409,3-15-85,0-1-1,-9 26 1,12-42-54,0 0-1,-1 0 1,1 0-1,-1-1 1,1 1-1,-1 0 1,1 0-1,-1 0 0,1 0 1,-1 0-1,0-1 1,0 1-1,1 0 1,-3 1-1,3-2-1,0 0 0,-1 0-1,1 0 1,0 0-1,-1 0 1,1 0 0,-1 0-1,1 0 1,0 0 0,-1 0-1,1 0 1,0 0 0,-1 0-1,1 0 1,-1 0-1,1 0 1,0 0 0,-1-1-1,1 1 1,0 0 0,-1 0-1,1 0 1,0-1 0,-1 1-1,1 0 1,0-1-1,-2 0-229,1-1 0,0 0 0,-1 1 0,1-1 0,0 0 0,0 0 0,0 0 0,1 0 0,-1 0-1,0 0 1,1 0 0,-1-4 0,0-2-689,0 0-1,1 0 0,0 0 1,2-15-1,9-8-446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7:14.4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10002,'0'3'916,"0"0"0,0 0-1,1-1 1,-1 1 0,1 0 0,2 5-1,8 15 1626,-7-17-2119,-1 1 0,0-1 0,3 12-1,-2 4 63,-1 0-1,-1 1 0,-2-1 0,0 0 0,-4 32 0,-1 28 323,6-74-674,-1-1 1,4 15-1,1 11 381,-5-33-507,0 0 0,0 0 0,0 0 0,0 0 1,1 0-1,-1 0 0,0 0 0,0 0 0,0 0 0,0 0 1,0-1-1,0 1 0,1 0 0,-1 0 0,0 0 0,0 0 1,0 0-1,0 0 0,0 0 0,0 0 0,1 0 0,-1 0 1,0 0-1,0 0 0,0 0 0,0 0 0,0 0 0,1 0 1,-1 1-1,0-1 0,0 0 0,0 0 0,0 0 0,0 0 1,0 0-1,0 0 0,1 0 0,-1 0 0,0 0 0,0 0 1,0 1-1,0-1 0,0 0 0,0 0 0,0 0 0,0 0 1,0 0-1,0 0 0,0 0 0,0 1 0,0-1 0,0 0 1,0 0-1,0 0 0,0 0 0,0 0 0,0 1 0,0-1 1,0 0-1,0 0 0,0 0 0,0 0 0,0 0 0,0 1 1,6-11 128,-1-3-108,0 1 0,0 0-1,1 0 1,1 0 0,0 1 0,0 0 0,11-12 0,4-8-14,17-17 27,-25 32-81,22-33 0,-33 43 141,0 1 1,0-1-1,-1 0 0,1 0 1,-1 0-1,-1 0 0,1-1 1,-1 1-1,0 0 0,0-10 0,-1 15-67,0 1 0,0 0-1,0-1 1,0 1-1,-1-1 1,1 1 0,0 0-1,0-1 1,0 1-1,-1 0 1,1 0-1,0-1 1,0 1 0,-1 0-1,1 0 1,0-1-1,-1 1 1,1 0 0,0 0-1,-1 0 1,1-1-1,0 1 1,-1 0-1,1 0 1,-1 0 0,1 0-1,0 0 1,-1 0-1,1 0 1,0 0 0,-1 0-1,1 0 1,-1 0-1,1 0 1,0 0-1,-1 0 1,1 0 0,-1 0-1,0 1 1,-16 3 277,16-3-237,-11 3-98,1 2-1,-1 0 0,1 0 0,1 1 0,-1 0 0,1 1 1,-15 15-1,19-19-1433,13-14-3982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7:14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87 19604,'0'-8'1457,"-1"-2"463,2 0-296,4-3-800,2-3-568,6-2-2088,10 6 1400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7:25.5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495 704 8698,'0'0'125,"-1"0"-1,1 1 1,0-1 0,-1 0 0,1 0-1,0 0 1,-1 1 0,1-1 0,-1 0 0,1 0-1,0 0 1,-1 0 0,1 0 0,-1 0-1,1 0 1,0 0 0,-1 0 0,1 0-1,0 0 1,-1 0 0,1 0 0,-1 0-1,1 0 1,0 0 0,-1 0 0,1-1 0,-1 1-1,1 0 1,0 0 0,-1-1 0,0-2 1750,9 1-939,69-1 4954,38-15-3851,-78 12-1440,1 1 0,-1 2-1,70 3 1,113 27 680,-179-20-1039,-1-2 1,2-2-1,57-3 0,-50-2-120,-12 0 5,63-9-1,-69 6 32,1 2-1,56 1 1,-24 2 145,-21-3-92,-25 2-139,1 0-1,0 1 0,30 3 1,-39-1-55,0-2 1,0 0-1,0 0 1,0 0 0,0-1-1,0-1 1,19-5-1,-16 4-6,23-4-37,-34 7 30,1 0 0,-1 0 1,1 0-1,-1 0 1,0 0-1,1 1 1,-1-1-1,1 1 0,-1 0 1,0-1-1,1 1 1,2 2-1,-2-1 2,0-1 0,0 1 0,1-1 0,-1 0-1,0 0 1,1 0 0,-1 0 0,1-1 0,-1 1 0,1-1 0,0 0 0,6-1-1,2 0-4,0-2-1,17-5 1,18-3 6,17-2-15,-57 11 12,-6 2 0,1-1-1,-1 1 1,1-1-1,-1 1 1,1 0-1,-1 0 1,1 0 0,-1 0-1,3 0 1,-2 0-2,0 0 1,-1-1 0,1 1 0,-1-1 0,1 1-1,-1-1 1,1 0 0,-1 0 0,1 1-1,-1-1 1,3-2 0,8-5-28,-2 5 22,0 1-1,19-3 0,-20 4 6,0-1 0,0 1 1,-1-2-1,13-3 0,-16 4 2,1-1-1,0 0 0,-1 0 1,1 0-1,-1 0 0,0-1 1,7-6-1,-10 9 2,-1 0 1,0 0-1,1 0 1,-1 0-1,1 0 1,0 0-1,-1 0 0,1 1 1,2-2-1,-3 2-3,0 0 0,0 0-1,0 0 1,0-1 0,0 1 0,0-1-1,0 1 1,-1 0 0,1-1-1,0 0 1,0 1 0,0-1 0,-1 1-1,1-1 1,0 0 0,-1 0 0,1 1-1,-1-1 1,1 0 0,-1 0 0,1 0-1,0-1 1,-1 0 11,-1 0-9,0 0 0,0 0 0,0 0 0,0 0 0,0 0 0,0 0 0,-1 1 0,1-1 0,-1 0 0,-2-2 0,-5-5-2,4 1-4,0-1 0,0 1 0,0-1 0,1 0 0,0-1-1,1 1 1,0-1 0,-2-15 0,4 20 7,1-1 0,-1 1 0,1-1 0,-1 1 0,-1-1 0,1 1 1,-1 0-1,-4-10 0,3 8-11,0 0-1,0-1 1,-2-10 0,4 12 10,-1 1 0,0-1 1,0 0-1,0 1 0,-1-1 1,0 1-1,-4-7 0,-2 0-4,5 6-2,0 1 0,0 0 0,0 0 0,-1 0 1,0 1-1,0 0 0,-7-6 0,-2 3-5,0 0 1,0 1-1,0 0 0,-1 1 1,0 1-1,0 0 1,0 1-1,-22-2 0,-16 3-96,-60 3 0,31 2-39,27-3 107,-1-2 0,-109-18 0,-155-27-12,263 38 68,1-1 1,-64-22-1,24 6-13,73 21-14,0 0 0,-1 2-1,1 1 1,-37 1 0,26 4-6,0 0-1,-51 14 1,-54 11 56,113-25-40,-1-1 1,1-1-1,-37-3 1,36 0 3,-76-5-27,89 7 12,0 0 0,0 2 0,0 0 0,0 0 0,-17 6 0,19-4 8,-1 1 0,1 0 1,0 0-1,1 2 0,-1-1 1,1 2-1,0-1 0,1 1 1,0 1-1,0 0 0,-12 14 1,6-3 5,5-8-12,0 1-1,-13 23 1,21-30 7,0-1 1,1 1 0,-1-1 0,2 1 0,-1 0 0,0-1 0,1 1-1,0 0 1,1 0 0,-1 0 0,1 7 0,2 2 1,0 0 0,1-1 0,0 1 0,1-1 1,1 0-1,11 24 0,-5-15-1,2-1 1,0 0 0,18 22-1,-24-36 3,-1 1-1,1-2 1,1 1-1,-1-1 0,1 0 1,1 0-1,-1-1 1,1 0-1,0 0 1,0-1-1,1-1 1,0 1-1,0-2 0,0 1 1,0-1-1,0-1 1,1 0-1,13 1 1,-4-2-270,-1-2 1,1 0-1,-1-1 1,1-1 0,-1 0-1,0-2 1,0 0-1,33-15 1,23-15-684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46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30 14835,'1'17'1071,"1"1"-1,0 0 1,2 0-1,0-1 1,1 0-1,10 24 1,10 38-576,-24-71-1583,-5-12-360,-8-11-1050,2-3 703,0 0 0,-8-23 0,11 23 1468,1-1 1,-5-27-1,10 46 394,1-1 1,0 1-1,0-1 0,0 1 1,0-1-1,0 1 0,0-1 1,0 1-1,0-1 0,0 1 1,0-1-1,0 1 0,0-1 1,0 1-1,0-1 0,0 1 1,1 0-1,-1-1 0,0 1 1,0-1-1,0 1 0,1-1 1,-1 1-1,0 0 0,1-1 1,-1 1-1,0 0 0,1-1 1,-1 1-1,0 0 0,1-1 1,-1 1-1,1 0 0,-1 0 1,1 0-1,-1-1 0,0 1 1,1 0-1,-1 0 1,1 0-1,-1 0 0,1 0 1,-1 0-1,1 0 0,-1 0 1,1 0-1,-1 0 0,1 0 1,-1 0-1,1 0 0,-1 0 1,1 0-1,-1 1 0,0-1 1,1 0-1,6 2 472,0 0 1,-1 1 0,8 3-1,-7-3-45,1 1-217,0-1 0,-1 0 0,1-1 0,0 0 0,0 0 0,0 0 0,0-1 0,1-1 0,7 1 0,-14-2-366,-1 1 1,0-1 0,1 1-1,-1-1 1,0 0 0,0 0-1,0 1 1,0-1 0,0 0-1,0 0 1,0 0 0,0 0 0,0 0-1,0 0 1,0-1 0,-1 1-1,1 0 1,0 0 0,-1-1-1,1 1 1,-1 0 0,1-1-1,-1 1 1,1-3 0,0-5-938,1-1 1,0-13 0,-2 17 642,0-24-693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7:35.2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314 807 10298,'0'-3'249,"0"0"0,1 0-1,-1 0 1,0 0 0,1 0 0,0 1-1,0-1 1,0 0 0,0 0 0,0 0-1,0 1 1,1-1 0,-1 0 0,3-2-1,-3 4-162,1-1-1,-1 1 1,1 0-1,-1 0 1,1 0 0,-1 0-1,1 0 1,0 0-1,-1 0 1,1 0-1,0 1 1,0-1-1,0 1 1,-1-1-1,1 1 1,0 0-1,0 0 1,0 0-1,0 0 1,0 0 0,0 0-1,-1 0 1,4 1-1,8 3 167,-1 0 1,0 1-1,14 6 1,22 10 267,-26-15-306,0-1 1,1-1 0,-1-1-1,1-1 1,22-1-1,114-12 769,-81 3-617,304 7 1078,-217 5-1001,16 7 25,19-1 147,-154-12-465,0-1 0,-1-3 0,0-2 0,-1-2 0,0-2 0,0-1 1,60-29-1,-16-4 179,-2 0-229,-77 42-68,0 0 1,-1 0-1,0-1 0,0-1 0,11-8 1,-16 11-26,0 1 0,-1-1 0,1 0 0,0-1 0,-1 1 0,0 0 0,0-1-1,0 1 1,0-1 0,-1 0 0,1 0 0,-1 1 0,0-1 0,0 0 0,1-5 0,-2-6-3,0 0 0,0 0 0,-2 1-1,0-1 1,0 1 0,-1-1 0,-1 1-1,-1 0 1,0 0 0,0 1 0,-1-1 0,-1 1-1,-1 1 1,1-1 0,-2 1 0,-10-11-1,-5-5-5,-2 2 0,-1 0-1,-1 2 1,-1 2 0,-1 0 0,-1 2-1,0 1 1,-2 1 0,0 2-1,-45-15 1,48 22-10,-1 1 0,0 1 0,-1 2 0,1 1-1,-62 0 1,-161 23 34,123-6-15,-183 3 33,141-8-104,137-6 43,-24 1-20,-71 12 0,40 0 29,-46 10-5,107-18-5,1 1 1,-42 18-1,58-20 20,0 1 0,0 1 1,1 0-1,0 1 1,0 0-1,1 1 0,0 0 1,1 0-1,0 1 0,0 1 1,-9 15-1,-4 12 7,2 1-1,-22 56 1,38-84-6,-21 53 236,4 1-1,-17 81 1,37-139-113,0 1 0,1-1 0,0 1 0,0-1 0,1 1 0,1 13 0,0-19-95,-1 0 0,1-1 0,0 1 0,-1-1 1,1 1-1,0-1 0,1 0 0,-1 1 0,0-1 0,1 0 1,-1 0-1,1 0 0,0 0 0,0 0 0,0 0 0,0 0 1,0 0-1,0-1 0,0 1 0,0-1 0,1 0 0,-1 0 1,1 0-1,-1 0 0,1 0 0,2 1 0,7 0 4,0 1-1,1-1 0,0-1 1,-1 0-1,14-2 1,68-8-845,-51 4-391,50-4-3271,6-1 1749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8:39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1 103 8682,'8'-3'1459,"46"-15"539,-41 12-1713,1 1 0,0 1 0,0 0-1,24-3 1,-21 7-35,1 1 1,-1 1-1,0 0 1,1 1-1,31 11 1,19 2 104,22-3-23,159 2 0,328 18 1349,-306-3-1455,179 9-147,-89-37 723,-245-3-662,-45 1-101,269 6 104,67 7 614,0-34 313,-267-1-635,146-44 1,-131 27 77,-127 33-475,244-53 1120,-196 46-154,124-5 1,-26 20 509,-143 0-1211,0 2 1,1 1 0,45 14-1,-72-17-417,0 0 0,1-1 0,-1 1 0,1-1-1,0-1 1,-1 1 0,1-1 0,0 0-1,-1 0 1,1-1 0,-1 1 0,1-1 0,7-3-1,21-13-235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34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432 1317 9186,'1'-3'207,"0"1"1,0-1-1,0 0 0,1 1 0,0 0 1,-1-1-1,1 1 0,0 0 1,0 0-1,0 0 0,0 0 0,1 0 1,-1 1-1,0-1 0,1 0 1,-1 1-1,1 0 0,-1 0 1,1 0-1,4-1 0,5-1 279,1 0-1,0 1 1,18-1 0,-5 1 57,100-18 1138,18-3-726,640-8 1546,-514 29-1897,142 3-67,-168 4-94,-178-8-80,113-17 0,-82 5-20,1 4 1,126 2 0,-185 9-326,0-2 0,-1-1 0,1-3 0,-1-1 0,0-1 0,46-18 0,-11 1-15,-33 12 4,64-29-1,-89 33 6,-1 0 0,0-1-1,-1 0 1,0-1 0,-1 0-1,0-1 1,11-14 0,-20 21-6,1-1 1,-1 1-1,0-1 1,0 0 0,0 0-1,2-10 1,8-40 29,-7 23-10,16-77 350,-19 92-266,-1 0 1,-1 0 0,-1-1-1,-2-19 1,1 31-78,0 1 0,-1 0-1,0-1 1,0 1 0,0 0 0,-1 0-1,0 1 1,0-1 0,0 0 0,-1 1-1,-5-7 1,-5-2 40,1 0 0,-23-16 0,9 7-55,8 7-12,0 1 1,-34-20 0,40 28-5,-1 0 0,0 1 0,-1 1 0,1 0 0,-20-4 0,-162-15-4,125 18-2,-70-16 0,70 4-3,2-3 0,0-3-1,-65-34 1,102 45 8,-1 0 0,0 3 0,-1 1 0,0 1 0,-61-6 0,-175 7-53,239 8 43,-392 29-19,244-12 31,-159-2-1,279-17-1,0-3-1,0-3 1,-97-23-1,89 9 5,38 11-3,-58-12 0,78 21-6,0-1 0,0 2 0,0-1 0,0 2 0,0-1-1,0 1 1,0 0 0,1 1 0,-1 0 0,0 0 0,-8 4 0,-25 15-42,-60 38 0,69-38 31,0 0-4,0 2-1,2 2 1,1 0-1,-45 50 1,-4 7-119,-28 34-4,88-92 134,0 1 0,2 1 0,1 1 0,1 0 0,2 1 0,0 0 1,2 1-1,1 1 0,2 0 0,1 0 0,1 0 0,1 1 0,0 52 0,5-72 6,0-1-1,1 0 1,1 1 0,-1-1-1,2 0 1,0 1 0,0-1-1,1-1 1,0 1 0,0 0-1,1-1 1,0 0 0,1 0-1,0-1 1,1 1 0,-1-1-1,2-1 1,-1 1 0,1-1-1,0 0 1,0-1 0,1 0-1,18 9 1,-7-6 11,0 0-1,1-1 0,1-2 1,-1 0-1,1-1 1,0-1-1,0-2 0,0 0 1,41-1-1,12-7 128,116-24-1,-109 15-64,111-12-118,-65 15-3079,-91 8 2607,-13-1-26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42.2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425 1304 8874,'1'3'5612,"-1"-3"-5490,15-5 2130,26-15-1843,-29 14 459,45-17 488,78-22 0,-46 16-1147,-23 8-161,25-9-8,99-47-1,-163 64-34,-1-1 0,0-2 0,-2 0 0,1-1 0,-2-2 0,-1 0 0,0-2 0,20-24 0,-31 31 2,0-1 0,-1-1 0,-1 1-1,0-1 1,-2-1 0,1 0 0,-2 0 0,0 0 0,-1-1 0,-1 1 0,-1-1 0,0 0-1,-1-1 1,-1 1 0,-1 0 0,-1 0 0,-3-21 0,-2 4 6,-3 1-1,0 0 1,-2 0 0,-2 1 0,-29-55-1,31 68 7,-2 0-1,-1 1 1,0 0-1,-1 1 1,-1 1-1,-1 0 1,0 1-1,-1 1 1,-32-21-1,27 23 49,-2 0-1,0 2 0,0 1 1,-1 1-1,0 1 0,-1 1 0,0 1 1,0 1-1,0 2 0,0 1 1,-1 1-1,1 1 0,-1 2 1,1 0-1,0 2 0,0 1 1,-35 11-1,9 2-34,2 2 0,0 2 0,2 2 0,-54 36 0,63-34-9,1 3-1,1 1 0,2 2 1,-62 70-1,84-86 45,1 1-1,1 1 1,1 0-1,0 0 1,-12 32 0,19-38-5,0 0 1,1 0 0,0 1 0,0-1-1,2 0 1,0 1 0,0 0-1,1-1 1,0 1 0,4 20 0,1-11 38,1 0 1,1-1 0,1 0-1,1 0 1,1-1 0,0 0 0,1-1-1,2 0 1,0-1 0,1 0 0,20 20-1,-2-7 121,1-2 0,1-1 0,1-2 0,70 40-1,-85-55-199,0-1-1,0-1 1,1 0-1,0-2 1,0 0-1,1-2 0,0 0 1,0-1-1,0-1 1,1-2-1,-1 0 1,35-3-1,-10-6-945,81-24-1,-96 23 504,89-25-523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44.3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73 5393,'-1'-2'527,"0"0"1,0 0-1,0 1 0,0-1 1,0 0-1,-1 0 0,-1-1 1,1 1-210,1 0 1,-1 1-1,1-1 0,0 0 1,-1 0-1,1 0 0,-1-3 1,0 0 624,1 0 1,-1 0 0,1-1 0,0 1-1,0-7 1,15 33 1262,33 63 124,-30-51-1960,1 0 0,2-2 0,27 33 0,-44-60-381,2 2-39,1 0 0,-1 0 0,-1 1 0,1-1 0,3 9 0,-29-31-5280,5 1 4090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45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43 494 9218,'-1'0'145,"-1"0"-1,1 0 1,0 1 0,-1-1-1,1 0 1,0 1 0,-1-1-1,1 1 1,0 0 0,0-1-1,0 1 1,0 0 0,-1 0-1,1 0 1,0 0 0,-1 1-1,-13 18 1762,13-17-1475,2 2 2660,-3-6-960,2 0-1825,12 1 943,-9 0-1153,0-1-1,0 1 0,0-1 1,-1 0-1,1 0 1,0 1-1,-1-1 0,1 0 1,-1 0-1,1-1 1,-1 1-1,1 0 0,1-2 1,16-21 485,-13 15-384,130-150 1805,11 11-270,-141 141-1667,52-44 469,68-49 1,-122 97-477,1 0 0,-1 0 1,1 0-1,6-2 1,-10 5-116,-1 0 0,1 0 0,-1 0 0,1-1 0,0 1 0,-1 0 0,1 0 0,-1 0 0,1 0 1,0 0-1,-1 0 0,1 0 0,-1 0 0,1 0 0,0 0 0,-1 0 0,1 1 0,-1-1 0,2 0 0,-2 1-141,0-1-1,0 1 1,1 0-1,-1-1 0,0 1 1,0-1-1,1 1 0,-1-1 1,0 1-1,0 0 0,0-1 1,0 1-1,0-1 1,0 1-1,0 0 0,0-1 1,0 1-1,0-1 0,-1 1 1,1 0-1,0-1 1,0 1-1,0-1 0,-1 1 1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45.4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1 13475,'-2'0'233,"1"0"0,-1 0 0,1 1 0,0-1-1,-1 1 1,1-1 0,0 1 0,0 0 0,-1 0 0,1-1 0,0 1 0,0 0 0,0 0 0,0 0 0,0 0 0,0 0 0,0 0-1,-1 3 1,-16 26 1941,14-21-1718,-1 1-32,0 1 0,0 1 1,1-1-1,0 1 0,1-1 1,-3 22-1,6-28-336,0 0 0,0 0-1,0 0 1,0 0 0,1 0 0,0 0 0,0 0 0,3 7-1,-3-9-58,0 0 0,1-1-1,-1 1 1,1 0 0,0-1 0,0 1-1,0-1 1,0 0 0,0 0-1,0 0 1,1 0 0,-1 0-1,1 0 1,-1 0 0,4 1-1,-3-2-8,1 0 0,-1 0 0,1 0-1,-1 0 1,1-1 0,0 1 0,-1-1 0,1 0-1,0 0 1,-1 0 0,1 0 0,0-1 0,-1 0-1,6-1 1,6-3 13,-1 0-1,15-9 1,-28 14-32,18-10-217,0-1 0,-1 0 0,-1-1 0,0-1 0,19-19 0,-13 8-2248,22-28 0,-22 20 947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45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12355,'4'8'5049,"2"0"-3911,1 0 1,0-1-1,1 0 0,8 6 1,38 25 1106,10 8-1051,-46-29-1010,18 22 0,-3-4-1928,-52-49-6547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46.2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1 600 15003,'0'0'1280,"2"-6"745,6-6-49,10-12-319,6-4-153,9-10-336,3 1-200,0 2-583,-2 4-193,2 5-304,-5 3-409,-6 2-791,-1 2-800,-1 1-2657,-3 4 2784</inkml:trace>
  <inkml:trace contextRef="#ctx0" brushRef="#br0" timeOffset="1">431 102 12523,'18'55'8220,"15"25"-4132,-7-17-2659,-22-52-1236,0 0 0,1-1 0,1 1 0,0-1 0,9 12 0,-13-20-150,-1 0 0,1 0-1,0 0 1,0 0 0,0 0 0,0-1 0,0 1 0,0-1-1,1 1 1,-1-1 0,0 0 0,1 0 0,-1 0 0,1 0 0,-1 0-1,1-1 1,0 1 0,-1-1 0,1 0 0,-1 0 0,1 0-1,0 0 1,-1 0 0,1 0 0,0-1 0,-1 1 0,1-1 0,-1 0-1,1 1 1,2-3 0,10-5 82,0-1 0,0 0-1,-1-2 1,0 1 0,13-15 0,-8 8-78,33-31-78,73-87-1,-56 50-4843,-55 67 2045,2 0 988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46.6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16540,'1'6'1856,"-1"3"1313,0-3-1017,-3-3-296,13-16-1792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46.9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10370,'0'3'1425,"0"2"991,5 13-87,2 5-225,2 14-136,5 6-255,-1 2-505,1 1-256,1-8-520,3-9-160,0-12-656,-2-9-456,-4-15 480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52.0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60 11306,'-1'-1'130,"0"1"0,1-1 0,-1 0 0,0 0 0,1 0 0,-1 0 0,0 1 0,1-1 0,-1 0 0,1 0 0,0 0 0,-1 0 0,1 0 0,0 0 0,0 0 0,-1 0 0,1 0 0,0-1 0,0 1 0,0 0 0,0 0 0,0 0 0,1 0 0,-1 0 0,0 0 0,0 0 0,1 0 0,-1 0 0,0 0 0,1 0 0,-1 0 0,1 0 0,0 0 0,-1 1 0,1-1 0,0 0 0,-1 0 0,1 0 0,1 0 0,1-1 130,-1-1 0,1 1 0,0 0 0,0 1 0,0-1-1,0 0 1,0 1 0,0 0 0,1 0 0,-1 0-1,5-1 1,14 1 544,0 1 0,-1 1 0,1 1 0,42 9 0,13 1 75,28-5-77,208-12 1,-295 4-826,-7-1-20,1 1-1,-1 0 0,1 1 1,-1 1-1,0 0 0,1 0 1,16 5-1,-26-6-138,0 1-1,0 0 1,-1 0-1,1 0 1,0 0 0,-1 0-1,1 0 1,-1 0-1,2 2 1,-2-2 27,-1-1 1,1 1-1,-1-1 0,0 1 1,1 0-1,-1-1 0,0 1 1,1-1-1,-1 1 0,0 0 1,0-1-1,0 1 0,0 0 1,0-1-1,0 1 0,0 0 1,0-1-1,0 1 0,0 0 1,0-1-1,0 1 0,0 0 1,0-1-1,0 1 0,-1 0 1,1-1-1,0 1 0,-1-1 1,0 2-1,-8 13-1919,2 10 827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52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 11202,'2'-3'4074,"-2"3"-3989,7 4 1243,6 8-973,-12-11-18,9 7-21,0-1 0,1 0 0,0 0-1,0-1 1,0 0 0,1-1 0,0 0 0,0-1 0,18 4-1,11 1 479,63 4-1,-44-10 142,1-2 0,0-3 0,88-14 0,-7-1 518,-117 15-1311,1 2 0,-1 0 0,38 6 0,-51-3-508,-1-1 1,15 7-1,-21-7-106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5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128 247 10202,'-19'-26'1761,"12"16"312,0 0 0,-17-17 1,24 27-2013,1 1 0,-1-1 0,0 0 0,0 0 1,0 0-1,0 1 0,0-1 0,0 0 1,0 0-1,0 0 0,0 0 0,-1 1 0,1-1 1,0 0-1,0 0 0,0 0 0,0 1 1,0-1-1,0 0 0,0 0 0,0 0 1,0 0-1,0 0 0,-1 1 0,1-1 0,0 0 1,0 0-1,0 0 0,0 0 0,0 0 1,-1 0-1,1 0 0,0 1 0,0-1 0,0 0 1,-1 0-1,1 0 0,0 0 0,0 0 1,0 0-1,0 0 0,-1 0 0,1 0 1,0 0-1,0 0 0,0 0 0,-1 0 0,1 0 1,0 0-1,0 0 0,0 0 0,0 0 1,-1-1-1,1 1 0,0 0 0,0 0 0,0 0 1,0 0-1,-1 0 0,1 0 0,0 0 1,0-1-1,3 18 1085,1-5-717,1 1 0,0-1 0,0 0 0,8 11 0,32 44 478,-32-48-679,8 12-95,2-1 0,0-1 1,44 42-1,-65-70-112,14 15-550,-15-11-463,-12-6-690,-14-8 63,0-1 1,1-1-1,0-1 0,1-1 0,-23-16 0,26 15 814,-33-28 0,46 36 817,1 0 0,0-1 0,0 1 0,1-1 0,0-1 0,0 1 1,1-1-1,-6-12 0,9 18 119,0 0 1,1 0-1,-1 0 0,0-1 1,1 1-1,0 0 1,-1-1-1,1 1 0,0 0 1,0-1-1,0 1 1,1 0-1,-1 0 0,0-1 1,1 1-1,0 0 1,-1 0-1,1-1 0,1-1 1,0 1 129,0 1 0,0-1 0,1 1 0,-1 0 0,0 0 0,1 0 0,-1 0 0,1 0 0,0 0 0,-1 1 0,1 0 0,0-1 0,6-1 0,37-11 2973,88-16-1,51 5-749,-26 5-2153,-154 19-307,-1 1-215,0-1 1,0 0-1,-1 0 1,1 0-1,6-3 1,-9 4 87,0 0 1,-1-1-1,1 1 1,0-1-1,-1 1 0,1-1 1,-1 1-1,1-1 1,-1 0-1,1 1 0,-1-1 1,1 0-1,-1 1 1,0-1-1,1 0 0,-1 1 1,0-1-1,1 0 1,-1 0-1,0 1 0,0-1 1,0 0-1,0 0 1,0 0-1,0 1 0,0-1 1,0 0-1,0 0 1,0 1-1,0-1 0,0 0 1,-1 0-1,1-1 1,-4-6-770,0-1 1,0 1 0,-1 0 0,0 1 0,-1-1-1,1 1 1,-14-13 0,11 12 331,-27-30-987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5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49 9930,'-3'-7'411,"2"4"9,-1 0 0,1 0 0,0 0 0,0 0 0,0-1-1,0 1 1,0 0 0,0-6 0,1 9-342,0-1 0,0 1 0,0 0 0,0-1 0,0 1 0,0 0 0,1 0-1,-1-1 1,0 1 0,0 0 0,0-1 0,0 1 0,0 0 0,1 0 0,-1-1-1,0 1 1,0 0 0,0 0 0,1 0 0,-1-1 0,0 1 0,0 0 0,1 0-1,-1 0 1,0 0 0,0-1 0,1 1 0,-1 0 0,0 0 0,1 0 0,-1 0-1,0 0 1,1 0 0,-1 0 0,0 0 0,0 0 0,1 0 0,-1 0 0,0 0 0,1 0-1,-1 0 1,0 0 0,1 0 0,-1 1 0,17 5 1298,-15-5-934,37 20 3235,64 43 0,-61-33-2622,-2 2 1,65 67 0,-85-76-1070,-1 1 0,20 34 0,-13-17-2247,-23-41-178,-1-7 694,-1-14-778,-1 17 2031,-2-69-5143,2 34 3955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6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1 107 6537,'0'-5'22,"1"-11"4829,4 14-1859,3 8-1316,26 34 2037,-20-23-2559,0-1 0,19 16 1,-27-27-975,0-1-1,0 1 1,0-1 0,1-1-1,-1 1 1,1-1 0,0 0 0,0-1-1,0 1 1,9 1 0,-8-3-51,1 0 0,-1 0 0,0-1 1,1 0-1,-1 0 0,0-1 0,1 0 0,-1-1 0,0 1 1,0-2-1,15-5 0,-19 6-81,0 0 1,0 0-1,0-1 1,0 0-1,0 1 1,-1-1-1,1-1 1,-1 1-1,0 0 0,0-1 1,0 0-1,0 1 1,0-1-1,-1-1 1,0 1-1,0 0 1,0 0-1,0-1 1,-1 1-1,0-1 0,0 1 1,1-7-1,-2 7-28,1 0-1,-1 0 1,0-1 0,0 1-1,-1 0 1,1 0-1,-1-1 1,0 1-1,0 0 1,0 0 0,-1 0-1,0 0 1,1 0-1,-1 0 1,0 1-1,-4-5 1,2 3-9,0 1 0,0 0 0,-1-1 0,0 1 0,0 1 1,0-1-1,0 1 0,-1 0 0,1 0 0,-10-3 0,5 2-78,-1 1 0,1 0 0,-1 1 0,1 0 0,-1 1 0,1 0 0,-1 1 0,0 0 0,1 1 0,-1 0 0,-11 2 0,3 2-1125,1 0 1,-1 1-1,1 1 0,1 1 0,-19 10 0,30-14-623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9.7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20 12819,'-5'-7'7569,"4"4"-5496,1 0-441,0 0-568,0-1-279,1 4-505,3 0-104,1 0-600,0 2-473,-2 3-823,-2-2-873,4 2 1409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0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 14707,'0'7'1608,"0"-4"497,3-1-305,2-1-463,2-2-769,-1-1-192,4-3-368,0 0-272,1-1-1129,2-1-407,5-6 824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0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 20484,'-3'3'1209,"-2"2"287,1-2-632,4-1-912,18-6 696,4-2-720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5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1257 10306,'-49'-13'5687,"16"10"2712,56 8-5120,-17-5-3114,-1-1 0,0 1 1,1-1-1,-1-1 0,0 1 0,0-1 0,0 0 0,0 0 0,0 0 1,6-4-1,21-15 308,-1-2 1,35-31-1,357-355 427,-144 130-240,18 23-361,-258 226-377,2 1 0,1 2 0,78-37 0,-71 46-1477,0 7-3684,-10 6 2279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8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32 16275,'0'-2'276,"0"0"0,0 0 0,0 0 0,-1 1 0,1-1 0,0 0 0,-1 0 0,1 0 0,-1 0 0,0 0 0,-1-3 0,1 5-170,1-1-1,-1 1 1,1-1 0,-1 1 0,0-1 0,1 1 0,-1 0 0,0-1 0,1 1 0,-1 0 0,0-1 0,0 1 0,1 0 0,-1 0 0,0 0-1,0 0 1,0 0 0,1 0 0,-1 0 0,0 0 0,0 0 0,1 0 0,-1 0 0,0 0 0,0 0 0,1 1 0,-1-1 0,0 0 0,0 1-1,1-1 1,-1 0 0,0 1 0,-6 3 70,0 1 0,0-1 0,1 1-1,0 0 1,0 1 0,0-1 0,1 1 0,-6 8 0,2-1-122,-1 0 1,-13 30 0,15-26-7,-8 25-1,14-37-41,1-1 0,0 1 0,0 0 0,0 1-1,1-1 1,0 0 0,0 0 0,0 0-1,0 0 1,2 5 0,-2-9-6,0-1 0,0 0 0,0 1-1,0-1 1,0 1 0,0-1 0,1 0 0,-1 1 0,0-1-1,0 0 1,1 1 0,-1-1 0,0 0 0,0 1 0,1-1 0,-1 0-1,0 0 1,1 1 0,-1-1 0,0 0 0,1 0 0,-1 0 0,1 1-1,-1-1 1,0 0 0,1 0 0,0 0 0,13-3-7,-9 1 5,1-1 0,-1 0-1,7-6 1,33-31-35,16-12-73,-51 45 89,-1 1 1,1 0-1,0 0 0,19-7 0,-27 12 10,1 0-1,-1 0 1,1 1-1,-1-1 0,1 1 1,-1-1-1,1 1 1,-1 0-1,1 0 1,4 1-1,-6-1 7,0 0 0,0 1 0,1-1 0,-1 1 0,0 0 0,0-1 0,0 1 0,0 0 0,0 0 0,0 0 0,0 0 0,0 0 0,0 0 0,0 0 0,0 0 0,-1 0 0,1 0 0,0 0 0,-1 0 0,1 1 0,-1-1 1,1 0-1,-1 2 0,4 14-4,-2-1 0,0 0 0,-1 1 0,0-1 0,-4 30 1,1 18 123,2-57-92,0-5-17,-1-1-1,1 0 0,0 0 0,0 0 0,0 1 1,0-1-1,1 0 0,-1 0 0,0 1 0,0-1 0,1 0 1,-1 0-1,1 0 0,-1 0 0,1 0 0,-1 1 0,1-1 1,0 0-1,0 1 0,-1-2-6,1 0 0,-1 0 0,0 0 0,0 0 0,0 0 0,0 0 1,1 0-1,-1 0 0,0 1 0,0-1 0,0 0 0,1 0 0,-1 0 0,0 0 0,0 0 0,0 0 0,1 0 1,-1 0-1,0-1 0,0 1 0,0 0 0,0 0 0,1 0 0,-1 0 0,0 0 0,0 0 0,0 0 0,0 0 1,1 0-1,-1 0 0,0-1 0,0 1 0,0 0 0,0 0 0,1 0 0,5-10-134,2-12-576,10-50-3076,-6 32 2381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42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1 660 9322,'0'2'259,"0"-1"0,0 0 0,0 0 0,0 1 0,0-1-1,0 0 1,1 1 0,-1-1 0,0 0 0,1 1 0,-1-1 0,1 0 0,-1 0 0,1 0 0,0 0 0,0 2-1,0-3-165,-1 0 0,0 0 0,1 1 0,-1-1 0,0 0 0,1 0-1,-1 0 1,0 0 0,1 0 0,-1 0 0,1 0 0,-1 1 0,0-1-1,1 0 1,-1 0 0,1 0 0,-1-1 0,0 1 0,1 0 0,-1 0-1,1 0 1,12-8 1013,-6 1-691,0 0 1,-1 0 0,0-1-1,-1 1 1,1-1-1,7-17 1,20-54 250,-26 60-622,-1-1 0,-1 1 0,-1-2 0,2-21 0,-5 32-39,0 1 1,-1-1-1,0 0 0,-1 0 0,0 1 0,-1-1 1,0 0-1,0 1 0,-1 0 0,-6-14 0,8 22-4,1-1-1,-1 1 1,0 0-1,1-1 1,-1 1-1,0 0 1,0 0-1,0 0 1,0 0-1,-1 0 0,1 0 1,0 0-1,0 0 1,-1 0-1,1 0 1,0 1-1,-1-1 1,1 0-1,-1 1 1,1-1-1,-1 1 0,1 0 1,-1-1-1,1 1 1,-1 0-1,1 0 1,-1 0-1,1 0 1,-1 0-1,1 0 1,-1 1-1,1-1 0,-1 0 1,1 1-1,-1-1 1,1 1-1,-1 0 1,-1 1-1,-1 0 5,0 0 0,0 1 0,1-1 0,-1 1 0,1 0 0,-1 0 0,1 0 0,0 1 0,0-1 0,0 1 0,-4 7 0,5-7 16,1 0 0,-1 0 1,1 0-1,-1 0 0,1 0 1,0 1-1,1-1 0,-1 0 1,1 1-1,-1-1 0,1 0 1,1 1-1,-1-1 0,1 0 1,0 1-1,-1-1 0,2 0 1,-1 0-1,0 0 0,4 6 1,-2-5 7,0 0 1,0-1-1,1 1 1,-1-1 0,1 0-1,0 0 1,0-1-1,1 1 1,-1-1 0,1 0-1,0 0 1,-1 0-1,1-1 1,0 1 0,10 2-1,-6-3-2,-1-1 0,1 0 0,-1 0-1,1 0 1,0-1 0,-1-1 0,1 1 0,0-1-1,-1-1 1,1 0 0,-1 0 0,0-1 0,0 1-1,15-9 1,0-1-240,-1-1 1,-1-1-1,37-30 0,-46 34-425,0-1 0,-1 0 0,-1-1 0,1 0 1,-2 0-1,16-27 0,-20 29 427,-1 1 0,0 0 0,-1-1 1,0 0-1,-1 0 0,0 0 0,0 0 0,-1 0 1,0 0-1,-1 0 0,-1-18 0,-2 13 377,0 1 0,-1-1 0,0 1 0,-7-14 0,-1-5 2591,12 33-2694,0 0 0,0 0-1,0 0 1,0 0-1,-1 0 1,1-1-1,0 1 1,0 0-1,0 0 1,0 0-1,0 0 1,0 0-1,0-1 1,0 1-1,0 0 1,0 0-1,0 0 1,0 0-1,0-1 1,0 1-1,0 0 1,0 0-1,0 0 1,0 0-1,0-1 1,0 1-1,0 0 1,0 0-1,0 0 1,0 0-1,0 0 1,0-1 0,0 1-1,0 0 1,1 0-1,-1 0 1,0 0-1,0 0 1,0 0-1,0 0 1,0-1-1,0 1 1,1 0-1,-1 0 1,7 4 832,9 12-523,-3 3-159,-1 0-1,0 2 0,-2-1 1,10 29-1,2 3 0,-14-36-250,13 32 183,-20-45-220,0-1 0,0 1-1,-1 0 1,1 0 0,0 0-1,-1 0 1,0 0 0,0 0 0,0 0-1,0 0 1,-1 0 0,1 0-1,-2 5 1,1-6-215,-1 0 1,1 0-1,-1 0 1,1 0-1,-1 0 0,0 0 1,0 0-1,0-1 1,0 1-1,0-1 0,0 1 1,-1-1-1,1 0 0,0 0 1,-1 0-1,1 0 1,-3 0-1,-13 6-960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8.3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16059,'-6'3'993,"4"2"799,4-4-2048,3-1-456,16 2 312</inkml:trace>
  <inkml:trace contextRef="#ctx0" brushRef="#br0" timeOffset="1">556 535 14315,'-3'31'2409,"-1"-5"3168,4-11-4361,2-9-584,8-22-2032,14-12-473,1-19 689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8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1 13283,'2'18'3959,"10"29"-1,21 44 165,-7-23-2663,-6-5-646,17 85 0,-37-147-873,0-1-1,0 1 0,1-1 1,-1 0-1,0 1 0,0-1 1,0 1-1,0-1 0,0 1 0,0-1 1,0 1-1,0-1 0,0 1 1,0-1-1,0 0 0,0 1 1,0-1-1,0 1 0,-1-1 1,1 1-1,0-1 0,-1 1 0,-5-7-1444,-10-19-1085,16 25 2480,-19-33-2519,-42-71-2513,-4 4 3865,39 63 3430,26 37-2115,1 0 0,-1 0 1,0 0-1,0 0 0,0 0 0,0 0 1,0 0-1,0 1 0,0-1 0,0 0 1,0 0-1,0 0 0,0 0 0,0 0 1,1 0-1,-1 0 0,0 0 0,0 0 1,0 0-1,0 0 0,0 0 0,0 0 1,0 0-1,0 0 0,0 0 1,0 0-1,1 0 0,-1 0 0,0 0 1,0 0-1,0 0 0,0 0 0,0 0 1,0 0-1,0-1 0,0 1 0,0 0 1,0 0-1,0 0 0,0 0 0,0 0 1,1 0-1,-1 0 0,0 0 0,0 0 1,0 0-1,0 0 0,0 0 1,0 0-1,0-1 0,0 1 0,0 0 1,0 0-1,0 0 0,0 0 0,0 0 1,0 0-1,0 0 0,0 0 0,0 0 1,0 0-1,0-1 0,0 1 0,0 0 1,0 0-1,0 0 0,0 0 0,0 0 1,8 3 1000,14 5-284,-1-1 0,2-1 1,-1-1-1,0-1 1,1-1-1,0-1 0,35-1 1,-15-3-387,0-2 0,0-1 1,46-14-1,-79 17-417,1-1 0,-1 0 0,0-1 0,-1 0 0,15-8 0,-22 11-153,1-1 0,-1 1 0,0-1-1,0 0 1,0 0 0,0 0-1,0 0 1,0 0 0,-1 0-1,1 0 1,-1-1 0,1 1 0,-1 0-1,0-1 1,0 0 0,0 1-1,0-1 1,-1 1 0,1-1-1,-1 0 1,1 0 0,-1 1 0,0-1-1,0 0 1,-1-4 0,-4-18-2378,-2 2 1015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9.2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12995,'-2'21'1944,"2"11"2041,6 9-864,14 13-689,3 2-375,10-4-761,3-3-312,-5-11-376,0-4-208,-7-11-224,-1-4-176,2-9-608,-6-3-408,-1-7-1296,-5-8-985,12-5 1873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9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1 113 15347,'2'14'876,"0"-1"0,2 0 0,-1-1 0,2 1 0,0 0 0,0-1 1,13 20-1,-14-26-599,0 0 1,1-1-1,-1 1 1,2-1-1,-1 0 1,0 0-1,1 0 1,0-1 0,0 0-1,0 0 1,1-1-1,-1 1 1,1-1-1,0-1 1,12 4-1,-11-4-191,-1-1 0,0 0 0,0 0 0,1-1 0,-1 0 0,0 0 0,1-1 0,-1 0 0,0 0 0,0 0 0,0-1 1,9-4-1,-10 4-38,-1-1 0,0 0 0,0 0 0,0 0 0,0 0 0,-1-1 0,1 0 0,-1 0 0,0 0 0,0-1 0,-1 1 0,1-1 0,-1 0 0,0 0 0,5-11 0,-6 10-10,1-1-1,-1 0 0,0 0 0,0-1 0,-1 1 0,1 0 1,-2-1-1,1 1 0,-1 0 0,0-1 0,-1 1 0,0-1 1,0 1-1,-1 0 0,-3-11 0,3 12-93,-1 1 0,0-1-1,0 0 1,0 1 0,-1 0 0,0 0 0,0 0-1,0 0 1,0 1 0,-1-1 0,0 1 0,0 0-1,0 1 1,0-1 0,-1 1 0,1 0-1,-1 0 1,-9-2 0,1 1-893,1 1-1,-1 0 0,0 1 1,-20 0-1,3 1-779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0.2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17828,'5'36'1720,"3"5"1193,6 5-225,5 3-631,4-2-393,8-8-688,0-3-279,-5-10-377,0-1-136,-9-9-128,-1-3 16,-6-6-360,-9-6-369,-4 1-983,-8-9-688,-4-6-801,-3 2 1473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0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0 528 16404,'3'6'5441,"17"-14"-2801,5-13-199,19-28-697,8-15-320,7-18-567,1-1-249,-3 8-360,2 11-104,-8 23-416,-5 12-248,-14 16-753,-2 8-839,-12 10-1481,0 13 1873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1.0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100 125 17284,'-14'18'1572,"1"0"0,0 2 1,1-1-1,2 2 0,-10 22 1,16-33-1344,1 0 0,0 0 0,1 1 0,0-1 0,0 1 0,1-1 0,1 1 0,-1-1 0,2 1 0,-1 0 0,2-1 0,-1 1 0,4 10 0,-3-16-210,0-1 1,-1 1 0,1-1-1,1 0 1,-1 0 0,1 0-1,0 0 1,0 0 0,0-1-1,0 1 1,0-1 0,1 1-1,0-1 1,-1-1 0,1 1-1,1 0 1,-1-1 0,0 0-1,0 0 1,1 0 0,-1 0-1,1-1 1,0 0 0,-1 0-1,1 0 1,6 0 0,-2-1-102,1 1 0,-1-2 0,0 1 0,1-1 1,-1-1-1,0 1 0,0-2 0,0 1 1,0-1-1,-1-1 0,1 1 0,14-10 1,-9 2-757,0 1 1,-1-2 0,-1 0 0,0-1-1,-1 0 1,0 0 0,-1-2-1,-1 1 1,0-1 0,9-21 0,4-17-949</inkml:trace>
  <inkml:trace contextRef="#ctx0" brushRef="#br0" timeOffset="1">433 0 18004,'7'31'1856,"3"4"1113,3-1-369,1-3-983,4-1-433,2-8-616,1-2-208,2-5-184,-3-5-216,-1-6-672,-4 0-648,-8-4-1641,2-2-31,-18-14 1423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2.3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80 239 13067,'-6'4'947,"0"0"0,0 1 0,0-1 0,0 1 0,1 1 0,0-1 0,0 1 0,-8 11 0,12-16-906,1-1 0,0 0 0,-1 0 1,1 0-1,0 0 0,-1 0 0,1 0 0,0 0 1,-1 0-1,1 0 0,-1 0 0,1 0 0,0 0 0,-1 0 1,1 0-1,-1 0 0,1 0 0,0 0 0,-1 0 0,1 0 1,0 0-1,-1-1 0,1 1 0,0 0 0,-1 0 0,1 0 1,0-1-1,-1 1 0,1 0 0,0-1 0,0 1 1,-1 0-1,1 0 0,0-1 0,0 1 0,0 0 0,-1-1 1,1 1-1,-8-15 508,8 12-442,0-1 0,0 1 0,0-1 0,1 1 1,0 0-1,0-1 0,0 1 0,0 0 0,0 0 0,1-1 0,-1 1 0,1 0 0,3-4 1,4-5 372,18-19 0,-24 28-409,12-13 170,1 1 0,1 1 0,1 0 0,24-14 0,83-38-3661,-99 53 1117,-4 0 797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2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14763,'4'3'523,"1"-1"0,-1 1-1,0 0 1,0 0 0,0 0 0,-1 0 0,1 1-1,-1-1 1,0 1 0,0 0 0,0 0 0,0 0-1,-1 1 1,4 6 0,1 7 595,-1 1 1,7 26-1,-8-24-564,3 17 188,-6-26-509,1-1 1,-1 0-1,2 0 1,-1 0-1,9 16 1,-11-26-187,-1 1 1,1-1-1,0 0 0,0 0 1,0 1-1,0-1 1,0 0-1,0 0 1,0 0-1,0 0 0,0-1 1,0 1-1,1 0 1,-1 0-1,0-1 1,1 1-1,-1 0 0,0-1 1,1 0-1,-1 1 1,1-1-1,-1 0 1,1 1-1,-1-1 0,1 0 1,-1 0-1,1 0 1,-1-1-1,1 1 0,-1 0 1,0 0-1,1-1 1,-1 1-1,1-1 1,-1 1-1,2-2 0,5-2 158,-1-1 0,0 0 0,0 0 0,12-12 0,-11 10-138,3-3-34,4-2-382,0-2 0,-1 0 0,-1-1-1,23-31 1,-20 22-1342,1 7 526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3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17060,'10'11'1880,"8"7"1129,15 10-905,4 1-279,6 5-753,-2 4-320,-15 1-384,-5 2-104,-8-3-160,-8-4-40,2-10-520,-4-6-528,12-32-5658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42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1 383 10298,'18'-14'4475,"14"-3"-2544,-14 9-1109,40-24 925,-25 13-1306,0 2 0,1 1 0,54-18 0,-81 33-630,-1-1 0,0 0 0,0-1 0,0 0 0,0 0 0,0 0 0,7-6 0,-9 6-18,-1 0 1,1-1 0,-1 1-1,0-1 1,-1 1-1,1-1 1,-1 0-1,1 0 1,-1 0 0,0 0-1,1-7 1,1-1-80,0 1 1,1-17 0,-4 25 290,-1-1 0,1 0 0,-1 1 0,0-1 1,-1 0-1,1 1 0,-1-1 0,1 0 0,-1 1 0,0-1 0,0 1 0,-2-4 0,2 6 28,1 0 0,0 0 0,-1 0 0,1 0 0,-1 1 0,1-1 0,-1 0 0,0 0 0,1 1 0,-1-1 0,0 0 0,0 1 0,1-1 0,-1 1 0,0-1 0,0 1 0,-1-1 0,2 1 12,-1 0 0,1 0 0,-1 0-1,1 0 1,-1 0 0,1 0 0,-1 0-1,1 0 1,-1 0 0,1 1-1,-1-1 1,1 0 0,-1 0 0,1 0-1,-1 1 1,1-1 0,0 0-1,-1 1 1,1-1 0,-1 0 0,1 1-1,-1 0 1,0 1 106,-1 0 1,0 1-1,1-1 0,0 1 1,0-1-1,0 1 0,0 0 1,0-1-1,0 1 0,0 3 1,0 2 69,1-1 0,-1 1 0,1 0 0,0-1 0,1 1 0,0 0 0,0-1 0,1 1 0,0-1 0,3 9 0,-3-13-164,-1 1 0,1-1-1,0 1 1,0-1 0,0 0 0,1 0-1,-1 0 1,1-1 0,-1 1 0,1 0-1,0-1 1,0 0 0,0 0 0,0 0-1,1 0 1,-1 0 0,1 0 0,-1-1-1,1 0 1,-1 0 0,1 0 0,6 1-1,-4-2-25,0 1-1,1-2 1,-1 1-1,0-1 1,0 0-1,0 0 1,0-1 0,0 1-1,0-1 1,-1-1-1,1 1 1,-1-1-1,9-5 1,-9 5-23,-1 0 1,1 0 0,-1-1 0,0 1-1,-1-1 1,1 0 0,0 0-1,-1 0 1,0 0 0,0-1 0,0 1-1,-1-1 1,1 0 0,-1 0-1,3-9 1,-5 10-8,0 1 0,1-1 0,-1 1 0,-1 0 0,1-1-1,0 1 1,-1-1 0,0 1 0,0 0 0,0 0 0,0-1 0,0 1 0,-1 0 0,1 0-1,-1 0 1,0 0 0,0 0 0,0 1 0,0-1 0,0 1 0,-1-1 0,1 1-1,-1 0 1,-3-3 0,-1 1-120,0-1 0,0 1 0,0 0 0,-1 0 0,1 1 0,-1 0 0,0 1 0,-15-4 0,-1 3-1712,0 1 0,-1 2 0,-41 3 1,63-3 876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3.4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12483,'4'6'1023,"0"1"-1,-1 0 1,0 0 0,0 0 0,0 0 0,-1 0 0,0 1-1,2 14 1,-2 4 616,-1 33 0,-1-37-661,-2 4-217,0-1-1,-2 0 1,-11 41-1,5-25-516,9-35-222,0 0 0,0 0 0,0 0 1,1 11-1,0-16-21,0 0 0,0-1 1,0 1-1,0 0 0,0-1 0,0 1 1,0 0-1,0-1 0,1 1 1,-1 0-1,0-1 0,0 1 0,1-1 1,-1 1-1,0 0 0,1-1 1,-1 1-1,1-1 0,-1 1 0,0-1 1,1 1-1,-1-1 0,1 1 1,-1-1-1,1 0 0,0 1 0,-1-1 1,1 0-1,-1 1 0,1-1 1,0 0-1,-1 0 0,1 1 1,0-1-1,-1 0 0,1 0 0,0 0 1,-1 0-1,1 0 0,0 0 1,-1 0-1,1 0 0,0 0 0,-1 0 1,1-1-1,0 1 0,-1 0 1,1 0-1,0-1 0,-1 1 0,1 0 1,-1-1-1,1 1 0,0-1 1,8-4 5,-1 0 1,1-1 0,-1 0 0,0-1 0,8-9 0,35-41-122,-38 41 23,9-10-72,-13 13 98,1 0 1,1 1-1,0 1 1,0-1-1,24-16 0,-33 27 67,-1 1 0,1-1 0,-1 0-1,1 1 1,-1-1 0,1 1 0,0-1-1,-1 1 1,1 0 0,-1-1 0,1 1-1,0 0 1,-1 0 0,1 0-1,2 1 1,23 9 307,-24-8-262,1-1-1,-1 1 1,1-1-1,0 0 0,0 0 1,0 0-1,7 1 1,12-2 157,19 0-2812,-38-1 1940,0 1 0,0-1 0,0 0 0,0 0 0,0 0 0,-1-1 0,1 1 0,4-4 0,2-2-1132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3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28 16059,'-15'11'1929,"4"-1"1616,9-5-2201,4-2-288,5-4-792,2-6-376,6-4-704,0-6-664,9-4 752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4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0 228 16131,'17'33'1937,"-1"-2"1039,5 6-639,2 1-393,5-5-791,1-1-321,2-7-472,-1-1-120,-9-9-368,0-7-296,-6-8-968,-7-8-481,4-12-1063,5-7 15,1-16 1673</inkml:trace>
  <inkml:trace contextRef="#ctx0" brushRef="#br0" timeOffset="1">275 1 17628,'5'31'1776,"9"3"1273,6 7-297,8 3-679,3 2-353,3-2-696,-1-3-279,-2-7-393,-3-6-144,-9-8-536,1-4-401,-9-11-1231,1-5-1425,2-18 1905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4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0 19092,'2'31'2425,"-1"-5"1287,-1-3-1231,0-10-1657,-1-5-1152,-16-4 136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36.1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5 670 15315,'-5'8'1353,"5"-3"823,5-5 41,18-18-209,13-10-120,33-24-103,21-15-153,32-21-304,11-12-183,-8-1-345,-10 10-184,-35 25-328,-18 20-104,-28 27-440,-13 12-560,-22 25-1281,-14 17 1161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53.7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44 10498,'-4'-4'858,"-1"0"0,1 0-1,0 0 1,0 0 0,0-1-1,1 0 1,-6-9 0,13 22-379,1-1 1,-1 0-1,1 0 1,0 0-1,1-1 1,-1 0-1,1 0 1,1 0-1,-1-1 1,14 9-1,-9-7-135,1-1 0,0-1-1,0 0 1,0-1-1,1 0 1,17 3-1,6-3 113,1-1 0,-1-1-1,1-2 1,40-6 0,9-3 189,-19 1-139,72 1 1,-134 7-514,7 1 48,24 2 0,-33-2-57,0-1 0,0 1 0,0 0 0,-1 0 0,1 0 0,0 0 0,0 0 0,-1 1 0,1-1 0,-1 1 0,1 0 0,-1-1 0,3 5 1,-4-6-83,0 1 1,0 0 0,-1 0 0,1 0 0,-1-1 0,1 1 0,-1 0 0,1 0 0,-1 0 0,0 0-1,1 0 1,-1 0 0,0 0 0,0 0 0,1 0 0,-1 0 0,0 0 0,0 0 0,0 0 0,0 0-1,-1 0 1,1 0 0,0 0 0,0 0 0,-1 0 0,1 0 0,-1 2 0,-1 0-635,-1 0 0,1 1 0,-1-1 0,0 0 0,-5 4 0,-2 3-466,-14 15-437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54.1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10970,'-1'11'1241,"7"-1"1855,12 3-1183,15-8 135,9 0 65,17-4-289,6-1-152,1-1-359,-4 1-305,-7 0-568,-1 0-152,-3-3-400,-2-6-824,5-4 632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57.9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69 9418,'-6'-3'375,"0"0"-1,1-1 1,-1 0 0,-5-5 0,10 8-186,-1 0-1,1 0 1,0 0 0,0 0 0,0 0 0,0-1 0,0 1 0,0 0-1,0-1 1,0 1 0,0-1 0,1 1 0,-1-1 0,1 1 0,-1-1-1,1 0 1,0 1 0,-1-1 0,1 1 0,0-1 0,0 0-1,0-3 1,1 5-60,-1-1-1,1 0 0,-1 1 0,1-1 0,0 0 0,-1 1 1,1-1-1,0 0 0,-1 1 0,1-1 0,0 1 0,0 0 1,0-1-1,-1 1 0,1 0 0,0-1 0,0 1 1,0 0-1,0 0 0,0 0 0,0-1 0,-1 1 0,1 0 1,0 0-1,0 1 0,2-1 0,25 3 1624,67 23 1189,-64-16-2251,36 7-1,-23-11-284,2-1 0,76-4 0,91-17-130,-204 15-745,1 0 0,0 0 0,0-1 1,-1 0-1,1-1 0,-1 0 0,10-5 1,-9 4-1869,3 3 764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58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44 9722,'-4'-13'5108,"14"17"-3879,-4-1-829,0-1 0,0 0-1,0 0 1,0 0 0,1 0-1,-1-1 1,1 0 0,-1-1-1,1 1 1,-1-1-1,8-1 1,55-14 1594,-7 0-579,-10 7-67,66-3 0,-91 11-1039,0 0 1,0 2 0,0 1 0,36 9 0,10 11 43,-45-13-624,33 7-1,-58-16 168,-1-1 0,0 0-1,1 1 1,-1-1-1,1 0 1,-1 0-1,1 0 1,-1-1 0,3 1-1,-1-2-1,0 0 0,0 0-1,-1 0 1,1 0 0,3-3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39:59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80 8802,'-6'-13'562,"2"5"677,-1 0 0,-9-15 0,13 21-1006,0 1-1,0 0 0,0-1 0,0 1 0,0-1 0,1 0 0,-1 1 0,1-1 0,-1 1 0,1-1 0,-1 0 0,1 0 0,0 1 0,0-4 0,2 6 66,0-1 0,0 1-1,0 1 1,-1-1 0,1 0-1,0 0 1,-1 1 0,1-1-1,1 2 1,2 1 87,66 50 1266,3-3 0,101 52 0,80 24-465,5 3-342,9 10-371,-135-72-182,-83-42-12,-1 3-1,-1 2 0,76 62 1,-64-37-20,-20-18 275,62 46 0,-100-82-459,0 0-1,1 0 1,0 0 0,-1 0 0,1-1 0,0 1-1,0-1 1,0 0 0,0 0 0,5 0 0,-6 1 183,-10-4-316,-48-44-6140,31 30 4382,18 9 1676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43.2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0 227 13387,'11'8'1419,"-2"0"-1,1 1 1,-1 0-1,12 16 1,28 45 1760,-9-11-2334,-35-53-840,-3-4-73,0 0 0,-1 1 0,1-1 0,0 1 0,-1-1 0,1 1 0,-1 0 0,1 3 0,-2-6 34,0 0 0,0 0 0,0 1 0,0-1 0,0 0 0,0 0 0,0 0 0,0 1 0,0-1 0,0 0 0,0 0 0,0 0 0,-1 0 0,1 1 0,0-1 0,0 0 0,0 0 0,0 0 0,0 0 1,-1 0-1,1 1 0,0-1 0,0 0 0,0 0 0,0 0 0,-1 0 0,1 0 0,0 0 0,0 0 0,0 0 0,-1 0 0,1 0 0,0 0 0,0 0 0,0 0 0,-1 0 0,1 0 0,0 0 0,0 0 0,0 0 0,-1 0 0,1 0 0,0 0 0,0 0 0,0 0 0,-1-1 0,1 1 0,0 0 0,0 0 0,0 0 0,0 0 0,-12-5-998,5-1 659,-1 1 1,1-2 0,0 1-1,1-1 1,0 0 0,0 0-1,0-1 1,1 0-1,0 0 1,0 0 0,1 0-1,-6-17 1,10 24 388,-1-1 1,1 1 0,-1-1-1,1 0 1,0 1 0,0-1-1,0 1 1,0-1 0,0 0-1,0 1 1,0-1 0,0 1 0,1-1-1,-1 1 1,1-1 0,0-2-1,0 3 39,0 0-1,0 0 1,0 0-1,0 0 0,0 0 1,0 0-1,0 0 1,0 1-1,0-1 1,0 0-1,1 1 1,-1-1-1,0 0 0,0 1 1,1 0-1,-1-1 1,0 1-1,1 0 1,1 0-1,101-9 2264,-52 6-1594,-38 3-590,-10 0-110,0 0 0,0 0 0,0 0 0,1-1 0,3-1-1,-7 2-52,-1 0 0,0-1-1,1 1 1,-1 0 0,0-1-1,1 1 1,-1 0 0,0-1-1,1 1 1,-1 0 0,0-1-1,0 1 1,0 0 0,1-1-1,-1 1 1,0-1-1,0 1 1,0 0 0,0-1-1,0 1 1,0-1 0,0 1-1,0-1 1,0 1 0,0 0-1,0-1 1,0 1 0,0-1-1,0 1 1,0-1-1,0 1 1,-1-1 0,-5-16-1195,6 16 1040,-43-87-3662,2 3 2583,8 11 1643,33 74-354,0 1 1,0-1-1,0 0 0,0 0 1,0 0-1,0 0 0,0 0 1,0 0-1,0 1 0,0-1 1,0 0-1,0 0 0,-1 0 1,1 0-1,0 0 0,0 0 1,0 0-1,0 0 0,0 0 1,0 0-1,0 0 0,0 0 0,-1 1 1,1-1-1,0 0 0,0 0 1,0 0-1,0 0 0,0 0 1,-1 0-1,1 0 0,0 0 1,0 0-1,0 0 0,0 0 1,0 0-1,0 0 0,-1-1 1,1 1-1,0 0 0,0 0 1,0 0-1,0 0 0,0 0 1,0 0-1,0 0 0,-1 0 1,1 0-1,0 0 0,0 0 1,0 0-1,0-1 0,0 1 1,0 0-1,0 0 0,0 0 1,0 0-1,0 4 290,1 1 0,0-1 0,0 1 1,1-1-1,2 6 0,0 2 202,6 13 276,1-1-1,0 0 1,2 0-1,1-1 1,1-1-1,0 0 1,34 33-1,-48-53-880,1 0 0,-1-1-1,1 0 1,0 1 0,-1-1-1,1 0 1,0 0 0,0 0-1,0 0 1,0 0 0,0-1-1,0 1 1,0-1 0,4 1 0,-2-1-432,1 0 1,-1 0 0,1-1 0,-1 1 0,6-3 0,4 0-737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0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1671 6937,'-5'0'800,"1"0"-168,1 0-1,-1 0 1,1 0-1,-1 0 1,1-1-1,-5-1 1,7 2-453,0-1 1,0 1-1,0-1 0,0 0 0,0 0 1,0 1-1,0-1 0,0 0 1,0 0-1,0 0 0,0 0 1,0 0-1,1 0 0,-1 0 1,0-1-1,1 1 0,-1 0 0,1 0 1,-1 0-1,0-2 0,1 0 92,-1 0-1,0 0 0,1 0 0,0-1 0,0 1 0,0 0 0,0 0 1,0 0-1,0 0 0,1 0 0,0 0 0,-1 0 0,1 0 1,2-3-1,1-3 351,1 0 0,11-16 0,0 2-19,14-26-61,3 1 1,2 2 0,1 2-1,3 1 1,1 2 0,75-58-1,247-215 1053,-238 198-1045,190-134 0,61-53 532,-204 152 523,-168 149-1519,-1 1-44,-1 0 0,0 1 1,1-1-1,-1 0 0,0 0 0,0 0 0,0-1 0,0 1 0,0 0 0,0 0 1,0-1-1,0 1 0,0 0 0,-1-1 0,2-1 0,-2 2-31,-1 1 0,1 0 0,0-1 0,-1 1 0,1 0 0,0-1 0,-1 1 0,1 0 0,-1-1 1,1 1-1,0 0 0,-1 0 0,1 0 0,-1-1 0,1 1 0,-1 0 0,1 0 0,-1 0 0,1 0 0,-1 0 0,1 0 0,-1 0 0,0 0 0,-16 0-241,12 0-187,5 0 351,0 0-1,0 0 1,0 0-1,0 0 1,0 0-1,0 0 1,-1 0-1,1 0 1,0 0-1,0 0 1,0 0-1,0 0 1,0 0-1,0 0 1,0 1-1,0-1 1,-1 0-1,1 0 1,0 0-1,0 0 1,-1 1-878,1-1 877,0 0 1,0 0-1,0 0 1,0 0-1,0 0 1,0 1-1,0-1 1,0 0-1,0 0 1,0 0-1,0 0 1,4 6-2550,5 6-1560,4 3 467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4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2044 12499,'-11'4'555,"0"1"1,1-1 0,-1 2 0,1-1-1,1 1 1,-10 8 0,43-33 3390,23-11-2786,-10 7-478,82-53 175,198-139 125,-42-20-10,-225 192-777,368-348 1418,-262 241-1157,-112 109-335,443-408 497,-392 366-688,223-176-1847,-291 241-224,0 0 0,39-18 1,-61 35 466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4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 16396,'38'-1'1320,"14"-4"480,12-5-71,9 4-137,1 1-160,-20 16-296,-10 12-247,-23 21-625,-14 8-288,-17 10-937,-13 4-1191,-23 7 1160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7.6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85 416 11394,'-2'-3'526,"-14"-18"2637,10 16-349,7 11 1359,33 61-1215,-3-5-1932,-25-49-852,11 26 320,13 44-1,-29-80-477,0 1-1,0 0 1,0 0 0,-1 0-1,0 0 1,0 0 0,0 4 0,0-8-15,0 0 0,0 0 1,0 0-1,0 1 0,0-1 1,0 0-1,0 0 1,0 1-1,0-1 0,0 0 1,-1 0-1,1 0 1,0 1-1,0-1 0,0 0 1,0 0-1,0 0 1,0 1-1,-1-1 0,1 0 1,0 0-1,0 0 1,0 0-1,-1 0 0,1 0 1,0 1-1,0-1 1,0 0-1,-1 0 0,1 0 1,0 0-1,0 0 1,0 0-1,-1 0 0,1 0 1,0 0-1,0 0 1,-1 0-1,1 0 0,0 0 1,0 0-1,-1 0 1,1 0-1,0 0 0,0 0 1,0 0-1,-1-1 1,1 1-1,0 0 0,0 0 1,0 0-1,-1 0 1,1 0-1,0 0 0,0-1 1,0 1-1,0 0 1,0 0-1,-1 0 0,1-1 1,0 1-1,0 0 1,-8-12-20,0 0 1,0 0 0,2 0 0,-1-1-1,2 0 1,-7-21 0,-3-5-152,-81-177-1224,94 212 1345,1-1 0,-1 0 1,1 1-1,-1-6 1,2 9 43,-1 1 0,1-1 0,0 1 0,0-1 0,0 1 0,0 0 0,0-1 0,0 1 0,0-1 0,1 1 0,-1-1 0,0 1 0,0 0 0,0-1 0,0 1 0,0-1 0,1 1 0,-1 0 0,0-1 0,1 0 0,-1 1 3,1 0 0,-1 0-1,1 0 1,-1 0-1,1 0 1,-1 0 0,1 0-1,-1 0 1,1 0-1,-1 0 1,1 0 0,-1 0-1,1 0 1,-1 0-1,1 0 1,-1 1 0,1-1-1,-1 0 1,0 0-1,1 1 1,-1-1-1,1 1 1,48 30 224,-34-20 8,0-1 1,1-1-1,22 10 0,-32-17-184,0 0 0,1 0 0,-1-1 0,0 1 0,0-1 0,1-1-1,-1 1 1,0-1 0,1 0 0,-1-1 0,0 0 0,0 0 0,12-3-1,-13 2-28,1 1-1,-1-2 0,0 1 0,0 0 0,0-1 1,0 0-1,0 0 0,-1-1 0,1 1 0,-1-1 1,0 0-1,0 0 0,0-1 0,3-4 0,-3 2-4,-1 1 0,1-1 0,-1 0 0,-1 0 0,1-1 0,-1 1 1,0 0-1,-1-1 0,1-10 0,-2-6-23,0 0 0,-2 0 0,-1 0 0,-1 0 1,-10-35-1,0 5-83,15 43 76,-1 11 18,0-1 0,0 1 1,0 0-1,1 0 0,-1 0 0,0 0 0,0 0 0,0 0 0,0 0 0,1 0 1,-1 0-1,0-1 0,0 1 0,0 0 0,1 0 0,-1 0 0,0 0 0,0 0 0,1 0 1,-1 0-1,0 0 0,0 0 0,0 1 0,1-1 0,-1 0 0,0 0 0,0 0 1,0 0-1,1 0 0,15 13 152,148 164 1845,-148-158-1909,-5-7-12,18 17 0,-25-26-132,-1 0-1,2 0 1,-1 0-1,0 0 1,1 0-1,-1-1 1,1 0-1,9 3 1,-13-5-27,0 1 1,0-1-1,-1 0 1,1 0-1,0 0 1,0 0-1,0 0 1,0 0-1,0 0 1,0 0-1,0 0 1,0 0-1,-1 0 1,1-1-1,0 1 1,0 0-1,0-1 1,0 1-1,-1 0 1,1-1-1,0 1 1,0-1-1,-1 1 1,1-1-1,0 0 1,-1 1-1,1-1 1,0 0-1,-1 1 1,1-1-1,-1 0 1,0 0-1,2-1 0,-1-2-605,0-1-1,0 1 0,0-1 0,0 1 0,0-8 0,-1 5 167,2-26-1384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8.1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1 178 18588,'59'102'3817,"-32"-53"-1287,65 89 1,-84-129-2894,0 0-1,0 0 1,1-1 0,12 9-1,-55-48-8042,-26-32 3247,60 62 5142,-4-3-65,1 0 0,-1 0 1,1 0-1,-2-6 0,4 9 161,1 0-1,-1 0 1,1 0-1,-1 0 1,1 0 0,0 0-1,-1 0 1,1 0-1,0 0 1,0 0-1,0 0 1,0 0-1,0 0 1,0 0 0,0 0-1,0 0 1,1 0-1,-1 0 1,0 0-1,1 0 1,-1 0-1,0 0 1,1 0 0,-1 0-1,1 1 1,-1-1-1,1 0 1,1-1-1,42-37 3515,-29 26-2933,0 0 1,13-16 0,-19 19-461,-1-1 1,-1 0-1,1 0 1,-2-1-1,0 0 1,0 0-1,-1 0 1,5-20-1,-8 23-177,0 0 0,-1-1 0,0 1 0,0 0 0,-1-1 0,-1 1 0,1 0 0,-1-1 0,-1 1 0,0 0 0,0 0 0,-7-16 0,9 24 25,0 0-1,-1-1 1,1 1 0,-1 0 0,1 0-1,-1 0 1,0 1 0,1-1 0,-1 0-1,0 0 1,0 0 0,1 0-1,-1 1 1,0-1 0,-1-1 0,1 2-24,1 0 1,0 0 0,0 0 0,0 0 0,0 0 0,0 0 0,-1 0 0,1 0 0,0 0 0,0 0-1,0 1 1,0-1 0,0 0 0,-1 0 0,1 0 0,0 0 0,0 0 0,0 0 0,0 0-1,0 0 1,0 0 0,0 0 0,0 0 0,-1 1 0,1-1 0,0 0 0,0 0 0,0 0 0,0 0-1,0 0 1,0 0 0,0 1 0,0-1 0,0 0 0,0 0 0,0 0 0,0 13 840,2-3-446,1 0 1,0 1-1,0-1 1,1 0-1,0-1 0,9 15 1,39 51 475,-47-68-923,0 0 0,1-1 0,0 0 0,0 0 1,12 9-1,-16-14-101,-1 1 1,1-2 0,0 1 0,-1 0 0,1 0 0,0 0-1,0-1 1,-1 1 0,1-1 0,0 0 0,0 1 0,0-1-1,0 0 1,0 0 0,-1 0 0,1 0 0,0-1 0,0 1 0,0 0-1,0-1 1,0 1 0,-1-1 0,1 0 0,0 1 0,0-1-1,-1 0 1,1 0 0,-1 0 0,1-1 0,-1 1 0,3-3-1,2-2-430,0-1 0,0-1 0,-1 1-1,0-1 1,4-8 0,5-18-136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8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1 15571,'-5'5'570,"0"0"-1,0 0 1,1 0-1,-1 1 1,1-1-1,0 1 1,1 0-1,-1 1 1,1-1-1,1 1 1,-1-1-1,-1 9 0,-1 2 349,2 0 0,0 1 0,-1 28 0,3-37-703,1-1 1,1 1-1,-1-1 1,1 1 0,1-1-1,0 0 1,0 0-1,6 15 1,-6-18-176,1 0 1,0 0-1,0 0 0,1 0 0,0 0 1,0-1-1,0 0 0,0 0 1,0 0-1,1 0 0,0-1 1,0 1-1,7 3 0,-3-3-48,0 0-1,0 0 1,1 0 0,-1-2-1,1 1 1,0-1-1,0 0 1,13 0-1,-16-2-222,-1 0 0,1 0-1,0-1 1,0 0 0,-1-1 0,1 1-1,-1-1 1,1 0 0,-1-1-1,0 1 1,0-1 0,0-1-1,8-4 1,26-27-3373,-20 16 2006,18-13-136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8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218 153 17044,'-2'7'688,"2"1"0,-1-1 0,1 1 0,0-1 0,1 0 0,-1 1 1,1-1-1,1 0 0,0 0 0,0 1 0,0-1 0,6 11 0,4 6 340,2 0-1,17 23 1,-27-40-762,28 42 577,-14-20-745,2-1 0,24 28 0,-35-47-820,-11-13-1392,-15-18-2249,12 16 3991,-14-21-1175</inkml:trace>
  <inkml:trace contextRef="#ctx0" brushRef="#br0" timeOffset="1">0 290 14379,'8'2'5678,"4"-5"-3558,11-10-1295,-20 11-117,46-32 2184,75-66-1,-86 68-2382,-5 2-229,-16 14-349,1 1 0,31-22-1,-47 36-189,0 0 0,0-1 0,0 1 0,0 0 0,1 1 0,-1-1 0,0 0 1,0 1-1,1-1 0,2 0 0,-4 1 115,-1 0 1,0 0-1,1 1 0,-1-1 1,0 0-1,1 0 1,-1 0-1,0 0 1,1 0-1,-1 0 1,0 1-1,0-1 1,1 0-1,-1 0 1,0 0-1,0 1 1,1-1-1,-1 0 1,0 1-1,0-1 1,1 0-1,-1 0 1,0 1-1,0-1 1,0 0-1,0 1 1,1 0-213,-1 1 0,0-1 0,0 1 0,0-1 0,0 1 0,0-1 0,0 1 0,0-1 0,-1 3 0,-6 22-1391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09.2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10 166 15507,'-5'29'2089,"0"-3"1416,9-11-1129,4-2-216,8-11-663,9-6-273,7-10-488,12-8-200,5-12-536,2-5-480,-2-8-1240,-5-2-1313,2 8 1585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0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95 13419,'7'9'1533,"1"-1"0,0 0-1,10 7 1,5 6 360,6 8-569,-1 1-1,-1 1 0,23 36 0,-48-64-1332,0 0-1,0 0 1,-1 0-1,0 0 1,0 1-1,0-1 1,1 5-1,-1-7-54,-1 0-1,0-1 1,0 1 0,0-1-1,0 1 1,0 0-1,0-1 1,0 1 0,0-1-1,0 1 1,-1 0-1,1-1 1,0 1-1,0-1 1,0 1 0,-1 0-1,1-1 1,0 1-1,-1-1 1,1 1-1,0-1 1,-1 1 0,1-1-1,-1 0 1,1 1-1,-1-1 1,1 1 0,-1-1-1,1 0 1,-1 1-1,1-1 1,-1 0-1,1 0 1,-1 1 0,0-1-1,1 0 1,-1 0-1,1 0 1,-1 0-1,0 0 1,1 0 0,-1 0-1,0 0 1,1 0-1,-1 0 1,1 0 0,-1 0-1,0-1 1,-5 0-607,0-1 0,0 0 1,1 0-1,-1 0 0,1-1 1,0 1-1,0-1 0,0-1 0,0 1 1,-4-5-1,-16-11-1004</inkml:trace>
  <inkml:trace contextRef="#ctx0" brushRef="#br0" timeOffset="1">1 151 11610,'0'-4'330,"1"1"-1,0-1 0,1 1 0,-1-1 0,0 1 1,1 0-1,0 0 0,0 0 0,0 0 0,0 0 0,0 0 1,1 1-1,-1-1 0,1 1 0,-1-1 0,1 1 1,0 0-1,0 0 0,0 0 0,0 1 0,1-1 1,-1 1-1,5-2 0,7-1 552,1 0 1,0 1-1,0 0 0,16 1 1,-12 0-133,37-2 907,82 6 0,-133-2-1672,4 1-105,-1 0 0,0-1 0,0-1 1,1 1-1,-1-1 0,0-1 0,12-3 0,-20 5 15,-1 0 0,1 0 0,0 0 0,-1-1 0,1 1 0,-1 0 0,1-1 0,-1 1 0,1 0-1,-1-1 1,1 1 0,-1-1 0,1 1 0,-1 0 0,1-1 0,-1 1 0,0-1 0,1 0 0,-1 1-1,0-1 1,0 1 0,1-1 0,-1 1 0,0-1 0,0 0 0,0 1 0,0-1 0,0 0-1,1 1 1,-1-1 0,0 1 0,-1-1 0,1 0 0,0 1 0,0-1 0,0 0 0,0 1 0,0-1-1,-1 1 1,1-1 0,-1-1 0,-1-1-913,0 0-1,0-1 0,-1 1 1,1 0-1,-5-4 0,-9-8-1623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1.2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12283,'0'2'502,"0"-1"1,0 1-1,1-1 1,-1 1-1,0 0 1,1-1-1,-1 1 1,1-1-1,0 1 1,-1-1-1,2 2 1,1 1 63,1 0 0,-1 0 0,1 0 0,6 4 0,0 1 632,91 77 3441,-56-50-4421,56 58 1,-98-91-592,-1 0 1,1 0 0,0 0-1,1 0 1,-1-1 0,0 1 0,6 2-1,-8-5 200,-1 0-1,1 0 0,-1 1 0,1-1 1,0 0-1,-1 0 0,1 0 0,0 0 1,-1 0-1,1 0 0,0 0 0,-1 0 1,1 0-1,0 0 0,-1 0 0,1-1 1,0 1-1,-1 0 0,1 0 0,0-1 1,1 0-65,-1 0 0,0 0-1,-1 0 1,1 0 0,0 0 0,0-1 0,0 1 0,-1 0 0,1 0 0,0 0 0,-1-1 0,1 1 0,0-3 0,4-23-1312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4:11.4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0 183 6921,'60'-85'2406,"-51"70"-1878,-1 1-1,-1-2 1,0 1 0,4-18-1,-11 33-513,0 0-1,0 0 1,0-1 0,0 1-1,0 0 1,1 0 0,-1 0-1,0-1 1,0 1 0,0 0-1,0 0 1,0 0-1,0 0 1,0-1 0,0 1-1,0 0 1,0 0 0,1 0-1,-1 0 1,0 0-1,0-1 1,0 1 0,0 0-1,0 0 1,1 0 0,-1 0-1,0 0 1,0 0-1,0 0 1,0 0 0,1 0-1,-1-1 1,0 1 0,0 0-1,0 0 1,1 0-1,-1 0 1,0 0 0,0 0-1,0 0 1,1 0 0,-1 0-1,0 0 1,0 1 0,0-1-1,0 0 1,1 0-1,-1 0 1,0 0 0,0 0-1,0 0 1,0 0 0,1 0-1,-1 0 1,0 1-1,0-1 1,0 0 0,0 0-1,0 0 1,0 0 0,1 1-1,-1-1 1,0 0-1,0 0 1,0 0 0,0 0-1,0 1 1,0-1 0,9 15 17,-9-14 4,16 39 9,-2 0-1,-2 0 1,9 51-1,0-1 154,36 145 473,37 329 0,-81-446-678,-13-116-105,0 0 1,1 0-1,-1 0 0,1 1 0,0-1 0,-1 0 1,1 0-1,0 0 0,0 0 0,0 0 0,3 3 1,-10-11 9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8:50.9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454 1773 9426,'0'0'135,"-1"0"0,0 1 0,0-1-1,0 0 1,1 0 0,-1 0 0,0 1 0,0-1 0,0 0-1,1 1 1,-1-1 0,0 1 0,1-1 0,-1 1 0,0-1-1,1 1 1,-1 0 0,0 0 0,1-1-103,0 1 1,-1-1-1,1 0 1,0 0-1,0 1 0,0-1 1,0 0-1,0 0 0,0 1 1,0-1-1,0 0 1,0 1-1,0-1 0,0 0 1,0 0-1,0 1 1,0-1-1,0 0 0,0 0 1,0 1-1,0-1 1,0 0-1,0 1 0,1-1 1,-1 0-1,0 0 1,0 0-1,0 1 0,0-1 1,1 0-1,-1 0 1,0 1-1,0-1 0,0 0 1,1 0-1,-1 0 1,0 0-1,0 0 0,1 1 1,-1-1-1,0 0 0,0 0 1,1 0-1,-1 0 1,0 0-1,1 0 0,-1 0 1,0 0-1,0 0 1,1 0-1,-1 0 0,0 0 1,1 0-1,-1 0 1,9 0 214,0 0 1,0-1 0,0 0 0,0-1 0,-1 1 0,1-2 0,-1 1 0,10-5-1,-1 1-69,62-21 108,-1-4 0,113-63 0,126-111 470,-151 88-169,82-61 155,-208 147-683,-2-3-1,-1-1 1,47-59-1,-63 66-49,-1 0-1,-1-1 1,-1 0-1,-2-2 1,-2 0-1,13-35 1,-24 53-7,1 1 0,-2-1 1,1 0-1,-2 0 0,0 1 1,0-1-1,-1 0 0,-1 0 1,0 0-1,-1 0 0,0 0 1,-1 1-1,0-1 0,-1 1 1,-7-16-1,-7-9-1,-1 0 0,-2 2 0,-2 0-1,-1 1 1,-1 2 0,-2 0 0,-1 2 0,-1 1-1,-50-38 1,61 55 0,1 1-1,-2 1 1,1 0-1,-1 1 1,-1 1-1,1 1 1,-1 1 0,-1 1-1,1 0 1,-1 2-1,-36-2 1,24 4-1,0 1 0,0 2 0,0 2 0,1 0 0,-1 3 0,1 0 1,1 2-1,0 2 0,0 0 0,1 2 0,-32 19 0,23-7 5,2 1 0,-57 53 0,-60 75 9,108-106-10,-287 330 10,294-325 7,1 2-1,3 2 1,3 1 0,2 2-1,-34 98 1,55-129 73,1 2 0,2-1 0,1 1 1,1 0-1,1 0 0,3 43 0,1-55 10,1-1 0,0 0 0,1 1 0,2-1 0,-1-1-1,2 1 1,1-1 0,0 1 0,1-2 0,0 1 0,22 28 0,-21-35-35,0 1 1,1-2 0,1 1 0,0-1-1,0-1 1,1 0 0,0-1 0,0 0 0,0-1-1,1 0 1,0-1 0,0 0 0,1-1-1,18 3 1,-4-3 25,0 0 0,0-2 1,1-1-1,-1-2 0,1 0 0,28-6 0,-6-4-422,0-1-1,-1-3 1,94-42-1,-56 13-302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1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14563,'2'29'2739,"10"54"-1,-9-71-2233,0-1 0,0 0 0,1 1-1,1-1 1,0-1 0,0 1 0,10 12-1,-13-20-408,0 0-1,1 1 0,0-2 1,0 1-1,0 0 0,0 0 1,0-1-1,1 0 0,-1 0 1,1 0-1,-1 0 0,1 0 1,0-1-1,-1 1 0,1-1 1,0 0-1,0 0 0,0-1 1,0 1-1,8-1 0,-7 0-71,0-1 0,0 1 0,0-2-1,-1 1 1,1 0 0,0-1 0,-1 0-1,1 0 1,-1 0 0,1-1 0,-1 1 0,0-1-1,0 0 1,0 0 0,0-1 0,4-5-1,-3 4-12,-1 0 0,0-1 0,0 1 0,-1-1-1,0 0 1,0 0 0,0 0 0,0 0 0,-1 0-1,0-1 1,-1 1 0,0-1 0,0 1 0,0-1-1,0 1 1,-1-1 0,0 0 0,-1 1 0,-1-12-1,1 15-9,0 0 0,0 0 0,0 1 0,0-1 0,-1 0 0,1 1 0,-1-1-1,0 1 1,1 0 0,-1-1 0,0 1 0,0 0 0,-4-3 0,2 2-79,0 0 0,-1 1 1,0-1-1,1 1 0,-1 0 1,-10-3-1,-1 2-652,0 0-1,0 1 1,-29 0 0,5 2-1640,0 2 736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2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1259 11747,'-1'-1'242,"0"0"0,-1 0 1,2 0-1,-1 0 0,0-1 1,0 1-1,0 0 0,1-1 1,-1 1-1,0 0 0,1-1 1,-1 1-1,1-1 0,0 1 1,-1 0-1,1-1 0,0 1 1,0-4-1,1-1 403,-1 0-1,1 0 1,3-10-1,52-144 4793,-35 106-4087,18-66 0,-35 100-1248,7-21 16,-11 40-119,1 1 0,-1-1 0,0 0 0,0 1 0,0-1 0,1 1 0,-1-1 1,0 1-1,1-1 0,-1 1 0,1 0 0,-1-1 0,0 1 0,1-1 0,-1 1 0,1 0 0,0-1 1,-1 1-2,0 0 1,1 0 0,-1 0 0,0 0-1,1 0 1,-1 0 0,0 0 0,1 0-1,-1 0 1,0 0 0,0 0 0,1 0-1,-1 1 1,0-1 0,1 0 0,-1 0 0,0 0-1,0 0 1,1 0 0,-1 1 0,0-1-1,0 0 1,1 1 0,10 17-52,-9-14 49,29 60-25,38 66 328,-40-82-25,3-2 0,2 0 1,51 51-1,-98-110-215,0-1-1,2 0 1,-17-26 0,-23-50-446,-56-134 0,97 199 232,1 0-1,-10-46 0,17 61 126,1 1 0,-1-1-1,2 1 1,0-1 0,0 1-1,0-1 1,1 1 0,1-1-1,0 1 1,0-1 0,4-8-1,-3 12 31,0 0 0,1 0 0,0 1-1,0 0 1,0-1 0,1 2-1,-1-1 1,1 0 0,0 1-1,1 0 1,-1 0 0,1 0-1,0 1 1,0 0 0,0 0 0,0 1-1,0-1 1,0 1 0,1 1-1,-1-1 1,1 1 0,10-1-1,-12 2 23,1 0-1,0 0 0,0 0 0,0 1 1,0 0-1,-1 0 0,1 0 0,0 1 1,-1 0-1,1 0 0,7 4 0,-9-4 7,0 1-1,-1 0 1,1-1 0,-1 1-1,1 0 1,-1 1-1,0-1 1,0 1-1,-1-1 1,1 1-1,-1 0 1,0 0-1,0 0 1,0 0 0,0 0-1,1 5 1,-2-2-10,0-1 0,0 0 1,-1 0-1,0 1 1,0-1-1,0 0 0,-1 1 1,0-1-1,0 0 0,0 0 1,-1 0-1,0 0 1,0 0-1,-6 10 0,-1 0 7,0 0 0,-1-1 0,-23 26-1,28-35-17,-1 0 0,0 0 0,0-1 0,0 0 0,-1 0 0,0 0 0,0-1 0,-13 6 0,14-8-14,1 0 0,0-1-1,-1 1 1,1-1-1,-1 0 1,0-1-1,1 1 1,-1-1-1,0 0 1,1-1-1,-1 0 1,1 1-1,-8-3 1,11 2-15,-1 0 0,1 0 0,-1 0 0,1 0 0,-1 0 0,1-1 0,0 1 0,0-1 0,0 1-1,0-1 1,0 0 0,0 0 0,0 0 0,0 0 0,-1-3 0,2 4 6,0-1 0,1 1 0,-1-1 0,1 1 1,-1-1-1,1 1 0,0-1 0,-1 1 0,1-1 0,0 0 0,0 1 0,0-1 0,0 1 0,0-1 0,1 1 0,-1-1 0,0 0 1,1 1-1,-1-1 0,1 1 0,-1-1 0,1 1 0,0 0 0,0-1 0,0 1 0,1-2 0,2-2 0,1 0-1,-1 0 0,1 1 0,1 0 1,-1 0-1,1 0 0,10-6 1,48-18 11,-52 23 6,12-4 8,96-45 306,-107 47-230,-1-1 0,1 0-1,-2 0 1,1-2 0,-1 1 0,-1-1 0,10-12 0,-6 4 76,-1-1 1,-1 0 0,19-41-1,-26 49-138,-1 0 0,0 0 0,0 0 0,-2 0-1,1-1 1,-1 1 0,-1-1 0,0 1 0,-1-17 0,0 27-30,0 0 1,0 0 0,0 0 0,-1 0 0,1 0 0,0 0 0,0 0 0,-1 0 0,1 0 0,0 0 0,-1 0 0,1 0 0,-1 1-1,1-1 1,-1 0 0,0 0 0,1 0 0,-1 1 0,0-1 0,-1-1 0,2 2-5,-1 0-1,0 0 1,0-1 0,1 1 0,-1 0-1,0 0 1,0 0 0,1 0-1,-1 0 1,0 0 0,0 0 0,1 1-1,-1-1 1,0 0 0,0 0-1,1 0 1,-1 1 0,0-1 0,1 0-1,-2 1 1,-1 1-26,0 0 0,0 1 0,1-1 0,-1 0 0,1 1 0,-1-1 0,1 1 0,0 0 0,-4 5 0,3-1 22,1-1 1,-1 0 0,1 1-1,0 0 1,1-1-1,-1 1 1,1 0 0,1 0-1,-1 0 1,1 0-1,1 0 1,-1 0 0,1 0-1,2 9 1,-2-14 14,-1-1 0,0 1 1,1-1-1,0 0 0,-1 1 1,1-1-1,0 0 0,0 0 0,0 1 1,-1-1-1,1 0 0,1 0 1,-1 0-1,0 0 0,0 0 1,0-1-1,0 1 0,1 0 1,-1 0-1,0-1 0,1 1 0,-1-1 1,0 1-1,1-1 0,-1 1 1,1-1-1,-1 0 0,0 0 1,1 0-1,-1 0 0,1 0 1,-1 0-1,1 0 0,-1 0 0,1-1 1,1 0-1,3 0 0,-1-1 0,1 0-1,-1-1 1,1 1 0,-1-1 0,0 0-1,8-7 1,5-5 2,-1 0 0,-1-2 0,0 0-1,-1 0 1,17-26 0,-23 28-42,0 0 0,-1-1 0,-1 0 0,0 0 0,-2 0 0,1-1 0,4-28 0,-8 34-5,3-38-184,-5 49 228,0 0-1,0 0 0,0 0 1,0 0-1,-1 0 0,1-1 1,0 1-1,0 0 0,0 0 1,0 0-1,0 0 0,0 0 1,0-1-1,0 1 0,0 0 1,0 0-1,0 0 1,0 0-1,0 0 0,0-1 1,0 1-1,1 0 0,-1 0 1,0 0-1,0 0 0,0 0 1,0-1-1,0 1 0,0 0 1,0 0-1,0 0 0,0 0 1,0 0-1,1 0 0,-1 0 1,0 0-1,0-1 1,0 1-1,0 0 0,0 0 1,1 0-1,-1 0 0,0 0 1,0 0-1,0 0 0,0 0 1,0 0-1,1 0 0,-1 0 1,0 0-1,0 0 0,0 0 1,0 0-1,0 0 0,1 0 1,-1 0-1,7 7-45,21 39 237,3-1 0,43 48 1,1-6 67,-62-69-210,0 1 1,0 0-1,9 21 1,-22-39-46,0 0-1,1-1 1,-1 1 0,0 0 0,1 0-1,-1 0 1,0-1 0,0 1 0,0 0-1,0 0 1,0 0 0,0 0 0,0-1-1,0 1 1,0 1 0,0-2-2,0 1 1,0-1-1,0 0 1,-1 1-1,1-1 1,0 0-1,0 0 0,-1 1 1,1-1-1,0 0 1,0 0-1,-1 0 1,1 1-1,0-1 1,0 0-1,-1 0 0,1 0 1,0 0-1,-1 0 1,1 1-1,0-1 1,-1 0-1,1 0 0,0 0 1,-1 0-1,-1 0-1,0-1 0,0 1 0,0 0 0,0-1 0,1 1 0,-1-1 0,0 1 0,0-1 0,1 0 0,-1 0 0,-3-2 0,-9-8-173,1-1-1,0 0 1,-22-28-1,-29-48-764,58 79 847,-8-11-114,1 0 0,1-2 0,0 1 0,-9-27 0,19 40 177,-1 0 0,1-1 1,1 1-1,-1 0 0,1-1 1,1-14-1,0 17 29,1 1 1,0 0-1,0 0 0,0 0 1,0 0-1,1 0 0,0 0 1,0 1-1,0-1 0,1 0 1,0 1-1,3-5 0,-3 6 35,1-1 0,-1 1 0,1 1 0,0-1 0,0 0 0,-1 1 0,2 0 0,-1 0 0,0 0 0,0 0-1,1 1 1,-1 0 0,1 0 0,-1 0 0,1 0 0,-1 1 0,1 0 0,-1-1 0,1 2 0,0-1 0,-1 1-1,9 1 1,-9-1 28,0 0-1,0 0 1,0 1-1,-1-1 0,1 1 1,0 0-1,-1 0 0,1 0 1,-1 1-1,0-1 1,5 5-1,-6-5-34,0 1 0,0-1 1,-1 0-1,1 1 0,-1-1 1,1 1-1,-1 0 0,0-1 1,0 1-1,0 0 0,0 0 0,-1 0 1,1 0-1,-1 0 0,0 0 1,0-1-1,0 5 0,-1 0-8,0-1 0,0 1-1,-1-1 1,0 1 0,-1-1-1,1 0 1,-1 0 0,0 0-1,-1 0 1,0-1 0,-6 9-1,1-3-19,0-1-1,-1-1 0,0 0 0,-20 15 1,27-22-107,-1 1 0,0-1 0,0 0 0,0-1 0,0 1 0,0-1 0,0 1 0,-1-1-1,1-1 1,0 1 0,-1 0 0,1-1 0,-9 0 0,10-1-86,1 1 0,-1-1 0,1 1-1,0-1 1,-1 0 0,1 0 0,-1 0-1,1 0 1,0 0 0,0-1 0,0 1-1,0-1 1,0 1 0,0-1 0,0 0-1,0 0 1,1 1 0,-1-1 0,1 0-1,-1-1 1,1 1 0,0 0 0,0 0-1,0-1 1,-1-2 0,1-1-125,-1 0 0,1 0 0,1 0-1,-1-7 1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3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15955,'7'3'1505,"2"7"991,8 8-87,4 8-585,4 2-231,6 6-481,1 0-264,1 1-440,6-3-168,-3-2-176,-6-4-24,-8-6-384,-2-6-280,-10-6-968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3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0 291 15467,'3'-7'452,"0"1"0,1-1-1,0 1 1,0 0-1,0 0 1,1 0 0,-1 1-1,11-9 1,5-3 656,23-15 0,-37 27-857,1 1-11,3-3 201,-1 0-1,1 1 1,1 0 0,10-4 0,-18 9-372,-1 0 0,0 0 0,1 0 0,-1 1 0,0-1 0,1 1 0,-1 0 0,1-1 0,-1 1 0,1 0 1,-1 0-1,0 1 0,1-1 0,-1 1 0,1-1 0,-1 1 0,0 0 0,1-1 0,-1 1 0,0 0 1,0 1-1,0-1 0,0 0 0,0 1 0,3 2 0,1 2-21,-1 1 0,-1 0 1,1 0-1,-1 0 0,-1 1 0,1-1 1,-1 1-1,2 10 0,-2-9-10,0 0 1,1-1-1,0 1 1,0-1-1,1 0 0,6 9 1,-6-11-42,-3-5-75,-1 0 1,0 0-1,0 0 0,0 0 1,-1 1-1,1-1 1,0 0-1,0 0 1,0 3-1,-7-15-6294,8 0 4721</inkml:trace>
  <inkml:trace contextRef="#ctx0" brushRef="#br0" timeOffset="1">147 0 11482,'-2'4'6298,"9"-1"-4690,4 2-1016,-1-2-552,7 2-600,1-3-464,4 1-456,9 2 703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3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1 11114,'-5'6'1254,"-1"0"1,1 0-1,0 1 0,1-1 0,0 1 0,0 0 0,-4 9 0,5-6-1034,-1 1 1,2-1 0,-1 0-1,1 1 1,1 0-1,0-1 1,1 1-1,0 13 1,1-17-268,0 0 0,1 0 1,0 0-1,4 13 1,-1-8-282,-5-12 301,0 0 0,0 0 0,0 0-1,0 0 1,0 0 0,0 0 0,0 0-1,0-1 1,0 1 0,0 0 0,0 0-1,0 0 1,0 0 0,0 0 0,0 0 0,0 0-1,0 0 1,0 0 0,0 0 0,0-1-1,0 1 1,0 0 0,0 0 0,0 0-1,0 0 1,0 0 0,0 0 0,0 0-1,1 0 1,-1 0 0,0 0 0,0 0-1,0 0 1,0 0 0,0 0 0,0 0-1,0 0 1,0 0 0,0 0 0,0 0-1,1 0 1,-1 0 0,0 0 0,0 0-1,0 0 1,0 0 0,0 0 0,0 0-1,0 0 1,0 0 0,0 0 0,0 0-1,1 0 1,-1 0 0,0 0 0,0 0-1,0 0 1,0 0 0,0 0 0,0 0-1,0 0 1,0 0 0,0 0 0,0 1-1,0-1 1,0 0 0,0 0 0,0 0-1,0 0 1,3-7-1230,2-38-3938,-5 32 4338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4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1 128 6065,'6'-20'3448,"0"1"-1,5-33 1,-7 17 543,-4 35-3988,0 0 1,0 0-1,0 0 1,0 0-1,0 0 1,0 0-1,0 0 0,0 0 1,0 0-1,0 0 1,0 0-1,0 0 1,0 0-1,0 0 0,0 0 1,0 0-1,0 0 1,0 0-1,-1 0 1,1 0-1,0 1 1,0-1-1,0 0 0,0 0 1,0 0-1,0 0 1,0 0-1,0 0 1,0 0-1,0 0 0,0 0 1,0 0-1,-1 0 1,1-1-1,0 1 1,0 0-1,0 0 0,0 0 1,0 0-1,0 0 1,0 0-1,0 0 1,0 0-1,0 0 0,0 0 1,0 0-1,0 0 1,0 0-1,0 0 1,0 0-1,0 0 0,-1 0 1,1 0-1,0 0 1,0 0-1,0-1 1,0 1-1,0 0 0,0 0 1,0 0-1,0 0 1,0 0-1,0 0 1,0 0-1,0 0 1,0 0-1,0 0 0,-3 5-28,-8 24-1270,4-10-2696,15-20-928</inkml:trace>
  <inkml:trace contextRef="#ctx0" brushRef="#br0" timeOffset="1">19 138 10610,'-5'5'1305,"1"-1"1239,0 1-1592,2 2-568,2-1-256,0-1-312,6 2-224,1-4 224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4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99 431 11170,'0'-1'198,"0"0"-1,0 1 0,0-1 0,-1 0 0,1 0 0,0 0 1,-1 0-1,1 1 0,-1-1 0,1 0 0,-1 0 0,1 1 1,-1-1-1,1 0 0,-1 1 0,0-1 0,1 1 1,-1-1-1,0 1 0,0-1 0,1 1 0,-1-1 0,0 1 1,-1-1-1,1 1-66,0 0 0,0 1 0,0-1 0,0 0 0,0 0 0,0 1 0,0-1 0,0 0 0,0 1 0,0-1 0,0 1 0,0-1 0,0 1 0,1 0 0,-1-1 0,0 1 0,-1 1 0,-2 3 108,-1 0 0,1 1 0,1-1 0,-1 1 0,-3 8 0,-1 3 157,1 1 1,1-1-1,1 1 0,1 1 0,0-1 1,1 0-1,2 1 0,-1 21 0,2-37-287,0 1 1,1 0-1,-1-1 0,1 1 0,0 0 0,0-1 0,0 1 0,2 3 1,-3-6-86,0-1 1,1 1 0,-1 0 0,1 0 0,0-1 0,-1 1-1,1 0 1,0-1 0,-1 1 0,1 0 0,0-1 0,-1 1 0,1-1-1,0 1 1,0-1 0,0 0 0,0 1 0,0-1 0,-1 0 0,1 0-1,0 1 1,0-1 0,0 0 0,0 0 0,0 0 0,0 0 0,0 0-1,0 0 1,0 0 0,0-1 0,0 1 0,-1 0 0,1 0 0,0-1-1,0 1 1,1-1 0,2-1 2,0 0 1,-1 0-1,1-1 0,-1 0 1,1 1-1,-1-1 0,0 0 0,0 0 1,0-1-1,0 1 0,4-7 1,1-5-2,12-26 0,-17 35-18,5-13-2,-1-1 0,-1 0 0,-1 0-1,0 0 1,-2 0 0,0-1 0,-1 0 0,-1-21 0,-3 7 5,-1 1 1,-2 0 0,-1 1-1,-12-37 1,-14-43-8,28 104 57,3 11 48,1 15 86,0-14-181,2 33 371,1 0 0,10 44 1,-8-58-162,1 0 0,1 0 1,1-1-1,18 36 0,-20-48-136,0 1-1,1-1 0,0 0 0,0 0 0,1-1 0,12 11 0,-17-17-68,0 0 0,0 0 0,0 0 0,0 0 0,0-1 0,1 1 0,-1-1 0,1 0 0,-1 0 0,6 1 0,-7-2-14,1 0 0,-1 0-1,0 0 1,0 0-1,0 0 1,0-1 0,0 1-1,0-1 1,0 1-1,0-1 1,0 0 0,0 0-1,0 0 1,0 0-1,0 0 1,-1-1 0,1 1-1,0 0 1,1-3-1,2-1 3,-1-1-1,0 1 0,-1-1 1,1 0-1,-1 0 0,0-1 1,-1 1-1,1-1 0,-1 1 1,-1-1-1,1 0 0,-1 0 1,0 0-1,-1 0 0,0-12 1,-1-10-308,-2 0 1,-7-37 0,9 62 240,-5-31-801,6 35 849,0 1 0,0-1 1,0 0-1,0 0 0,0 0 0,0 0 1,0 0-1,0 0 0,0 0 0,-1 0 0,1 0 1,0 0-1,0 0 0,0 0 0,0 0 1,0 0-1,0 0 0,0 0 0,0 1 1,0-1-1,0 0 0,-1 0 0,1 0 0,0 0 1,0 0-1,0 0 0,0 0 0,0 0 1,0 0-1,0 0 0,0 0 0,0-1 1,-1 1-1,1 0 0,0 0 0,0 0 0,0 0 1,0 0-1,0 0 0,0 0 0,0 0 1,0 0-1,0 0 0,0 0 0,0 0 1,0 0-1,-1 0 0,1 0 0,0 0 0,0-1 1,0 1-1,0 0 0,0 0 0,0 0 1,0 0-1,0 0 0,0 0 0,0 0 1,0 0-1,0 0 0,0 0 0,0-1 0,0 1 1,0 1 8,0-1 0,0 0 0,0 1 0,0-1 0,0 0 0,0 1 0,0-1 0,0 0 0,0 1 0,0-1 0,0 0 0,1 0 0,-1 1 1,0-1-1,0 0 0,0 1 0,0-1 0,0 0 0,1 1 0,-1-1 0,0 0 0,0 0 0,1 0 0,-1 1 0,0-1 0,0 0 0,1 0 0,-1 0 0,0 1 0,1-1 1,-1 0-1,0 0 0,1 0 0,-1 0 0,3 1 5,0 0 1,-1 0-1,1-1 1,0 0 0,-1 1-1,1-1 1,0 0-1,0 0 1,0 0 0,-1-1-1,1 1 1,0-1-1,-1 1 1,1-1-1,0 0 1,4-2 0,1-1 55,0 0 1,-1-1 0,0 1-1,8-7 1,68-63 1167,8-5 1420,-129 112-1944,-52 58 1,20-18-1216,51-55 285,-11 11-1757,1 0 0,-27 38 0,26-20 34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5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126 598 10098,'-1'0'241,"0"-1"0,1 1 1,-1-1-1,1 1 0,-1-1 0,0 0 0,1 1 0,0-1 0,-1 0 0,1 0 1,-1 1-1,1-1 0,0 0 0,0 0 0,-1 0 0,1 1 0,0-1 0,0-1 1,-2-20 2777,2 13-1746,-5-13 1482,5 22-2691,0 0 0,0-1 0,0 1 0,-1-1 0,1 1 0,0 0 0,0-1 0,0 1 0,-1 0 0,1-1 0,0 1 0,0 0 0,-1-1 0,1 1 0,0 0 0,-1-1 0,1 1 0,0 0 0,-1 0 0,1 0 0,0-1 0,-1 1 0,1 0 0,-1 0 0,1 0 0,0 0 0,-1 0 0,1 0 0,-1 0 0,1-1 0,-1 1 0,1 0 0,0 1 0,-1-1 0,1 0 0,-1 0 0,1 0 0,0 0 0,-1 0 0,1 0 0,-1 0 0,1 1 0,0-1 0,-1 0 0,1 0 0,0 0 0,-1 1 0,1-1 0,0 0 0,-1 1 0,1-1 0,-5 6 139,1-1 1,-1 1-1,2 0 0,-1 1 1,1-1-1,-1 1 1,2-1-1,-1 1 1,-2 8-1,1-2-14,-7 20 226,0 0 0,3 1 0,0 0 0,3 1 0,-3 51 0,8-81-385,0 0 1,1-1-1,-1 1 0,1 0 1,0-1-1,1 1 1,-1-1-1,4 8 0,-4-11-25,-1 0-1,1 0 1,0 1-1,-1-1 0,1 0 1,0 0-1,0 0 1,0 0-1,-1-1 0,1 1 1,0 0-1,0 0 1,1 0-1,-1-1 0,0 1 1,0 0-1,0-1 1,0 1-1,1-1 0,-1 0 1,0 1-1,0-1 1,1 0-1,-1 0 0,0 0 1,0 0-1,1 0 1,-1 0-1,0 0 0,1 0 1,-1 0-1,0-1 1,0 1-1,1 0 0,0-1 1,3-2-4,-1 1 0,1-1-1,-1 0 1,0 0 0,0-1 0,-1 1 0,1-1 0,-1 0 0,1 0 0,-1 0-1,-1 0 1,1 0 0,0-1 0,-1 1 0,3-9 0,1-1-38,-2-1 0,1 1 1,-2-1-1,3-16 0,0-97-703,-6 125 557,0 4 70,-1 10 31,0 16 74,1-25 11,0 0 0,0-1 1,1 1-1,-1 0 0,1-1 1,-1 1-1,1 0 0,-1-1 1,1 1-1,0-1 0,0 1 1,0-1-1,0 1 0,0-1 1,0 0-1,0 1 0,1-1 1,-1 0-1,0 0 0,1 0 1,-1 0-1,1 0 1,-1 0-1,1 0 0,-1 0 1,1-1-1,-1 1 0,1-1 1,0 1-1,0-1 0,-1 0 1,1 1-1,0-1 0,-1 0 1,1 0-1,0 0 0,2-1 1,2 0 7,-1 0 1,0 0-1,1-1 0,-1 1 1,0-1-1,0 0 1,0-1-1,-1 0 0,1 1 1,0-1-1,4-4 1,4-5-1,-1 0 1,0-1 0,-1-1 0,0 1 0,17-30-1,-13 13-2,-1 0-1,12-36 1,0 4-12,-23 55 5,1 1 1,0-1-1,0 1 1,0 0-1,1 0 1,9-9-1,-13 14 8,1-1 0,0 1-1,0-1 1,-1 1 0,1 0 0,0 0-1,0 0 1,0 0 0,1 0 0,-1 0-1,0 0 1,0 1 0,0-1 0,1 1-1,-1-1 1,0 1 0,0 0 0,1 0-1,-1 0 1,0 0 0,1 1-1,1 0 1,2 1 20,-1 0-1,1 1 1,-1 0-1,0 0 0,0 0 1,8 7-1,-7-5-5,1 1 0,0-2-1,10 6 1,-15-9-25,1 0-1,-1 0 1,1-1 0,-1 1-1,1 0 1,-1-1 0,1 0-1,-1 1 1,1-1-1,-1 0 1,1 0 0,-1-1-1,1 1 1,-1 0-1,4-2 1,-1 0 4,0 0 1,0 0-1,-1-1 0,1 0 0,-1 0 1,1 0-1,-1 0 0,0-1 0,0 0 1,0 0-1,-1 0 0,1 0 0,-1 0 1,0-1-1,4-8 0,1-4 10,0 0 1,-1 0-1,5-24 0,-6 20 1,-2 0 0,0 0-1,2-29 1,-6 42-13,0 1 1,0-1 0,-1 1 0,1-1-1,-2 1 1,1-1 0,-1 1 0,0 0-1,-1-1 1,1 1 0,-1 1 0,-1-1-1,-4-7 1,8 14-2,0-1-1,0 1 1,-1-1 0,1 1 0,0-1-1,0 1 1,-1 0 0,1-1-1,0 1 1,-1-1 0,1 1 0,-1 0-1,1-1 1,0 1 0,-1 0-1,1 0 1,-1-1 0,1 1-1,-1 0 1,1 0 0,-1 0 0,1 0-1,-1-1 1,1 1 0,-1 0-1,1 0 1,-1 0 0,1 0 0,-1 0-1,1 0 1,-1 0 0,0 1-1,0-1 0,0 1 1,0 0-1,1 0 0,-1 0 0,0 0 0,1 0 0,-1 0 0,0 0 0,1 0 0,-1 0 0,1 0 1,-1 0-1,1 2 0,-3 5 14,1 1 0,-2 16 0,3-12 64,1-1-1,0 1 1,1 0-1,0-1 1,1 1-1,0-1 0,1 1 1,1-1-1,4 13 1,-6-20-80,1 0 1,-1 0 0,1 0 0,0-1-1,0 1 1,0-1 0,0 1-1,1-1 1,0 0 0,0 0 0,0-1-1,0 1 1,1-1 0,-1 0-1,1 0 1,0-1 0,0 1 0,0-1-1,0 0 1,0 0 0,0-1-1,1 1 1,6 0 0,-1-2-562,0 1 1,0-2 0,0 1-1,0-2 1,0 1-1,0-1 1,14-5-1,11-7-727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6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77 254 8114,'-8'-6'1216,"-1"1"1,1-1-1,1-1 1,-1 0 0,1 0-1,0 0 1,1-1-1,-8-10 1,12 11 1403,5 9-432,9 11-159,6 10-1434,-1 1-1,-1 0 1,-1 2-1,-1 0 1,-1 0-1,-2 1 0,12 40 1,-18-48-492,-1 1-1,-1-1 1,0 1 0,-1 29-1,-2-48-100,0 0 1,0 0-1,0 0 0,0 1 0,0-1 0,-1 0 0,1 0 1,0 0-1,-1 1 0,0 1 0,1-3-1,0 0-1,0 0 1,-1 0 0,1 1-1,0-1 1,0 0 0,0 0-1,-1 0 1,1 0 0,0 1-1,0-1 1,0 0 0,-1 0-1,1 0 1,0 0 0,0 0-1,-1 0 1,1 0 0,0 0-1,0 0 1,-1 0 0,1 0-1,0 0 1,0 0 0,-1 0-1,1 0 1,0 0 0,0 0-1,0 0 1,-1 0 0,1 0-1,-2-2 3,0 1-1,0 0 1,0-1 0,0 1-1,1-1 1,-1 0-1,0 0 1,1 1-1,-3-5 1,-7-12-43,1 0 0,1-1-1,-9-23 1,-17-63-331,24 68 171,1 0 0,-4-42 0,12 67 177,1 1 1,0-1-1,1 0 0,1 1 1,0-1-1,0 1 1,1-1-1,1 1 1,-1 0-1,2 0 1,6-17-1,-8 25 25,0-1 0,1 1 1,-1 0-1,1 0 0,-1 0 0,1 0 1,0 0-1,0 0 0,0 0 0,0 1 0,1 0 1,-1 0-1,1 0 0,-1 0 0,1 0 1,5-1-1,-6 2 10,-1 1 0,0-1-1,0 1 1,0 0 0,0 0 0,1 0 0,-1 0 0,0 0 0,0 1-1,0-1 1,1 1 0,-1-1 0,0 1 0,0 0 0,0 0 0,0 0-1,0 0 1,0 0 0,0 0 0,-1 0 0,1 1 0,0-1 0,-1 1 0,1-1-1,-1 1 1,1 0 0,-1-1 0,0 1 0,0 0 0,0 0 0,2 3-1,0 1 40,-1 1 0,0 0 0,0 0-1,0 0 1,-1 0 0,0 0-1,0 0 1,-1 11 0,0 3 61,-6 33 0,4-43-114,-6 35 117,7-43-142,0-1-1,1 1 1,-1-1-1,0 0 1,0 1-1,-1-1 1,1 0-1,0 0 1,-1 0-1,1 0 1,-1 0-1,0 0 1,1 0-1,-4 2 1,4-4-27,1 0 0,-1 1 0,1-1 0,-1 0 0,1 0 0,0 0 0,-1 0 0,1 0 0,-1 1 0,1-1 0,-1 0 0,1 0 0,-1 0 0,1 0 0,-1 0 0,1-1 0,-1 1 0,1 0 0,0 0 0,-1 0 0,1 0 0,-1 0 0,1-1 0,-1 1 0,1 0 0,0 0 0,-1-1 0,1 1 0,0 0 0,-1-1 0,1 1 0,0 0 0,-1-1 0,1 1 0,0 0 0,0-1 0,-1 1 0,1-1 0,-7-18-2378,6 16 1966,0-1 1,1 0 0,-1 1 0,1-1 0,0-4-1,6-23-1219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7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0 288 15939,'22'8'1240,"-7"-3"721,0 1 0,0 0 0,-1 1 0,21 14 0,-34-20-1898,-1-1-1,0 0 1,0 1-1,1-1 0,-1 0 1,1 1-1,-1-1 0,0 0 1,1 0-1,-1 0 0,0 1 1,1-1-1,-1 0 1,1 0-1,-1 0 0,1 0 1,-1 0-1,0 0 0,1 0 1,-1 0-1,1 0 0,-1 0 1,1 0-1,-1 0 0,0 0 1,1 0-1,0 0 1,-1-1-30,1 1 1,-1-1 0,0 0-1,1 1 1,-1-1 0,0 1-1,0-1 1,1 1 0,-1-1-1,0 0 1,0 1 0,0-1-1,0 1 1,0-1 0,0 0-1,0-1 1,-5-34-172,3 28 298,-14-108-368,15 94-892,0 0 0,2 1 0,3-33 0,-3 50 576,0 1 0,0-1 0,0 0 0,1 0 0,-1 1 0,1-1 0,0 1-1,2-4 1,6-11-1160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01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282 1119 10114,'0'-1'79,"0"1"0,1 0 0,-1 0 0,0-1 0,0 1-1,0 0 1,0 0 0,1-1 0,-1 1 0,0 0 0,0 0 0,0 0 0,1-1 0,-1 1-1,0 0 1,0 0 0,1 0 0,-1 0 0,0-1 0,1 1 0,-1 0 0,0 0-1,0 0 1,1 0 0,-1 0 0,0 0 0,1 0 0,-1 0 0,0 0 0,1 0 0,-1 0-1,0 0 1,1 0 0,-1 0 0,17 0 917,9 4-392,0 1 0,29 10 0,22 4 382,-39-13-276,0-2 1,56 0-1,77-13 529,-65 2-874,183-1 144,2 26 419,-50 6-110,5-20 463,-231-4-1192,314-10 843,-256 12-645,1 4 1,104 20-1,-126-17 87,102 5 0,53-14 333,-37-1-112,-105-1-183,120-19 1,-45 2-95,-63 8-123,124-34 0,-196 44-188,0 0 0,0 0 0,0-1-1,-1 0 1,1 0 0,-1 0 0,1 0 0,-1-1-1,0 0 1,0 1 0,0-2 0,0 1 0,-1 0-1,1-1 1,-1 0 0,0 1 0,0-1-1,0 0 1,-1-1 0,1 1 0,1-6 0,9-19 24,-10 22-30,1-1-1,-1 1 1,0-1 0,-1 0 0,0 1-1,0-1 1,1-13 0,-3-3 9,1 13-2,-1 1 0,-1-1 0,1 1 0,-1-1 0,-1 1 1,-3-12-1,-12-34-53,8 23-90,-24-54 0,29 77 116,-1 0 0,0 1 0,-1 0 0,0 0 0,-1 0 0,0 1 0,0 0 0,-1 1 0,-15-13 1,-100-53-24,25 17 22,-11-4 37,69 40-6,-40-28 1,38 21-19,-1 2-1,0 2 0,-2 1 0,-1 3 1,-50-15-1,40 19-6,0 2-1,-1 2 1,0 3-1,-63-1 1,-146-17 21,2-24-14,210 39 3,-14-2-170,1 3 0,-136-2 0,111 18-21,-1 4 0,1 4 0,-138 40 0,158-35 183,-1-3 1,-116 11-1,161-25 14,-124 5 9,122-7-10,1-2 1,-1-1-1,-33-7 1,57 8-2,-6-1-4,1 0 1,-1 1 0,0 0 0,0 1-1,0 1 1,0-1 0,-19 3-1,-12 7-13,0 1 0,0 3-1,1 1 1,0 2 0,1 1-1,2 3 1,-1 1 0,-64 48-1,87-57 8,2 1-1,-15 16 1,23-22 3,1 1 0,0-1 0,1 2 0,-1-1 0,1 1 0,-4 11 0,2-1-4,1 0 0,0 1 0,2 0 0,0 0 0,-1 33 0,4-13 8,8 76 0,-4-94 7,0 0 1,2 0-1,0-1 0,16 40 0,-15-48 8,1 0 1,0-1-1,0 0 0,1 0 1,1-1-1,0 0 0,0 0 1,19 15-1,-7-9 55,1-2-1,0 0 1,1-1-1,0-1 1,1-1 0,42 14-1,-50-21-53,0 0 1,1-2-1,-1 1 0,1-2 0,0 0 0,0-1 0,-1-1 1,1-1-1,0 0 0,0-1 0,26-7 0,-39 8-5,23-7-1454,0 0-1,37-19 1,-30 5-109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7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4 177 15539,'1'0'246,"0"0"-1,0 0 1,1 0-1,-1 0 1,0-1-1,0 1 0,0 0 1,0-1-1,1 1 1,-1-1-1,0 1 1,0-1-1,0 0 1,0 1-1,0-1 0,0 0 1,-1 0-1,1 0 1,0 0-1,0 0 1,-1 0-1,1 0 1,0 0-1,-1 0 0,1 0 1,0-1-1,1-4 280,0 0 0,0 0-1,-1 0 1,1-7-1,0 0 251,1 2-315,-2 0 1,1-18-1,-2 25-438,0 0 0,0 0 0,0 0 0,-1 1 0,0-1 0,1 0 0,-2 0 0,1 0 0,0 1 0,-4-7 0,5 10-22,0-1 0,0 1 0,0-1 0,-1 1-1,1-1 1,0 1 0,0-1 0,-1 1 0,1-1 0,0 1-1,-1-1 1,1 1 0,-1 0 0,1-1 0,0 1 0,-1 0 0,1-1-1,-1 1 1,1 0 0,-1 0 0,1-1 0,-1 1 0,1 0 0,-1 0-1,1 0 1,-1 0 0,1 0 0,-1 0 0,1 0 0,-1 0-1,0 0 1,1 0 0,-1 0 0,1 0 0,-1 0 0,1 0 0,-1 0-1,1 0 1,-1 1 0,1-1 0,-1 0 0,1 0 0,-1 1 0,1-1-1,-1 0 1,1 1 0,0-1 0,-1 0 0,1 1 0,0-1-1,-1 0 1,1 1 0,0-1 0,-1 1 0,1-1 0,0 1 0,0-1-1,-1 1 1,1-1 0,0 2 0,-2 2 0,0 0-1,0 1 1,1-1 0,0 1 0,-2 8-1,3-9 7,0 1 0,-1 0 0,2 0 0,-1-1 0,0 1-1,1 0 1,0 0 0,0-1 0,1 1 0,-1-1 0,1 1-1,0-1 1,3 6 0,-3-7-15,0-1-1,0 0 0,0 0 1,0 0-1,0 0 1,0 0-1,0 0 1,1 0-1,-1-1 0,1 1 1,-1-1-1,1 0 1,-1 1-1,1-1 1,0-1-1,0 1 0,0 0 1,-1-1-1,1 1 1,0-1-1,0 0 1,0 0-1,3 0 0,0-1-237,0 0 0,0 0 0,0 0-1,-1-1 1,1 0 0,-1 0-1,1 0 1,-1-1 0,0 0-1,0 0 1,0 0 0,6-6-1,1-1-1119,-2-1-1,1 0 0,15-21 1,0-5-156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7.7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1 13635,'-4'2'871,"0"1"-1,0-1 1,0 1 0,1 0-1,-1 0 1,1 1 0,0-1-1,-3 5 1,-20 32 1417,22-33-1746,1-3-313,-1 2 71,1-1 1,0 2 0,0-1 0,0 0-1,-2 7 1,5-12-283,0 1 0,-1-1-1,1 0 1,0 0 0,0 0 0,0 0-1,0 0 1,0 0 0,0 0 0,0 0-1,0 0 1,0 0 0,1 0 0,-1 0-1,0 0 1,1 0 0,-1 0 0,1 0-1,-1 0 1,1 0 0,-1 0 0,1 0-1,0 0 1,-1 0 0,1-1 0,0 1-1,0 0 1,0 0 0,-1-1 0,1 1-1,0-1 1,0 1 0,0-1 0,0 1-1,0-1 1,0 0 0,0 1 0,0-1-1,0 0 1,2 1 0,7 0-8,1 0-1,0 0 1,0-1 0,0-1 0,19-2 0,-18 1 2,0 1 0,0 0 0,1 1 1,16 2-1,-28-2-9,1 0 0,-1 0 1,1 1-1,-1-1 0,1 1 0,-1-1 1,0 1-1,1-1 0,-1 1 1,0 0-1,1 0 0,-1 0 0,0 0 1,0 0-1,0 0 0,0 0 0,0 0 1,0 0-1,0 0 0,0 0 1,0 1-1,-1-1 0,1 0 0,0 1 1,-1-1-1,1 0 0,-1 1 1,0-1-1,1 1 0,-1-1 0,0 1 1,0-1-1,0 1 0,0-1 0,0 1 1,0-1-1,0 0 0,0 1 1,-2 2-1,2-2-36,-1-1-1,1 0 1,-1 1-1,1-1 1,-1 1 0,0-1-1,0 0 1,0 1 0,0-1-1,0 0 1,0 0 0,0 0-1,0 0 1,0 0 0,-1 0-1,1 0 1,0 0 0,-1 0-1,1-1 1,0 1-1,-1-1 1,1 1 0,-1-1-1,1 1 1,-1-1 0,1 0-1,-1 0 1,1 1 0,-1-1-1,0 0 1,1-1 0,-1 1-1,1 0 1,-1 0 0,1-1-1,-1 1 1,1-1 0,-3 0-1,2 0-76,0 0-1,0 0 0,0-1 1,-1 1-1,2-1 0,-1 1 1,0-1-1,0 0 1,0 1-1,1-1 0,-1 0 1,1 0-1,-1 0 0,1 0 1,0-1-1,0 1 0,0 0 1,0 0-1,0-1 1,1 1-1,-1-1 0,0-2 1,3-13 359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8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53 792 10434,'-1'-1'545,"0"0"0,0 0 0,0 0 0,1 0 0,-1 0 0,0 0 0,1 0 0,-1 0-1,0-1 1,1 1 0,0 0 0,-1 0 0,1-1 0,0 1 0,-1 0 0,1 0 0,0-2 0,1-26 2162,0 14-1857,-1 15-846,0 0 0,0 0 0,0 1 0,0-1 1,-1 0-1,1 0 0,0 0 0,0 0 0,0 0 0,0 1 1,0-1-1,0 0 0,0 0 0,-1 0 0,1 0 1,0 0-1,0 0 0,0 0 0,0 0 0,-1 1 0,1-1 1,0 0-1,0 0 0,0 0 0,0 0 0,-1 0 0,1 0 1,0 0-1,0 0 0,0 0 0,0 0 0,-1 0 1,1 0-1,0 0 0,0 0 0,0-1 0,0 1 0,-1 0 1,1 0-1,0 0 0,0 0 0,0 0 0,0 0 0,-1 0 1,1 0-1,0-1 0,0 1 0,0 0 0,0 0 1,0 0-1,0 0 0,0 0 0,0-1 0,-1 1 0,1 0 1,0 0-1,0 0 0,0 0 0,0-1 0,0 1 0,0 0 1,0 0-1,0 0 0,0 0 0,0-1 0,0 1 1,0 0-1,-10 12-76,6-3 43,0-1 0,0 1 0,1 0 0,0 0 0,-2 14 1,4-18 46,0-1 0,0 1 0,1-1 0,0 1 0,0 0 1,0-1-1,0 1 0,1 0 0,0-1 0,0 1 1,0-1-1,0 0 0,3 6 0,-3-8 31,1 0 0,-1-1 0,1 1 0,-1 0 0,1-1 0,0 1-1,-1-1 1,1 0 0,0 0 0,0 0 0,0 0 0,0 0 0,0 0 0,0 0 0,0 0 0,1-1-1,-1 1 1,0-1 0,0 0 0,0 0 0,1 1 0,-1-1 0,0-1 0,4 1 0,-1-1 50,1 0 0,-1 0 0,0 0 0,1-1 0,-1 0 0,0 0 0,0 0 0,8-5 0,2-4 2,-1-1 1,0-1-1,-1 0 1,20-25-1,1-1 1,-33 38-95,0 0 0,-1 1 0,1-1 0,0 0 0,-1 1 0,1-1 0,0 0 0,0 1 0,-1-1 0,1 1 0,0-1 0,0 1-1,0 0 1,0-1 0,0 1 0,0 0 0,0 0 0,0-1 0,0 1 0,0 0 0,0 0 0,0 0 0,-1 0 0,1 0 0,2 1 0,-2 0 13,1-1 1,-1 1 0,1 0-1,-1 0 1,0 0 0,1 0 0,-1 0-1,0 0 1,0 1 0,0-1 0,0 0-1,0 0 1,1 3 0,1 2 35,0 0 0,-1 0 0,1 0 0,-1 0 0,-1 0 0,3 12 0,-3-7-27,-1-5 30,-1-13-43,-1-12-382,1 0-1,1 0 0,0 0 0,1 0 1,2 0-1,6-30 0,-7 42 214,1 0 0,-1 0 0,1 0 0,0 0 0,1 0 1,0 0-1,0 1 0,0-1 0,1 1 0,0 1 0,0-1 0,0 1 0,1-1 0,0 1 0,0 1 0,0-1 0,1 1 0,-1 0 1,1 1-1,13-6 0,-8 5 195,-1-1 0,-1 0 0,1 0 1,-1-2-1,0 1 0,0-1 1,-1 0-1,10-10 0,-15 13-5,0-1-1,-1 0 1,1 0-1,-1 0 1,0-1 0,0 1-1,0-1 1,-1 1-1,0-1 1,0 0-1,0 0 1,-1 0 0,0 0-1,0 0 1,0-1-1,-1 1 1,-1-8 0,0-2 20,-1 1 0,-1-1 1,-1 1-1,0-1 0,-11-24 1,-41-70 92,51 101-131,-70-115 314,83 148 554,140 324 3760,-141-333-4490,-2-4-103,1 4-65,1-1 1,0 0-1,1 0 1,1-1-1,11 14 1,-20-26-43,0-1 1,0 0 0,0 0 0,0 0-1,1 0 1,-1 0 0,0 1 0,0-1-1,0 0 1,0 0 0,0 0 0,0 0 0,0 0-1,0 0 1,0 0 0,0 1 0,1-1-1,-1 0 1,0 0 0,0 0 0,0 0-1,0 0 1,0 0 0,0 0 0,1 0-1,-1 0 1,0 0 0,0 0 0,0 0-1,0 0 1,0 0 0,1 0 0,-1 0-1,0 0 1,0 0 0,0 0 0,0 0 0,0 0-1,1 0 1,-1 0 0,0 0 0,0 0-1,0 0 1,0 0 0,0 0 0,1 0-1,-1 0 1,0-1 0,0-6-1724,-1 4 1267,1-15-909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8.6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0 108 17228,'15'-10'456,"8"-4"-304,3-6-8,2-3-584,-2 0-288,3 5 376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19.0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10 755 13107,'8'-47'5749,"-6"-24"-2748,-2 69-2896,-2-19 632,2 21-713,0-1-1,0 0 0,0 1 1,0-1-1,-1 0 0,1 1 1,0-1-1,0 0 1,0 1-1,-1-1 0,1 1 1,0-1-1,-1 1 0,1-1 1,-1 1-1,1-1 1,0 1-1,-1-1 0,1 1 1,-1-1-1,1 1 1,-1 0-1,0-1 0,0 0 1,0 2-25,1-1-1,0 0 1,-1 0 0,1 0 0,-1 0 0,1 1 0,0-1 0,-1 0 0,1 0 0,0 1-1,-1-1 1,1 0 0,0 1 0,0-1 0,-1 0 0,1 1 0,0-1 0,0 0 0,-1 1 0,1-1-1,0 1 1,0-1 0,0 0 0,0 1 0,0-1 0,-1 1 0,1-1 0,0 1 0,0-1-1,0 0 1,0 2 0,-1 15-189,1-16 174,0 1-15,1 1-1,-1-1 1,0 0-1,0 0 1,1 0-1,-1 0 1,1 1-1,0-1 1,0 0-1,-1 0 1,1 0-1,1 0 1,-1-1-1,2 4 1,-2-5 16,-1 1-1,1 0 1,0 0 0,0-1 0,0 1 0,0 0 0,0-1 0,1 1-1,-1-1 1,0 1 0,0-1 0,0 0 0,0 1 0,0-1 0,1 0-1,-1 0 1,0 0 0,0 0 0,0 0 0,1 0 0,-1 0 0,0 0-1,0-1 1,0 1 0,0 0 0,1-1 0,-1 1 0,0-1 0,1 0-1,4-3-1,0 1-1,-1-1 1,0 0-1,0 0 0,0-1 1,-1 1-1,1-1 1,-1 0-1,0 0 1,3-7-1,6-9 32,13-29 0,-19 34 12,-1 0-1,0 0 1,-1-1-1,3-18 1,-9 49 193,0 1-1,0 0 1,1 0 0,3 18 0,-2-30-187,-1 0 1,1 0 0,0 0-1,0-1 1,0 1-1,0 0 1,1 0 0,-1 0-1,1-1 1,-1 1 0,1-1-1,0 0 1,3 3-1,-4-4-22,0 0 0,0 0 0,0-1 0,0 1 0,0 0 0,0-1 0,0 1 0,0-1 0,1 1 0,-1-1-1,0 0 1,0 0 0,1 1 0,-1-1 0,0 0 0,0 0 0,1 0 0,-1 0 0,0-1 0,1 1-1,-1 0 1,0 0 0,0-1 0,0 1 0,1-1 0,-1 1 0,0-1 0,0 1 0,0-1 0,0 0-1,0 1 1,0-1 0,2-2 0,3-3 16,0 0 0,0 0 0,0-1 0,-1 0 0,0 0 0,7-14 0,-1-2 11,9-26 0,-14 34-12,-2-1-1,0 0 1,-1 1-1,0-1 1,-1 0-1,-1 0 1,-1-1-1,-1-19 1,-2 16 14,0 0 1,-1 1 0,-1-1 0,-1 1 0,-1 0 0,-11-22 0,14 32-26,-6-13 11,-1 1 0,-27-38-1,38 58-12,0 0 0,-1 1-1,1-1 1,-1 1-1,1-1 1,-1 1 0,1 0-1,-1-1 1,1 1 0,-1-1-1,0 1 1,1 0 0,-1-1-1,1 1 1,-1 0-1,-1 0 1,2 0 3,0 0 0,-1 0 0,1 0 0,0 0 0,-1 0 0,1 1 0,0-1 0,-1 0 0,1 0 0,0 0 0,0 1-1,-1-1 1,1 0 0,0 1 0,0-1 0,-1 0 0,1 0 0,0 1 0,0-1 0,0 1 0,0-1 0,-1 0 0,1 1 0,0-1 0,0 0 0,0 1 0,0-1 0,0 0 0,0 1 0,0-1 0,0 1-1,-1 11 299,0 0 0,1 0 0,1 0-1,0 0 1,0 0 0,5 16-1,25 74 1478,-31-102-1785,48 127 1830,-39-108-1601,0 0 0,2-1-1,0 0 1,19 24-1,-27-38-230,1 0 0,-1 0-1,1 0 1,0-1-1,0 1 1,1-1 0,-1 0-1,1 0 1,-1-1 0,1 1-1,0-1 1,0 0 0,6 2-1,-7-4-92,0 1 0,0-1-1,0 0 1,0-1 0,0 1-1,0-1 1,0 1 0,-1-1-1,1 0 1,0 0 0,0-1-1,-1 1 1,1-1 0,-1 0-1,0 0 1,1 0 0,-1 0-1,0-1 1,4-3 0,43-43-679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0.4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64 15611,'0'-15'2001,"-5"1"1431,4 1-1631,-4 1-369,3 6-816,2 2-288,2 6-208,3 3-320,-2 5-944,0 4-880,10 1 959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0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8 420 14883,'-3'12'1857,"-2"-2"4720,7-15-5833,3-7-240,6-7-872,1-7-472,4-9-1336,7-2 1127</inkml:trace>
  <inkml:trace contextRef="#ctx0" brushRef="#br0" timeOffset="1">502 61 15371,'-2'5'1697,"-4"-2"1495,1 0-863,-2-3-929,1-1-448,6-6-832,0-3-576,8-1-1632,10-7-25,11-7 761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1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20844,'0'28'1353,"7"1"567,7 2-279,9 4-513,-2 1-224,1 0-336,-1-1-160,-2-2-264,1-3-48,-4-12-440,-4-4-248,-14-28-7850,-11-8 5890,2-5-241,-12-6 1681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1.6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26 443 10906,'-26'-21'5308,"30"21"-4022,51 9 3378,47 6-1305,-27-13-2174,1-3 0,91-13 0,-163 14-1288,0-1 1,0 0-1,-1 1 0,1-1 0,0-1 0,0 1 0,-1 0 1,8-5-1,-10 5-125,0 0 1,0 0-1,0 0 1,0 0 0,0 0-1,0 0 1,-1 0-1,1-1 1,0 1-1,0 0 1,-1-1 0,1 1-1,-1 0 1,0-1-1,1 1 1,-1-1-1,0 1 1,1-1-1,-1 1 1,0 0 0,0-1-1,-1 1 1,1-1-1,0 1 1,-1-3-1,-4-17-2471,3-9 1075</inkml:trace>
  <inkml:trace contextRef="#ctx0" brushRef="#br0" timeOffset="1">320 0 16476,'1'21'1688,"3"7"1249,7 5-313,7 6-607,-5 2-297,12 1-464,-4-1-216,3-2-520,6-1-151,-9-2-265,4-5-64,-7-6-352,-4-7-337,1-10-975,-2-3-496,-3-15-1305,5-15 1768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2.0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38 14995,'0'13'815,"-1"6"1006,2 0 0,5 33 0,-5-46-1558,0-1 1,1 0 0,-1 1 0,2-1 0,-1 0 0,0 0 0,1 0-1,0 0 1,0 0 0,1 0 0,-1-1 0,1 0 0,7 7 0,-6-7-147,1 1 0,0-1 0,0-1 0,0 1 0,1-1 0,-1 0 0,1 0 1,0-1-1,0 1 0,0-2 0,0 1 0,0-1 0,0 0 0,1-1 0,-1 1 0,0-1 0,8-2 1,-9 1-78,0 0 0,1 0 1,-2-1-1,1 0 1,0 0-1,0-1 0,-1 1 1,1-1-1,-1 0 1,0-1-1,0 0 1,0 1-1,0-2 0,-1 1 1,1 0-1,-1-1 1,0 0-1,-1 0 0,1 0 1,3-7-1,-2 2 93,-1 1 0,1-1 0,-2 0-1,1 0 1,-1 0 0,1-14 0,-3 21-99,-1 0 1,1-1 0,-1 1 0,0 0 0,-1 0-1,1-1 1,0 1 0,-1 0 0,0 0 0,0 0-1,0-1 1,0 1 0,0 0 0,-1 0-1,1 1 1,-1-1 0,0 0 0,0 0 0,0 1-1,0-1 1,0 1 0,-1 0 0,1-1 0,-4-1-1,0 0-54,0 1 1,0 1-1,0-1 0,0 1 0,0 0 0,-1 1 0,1 0 0,-1-1 0,1 2 0,-1-1 0,1 1 0,-1 0 1,1 1-1,-1-1 0,1 1 0,-13 4 0,3-1-340,0 1-1,0 1 1,1 1 0,0 0-1,-21 13 1,24-11 463,-19 15 1,-3 10-295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05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12 110 10058,'-2'-9'791,"0"-1"1,0 0-1,1 0 0,-1-17 1,0-8 1011,2 35-1764,0 0 1,0-1-1,0 1 0,0 0 0,0 0 0,0-1 1,0 1-1,-1 0 0,1 0 0,0-1 1,0 1-1,0 0 0,0 0 0,0-1 1,0 1-1,1 0 0,-1 0 0,0 0 1,0-1-1,0 1 0,0 0 0,0 0 1,0-1-1,0 1 0,0 0 0,1 0 0,-1 0 1,0-1-1,0 1 0,0 0 0,0 0 1,1 0-1,-1 0 0,0-1 0,0 1 1,0 0-1,1 0 0,-1 0 0,0 0 1,0 0-1,1 0 0,-1 0 0,0 0 0,0 0 1,1 0-1,-1-1 0,0 1 0,0 0 1,1 0-1,-1 1 0,0-1 0,0 0 1,1 0-1,14 7 925,-10-4-721,9 3 136,-1-1 0,1-1 0,0 0 0,18 2 0,61 4 571,-54-6-528,333 25 2270,-188-16-2167,167 20-202,-252-17-273,234 25 383,-65-43 217,2-17 813,-173 13-1081,57-5 327,-120 6-310,-1-1 0,53-16 0,-80 19-323,0 2 0,0-1 0,0 1 0,12-2 0,-17 3-73,1 0-1,0 0 1,0 1 0,0-1-1,0 0 1,-1 1 0,1-1-1,0 1 1,0 0 0,-1-1-1,1 1 1,0 0 0,-1 0-1,1 0 1,-1 0-1,1 0 1,-1 1 0,0-1-1,1 0 1,0 2 0,3 5-274,-5-7-59,1 0-1,0 1 0,-1-1 0,1 0 0,0 1 1,0-1-1,0 0 0,0 0 0,0 0 1,0 0-1,0 0 0,1 0 0,-1 0 1,0 0-1,2 0 0,11-4-1316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2.4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12835,'-1'2'381,"0"0"0,0 0 0,0 0 0,1 1 0,-1-1 0,1 0 0,-1 1 0,1-1 0,0 0 0,0 1 0,0-1 0,0 1 0,0-1 0,1 0 0,0 3 0,1 5 733,1-1 0,6 12 1,-9-20-1018,81 161 6252,2 4-4797,-83-165-1609,0-1 1,1 1-1,-1-1 1,0 1-1,0-1 1,1 0 0,-1 1-1,0-1 1,0 1-1,0 0 1,0-1-1,0 1 1,0-1-1,0 1 1,0-1-1,0 1 1,0-1-1,0 1 1,0-1-1,0 1 1,0-1 0,0 1-1,-1 0 1,1-1-84,-1 0 1,1 1 0,-1-1 0,1 0-1,-1 0 1,1 0 0,-1 0 0,1-1-1,-1 1 1,1 0 0,-1 0 0,1 0 0,-1 0-1,1 0 1,0-1 0,-1 1 0,1 0-1,-1 0 1,0-1 0,-3-2-897,0 0 0,0 0-1,1 0 1,-5-4 0,-5-14-1007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2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22 486 12211,'-21'5'5267,"30"-12"1191,19-11-4603,60-51 1216,104-106 0,-137 122-2716,-35 33-456,67-64 432,-34 25-2865,-52 57 2635,3-2-2793,9 14-8714</inkml:trace>
  <inkml:trace contextRef="#ctx0" brushRef="#br0" timeOffset="1">803 177 12003,'1'3'1146,"-1"1"0,1 0 0,-1-1 1,0 1-1,0-1 0,0 1 1,-1 3-1,-2 6 59,0-1 0,-5 13 0,0-1 14,6-16-994,0 0 1,1 1-1,0-1 0,0 1 1,1-1-1,0 1 0,1 0 1,0-1-1,0 1 0,1-1 1,0 0-1,4 11 0,-5-15-192,0-1 0,1 1 0,0-1 0,0 1 1,0-1-1,0 0 0,0 0 0,1 0 0,-1 0 0,1 0 0,0-1 0,0 1 0,0-1 0,0 1 0,0-1 0,0 0 0,1 0 0,-1-1 0,1 1 0,-1-1 0,1 0 0,0 0 0,0 0 0,-1 0 0,1-1 1,0 1-1,0-1 0,0 0 0,5-1 0,-3 1-42,1-2 1,-1 1 0,0-1-1,0 0 1,0 0-1,0-1 1,0 0 0,0 0-1,-1 0 1,10-7-1,4-6-669,26-27 0,-10 9-1106,7-1-1025,0 6 968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3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95 291 12259,'-40'-15'5954,"40"15"-5881,-1 0 1,1 0-1,0 0 0,0-1 1,-1 1-1,1 0 0,0 0 0,0 0 1,-1 0-1,1 0 0,0 0 0,-1 0 1,1 0-1,0 0 0,0 0 0,-1 0 1,1 0-1,0 0 0,-1 0 0,1 1 1,0-1-1,0 0 0,-1 0 1,1 0-1,0 0 0,0 0 0,0 0 1,-1 1-1,1-1 0,0 0 0,0 0 1,0 0-1,-1 1 0,1-1 0,0 0 1,0 0-1,0 1 0,0-1 0,0 0 1,-1 0-1,1 1 0,0-1 0,0 0 1,0 0-1,0 1 0,0-1 1,0 0-1,0 1 0,0-1 0,0 0 1,0 1-1,5 18 1554,-3-15-1312,0 3-10,34 118 3733,-33-107-3707,1 0 0,-2 1 0,-1-1 0,0 1 0,-2 18 1,1-37-330,0 0 1,0 0-1,0 0 1,0 0 0,0 0-1,0 0 1,0 0-1,0 1 1,0-1 0,0 0-1,0 0 1,0 0-1,0 0 1,0 0 0,0 0-1,0 0 1,0 0-1,0 1 1,0-1 0,0 0-1,0 0 1,0 0-1,0 0 1,0 0 0,0 0-1,-1 0 1,1 0-1,0 0 1,0 1 0,0-1-1,0 0 1,0 0-1,0 0 1,0 0 0,0 0-1,0 0 1,-1 0 0,1 0-1,0 0 1,0 0-1,0 0 1,0 0 0,0 0-1,0 0 1,0 0-1,-1 0 1,1 0 0,0 0-1,0 0 1,0 0-1,0 0 1,-5-4 39,1-5-25,0 1 0,0-1 0,1 0 0,0-1 1,0 1-1,-1-10 0,-1-2-13,-37-166-173,34 141-2,2-1-1,1-48 1,5 88 158,0 0 0,0 0 0,1 0 0,0 0 0,1 0 0,-1 1 0,1-1 0,3-7-1,-4 12 16,0 1 0,0-1-1,0 0 1,1 0 0,-1 1-1,0-1 1,1 1 0,-1-1-1,1 1 1,-1-1-1,1 1 1,-1 0 0,1 0-1,0 0 1,0 0 0,0 0-1,0 0 1,-1 1-1,1-1 1,0 1 0,0-1-1,0 1 1,0-1 0,1 1-1,-1 0 1,0 0 0,0 0-1,0 0 1,0 1-1,0-1 1,2 1 0,6 2 45,0 0 0,-1 0 0,1 1 1,-1 0-1,1 1 0,-2 0 0,14 10 0,4 5 179,24 24-1,-30-23-123,-1 1 0,0 1 1,20 35-1,-2-3-643,-37-55 424,1 0 1,-1 0 0,0 1-1,0-1 1,1 0-1,-1 1 1,0-1-1,0 0 1,0 0-1,0 1 1,1-1-1,-1 1 1,0-1 0,0 0-1,0 1 1,0-1-1,0 0 1,0 1-1,0-1 1,0 0-1,0 1 1,0-1 0,0 0-1,0 1 1,0-1-1,0 0 1,0 1-1,-1-1 1,1 0-1,0 1 1,-9 4-3925,8-4 3946,-8 2-1570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3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7 254 15675,'-5'4'2177,"4"1"1640,7-8-1713,14-7-256,8-9-863,6-6-281,12-4-432,-7-2-104,7 0-408,-6 1-424,-7 6-1025,-2 1-943,-8 5 575,5-2 609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4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50 519 14195,'-8'13'1210,"1"0"1,0 1-1,1 0 0,-7 28 0,10-32-810,1-1 0,1 0 0,0 1-1,0-1 1,1 0 0,0 1 0,0-1-1,1 1 1,3 9 0,-3-16-331,0 1 0,0-1 0,0 1 0,1-1-1,0 0 1,0 0 0,0 0 0,0 0 0,0 0 0,0 0 0,1 0 0,-1-1 0,1 1 0,0-1 0,0 0 0,0 0-1,0 0 1,0 0 0,0 0 0,1-1 0,-1 1 0,5 0 0,-3 0-62,0-1 1,0 0-1,0-1 0,0 1 1,0-1-1,0 0 1,0 0-1,0-1 0,0 1 1,0-1-1,0 0 0,0-1 1,0 1-1,-1-1 1,10-4-1,-3-1-68,0 0 0,-1-1 0,1-1 0,-2 0 1,1 0-1,-1-1 0,-1 0 0,1 0 0,9-17 0,-3 1-74,-1 0 0,-2-1 1,12-33-1,-17 39 111,0 0 0,-2-1 0,-1 0 0,3-33 0,-6 41 31,-1 0 1,-1 0 0,0 1-1,-1-1 1,0 1 0,-1-1 0,-1 1-1,-8-21 1,-2 3 19,-2 1 0,-2 1 0,0 0 0,-2 2-1,-43-48 1,46 59 112,7 13 105,10 3-228,-1 0 1,1 0-1,0 0 1,0 0-1,0 0 1,-1 0-1,1 1 1,0-1 0,0 0-1,0 0 1,-1 0-1,1 1 1,0-1-1,0 0 1,0 0-1,0 0 1,-1 1-1,1-1 1,0 0-1,0 0 1,0 1-1,0-1 1,0 0-1,0 0 1,0 1 0,0-1-1,0 0 1,0 0-1,0 1 1,0-1-1,0 0 1,0 0-1,0 1 1,0-1-1,0 1 1,1 7 213,0 0 0,1 0 0,0 1-1,0-1 1,6 12 0,23 43 738,-17-36-527,69 122 970,-72-132-1362,1-1-1,1-1 1,0 0-1,1 0 0,0-1 1,25 17-1,-37-29-81,0 0-119,1 0 0,0 0 0,-1-1 0,1 1-1,0 0 1,0-1 0,0 0 0,0 0 0,0 0 0,0 0-1,0 0 1,7 0 0,-10-1 56,0 0-1,0 0 1,0 0 0,1 0-1,-1 0 1,0-1 0,0 1-1,0 0 1,0 0-1,1 0 1,-1-1 0,0 1-1,0 0 1,0 0 0,0 0-1,0-1 1,0 1 0,1 0-1,-1 0 1,0-1 0,0 1-1,0 0 1,0 0-1,0-1 1,0 1 0,0 0-1,0 0 1,0-1 0,0 1-1,0 0 1,0 0 0,0-1-1,-1 1 1,1 0 0,0 0-1,0 0 1,0-1-1,0 1 1,0 0 0,0 0-1,-1 0 1,1-1 0,0 1-1,0 0 1,0 0 0,0 0-1,-1 0 1,1-1 0,-8-9-2447,-6-3-264,-4-3 1180</inkml:trace>
  <inkml:trace contextRef="#ctx0" brushRef="#br0" timeOffset="1">334 270 11394,'8'-8'943,"0"0"-1,1 1 1,0-1-1,0 2 1,20-12-1,-8 8 984,42-15-1,-59 23-1667,1 1 0,-1 0 0,1 0-1,0 0 1,0 0 0,-1 1 0,1 0-1,0 0 1,0 0 0,0 1 0,-1-1 0,1 1-1,0 0 1,0 1 0,-1-1 0,8 4-1,-8-3-76,1 1 0,-1 0 0,0 0 0,0 1 0,0-1 0,-1 1 0,1 0 0,-1 0 0,0 0 0,0 0 0,0 1 0,0-1 0,-1 1 0,0 0 0,2 4 0,7 30 352,-10-20-1218,-1-19 593,0 1 0,-1-1 0,1 1 1,0-1-1,0 1 0,0-1 0,-1 1 0,1-1 0,0 0 1,0 1-1,-1-1 0,1 1 0,0-1 0,-1 0 0,1 1 1,0-1-1,-1 0 0,1 0 0,0 1 0,-1-1 0,1 0 1,-1 0-1,1 1 0,-1-1 0,1 0 0,-1 0 0,1 0 1,-1 0-1,-4-1 260,4-6-366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4.6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 18932,'-13'24'1024,"6"-7"353,9-3-905,9-14-1208,4-5-841,18-9 657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5.0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1 247 14419,'0'5'802,"1"0"0,-1 0 0,1 0 0,0 0 0,0-1 0,1 1-1,-1 0 1,5 6 0,-2-3-172,0 0 0,1-1-1,0 0 1,9 9 0,-4-6-193,0-1 0,1 0 0,0 0 0,0-1 0,23 12 0,-26-16-321,0 0 0,0-1 0,0-1-1,0 1 1,0-1 0,0 0 0,1-1 0,-1 0-1,1-1 1,10 0 0,-15 0-92,1 0 0,-1-1 0,0 0 0,1 0 1,-1 0-1,0-1 0,0 1 0,0-1 0,0 0 0,0 0 0,-1-1 0,1 1 0,-1-1 1,1 0-1,-1 1 0,0-1 0,0-1 0,0 1 0,0 0 0,-1-1 0,4-6 1,-2 3-12,-1-1 0,0 0 1,0 1-1,0-1 1,-1 0-1,-1-1 0,1 1 1,-1 0-1,-1 0 0,1-1 1,-1 1-1,-1 0 1,0 0-1,0-1 0,0 1 1,-5-12-1,0 2-366,-1 0 0,-1 1-1,-1-1 1,0 2-1,-2-1 1,-11-14 0,14 21 51,2 3-513,1 0 0,0 0 0,-5-10 0,9 16 762,1 0 1,-1 0-1,1 0 1,-1 0-1,1 0 0,-1 0 1,1 0-1,0 0 1,-1 0-1,1 0 1,0 0-1,0 0 1,0 0-1,0 0 1,0 0-1,0-1 1,0 1-1,0 0 0,1 0 1,-1 0-1,0 0 1,1 0-1,-1 0 1,0 0-1,1 0 1,0 0-1,-1 0 1,1 0-1,-1 0 1,1 0-1,0 1 1,1-2-1,16-9 20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5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13 608 13115,'3'4'563,"-1"-1"1,0 1-1,0 0 1,0 0-1,0 0 1,-1 0-1,0 0 0,1 0 1,-1 0-1,-1 0 1,1 0-1,-1 1 1,1-1-1,-1 0 1,-1 7-1,-1 6 474,-1 1-1,-7 24 1,3-14-283,-3 25-317,20-81-1327,1-32-649,-10 43 891,2 1 0,0 0 0,1-1 0,1 1 0,11-27 0,-16 43 623,0-1 0,0 1 0,1-1 1,-1 1-1,0 0 0,0-1 1,0 1-1,1 0 0,-1-1 0,0 1 1,0 0-1,1 0 0,-1-1 1,0 1-1,1 0 0,-1-1 0,0 1 1,1 0-1,-1 0 0,0 0 1,1 0-1,-1-1 0,1 1 0,-1 0 1,0 0-1,1 0 0,-1 0 0,1 0 1,-1 0-1,0 0 0,1 0 1,-1 0-1,1 0 0,-1 0 0,0 0 1,1 0-1,-1 0 0,0 1 1,1-1-1,-1 0 0,1 0 0,-1 0 1,0 0-1,1 1 0,-1-1 1,1 1-1,14 17-227,-10-11 275,2 2 168,1 0 0,0 0 0,18 15-1,-24-22-122,1 0-1,-1-1 0,1 1 0,0 0 1,0-1-1,0 0 0,0 1 0,-1-1 0,1-1 1,1 1-1,-1 0 0,0-1 0,0 1 0,0-1 1,0 0-1,0 0 0,0 0 0,1 0 0,-1-1 1,4 0-1,-4-1-21,-1 1 1,1 0-1,-1-1 1,0 1 0,0-1-1,1 1 1,-1-1-1,0 0 1,0 0-1,-1 0 1,1 0-1,0-1 1,-1 1-1,1 0 1,-1-1-1,0 1 1,0-1 0,0 1-1,1-4 1,1-4 55,0 0 0,-1-1 0,1-18 0,-1 0-22,-3 0 1,0 0-1,-2 1 0,-7-36 1,-2 12-102,-26-70 1,15 61 34,-54-99 0,63 135 297,5 17 284,9 8-575,0 0 0,-1 0 0,1 0-1,0 0 1,0 0 0,-1 0-1,1 0 1,0 0 0,0 0-1,0 0 1,-1 0 0,1 0-1,0 0 1,0 1 0,0-1-1,-1 0 1,1 0 0,0 0-1,0 0 1,0 0 0,0 0-1,0 1 1,-1-1 0,1 0-1,0 0 1,0 0 0,0 1-1,0-1 1,0 0 0,0 0-1,0 0 1,0 0 0,-1 1-1,1-1 1,0 0 0,0 0-1,0 1 1,0-1 0,0 0 0,0 0-1,0 0 1,0 1 0,0-1-1,0 0 1,1 0 0,-1 1-1,0 6 215,0 0-1,1 0 0,0 0 0,0 0 1,1 0-1,3 8 0,17 41 501,-19-49-662,19 43 703,3-1-1,59 89 1,-72-123-857,1 0 0,0-2 0,0 1 0,2-2 0,-1 0 0,2-1 0,-1 0 0,2-1 0,-1-1 0,33 13 0,-49-22 23,0 0-1,0 0 1,1 0-1,-1 0 1,0 0-1,0 0 1,0 0-1,0 0 1,0 0-1,1-1 1,-1 1-1,0 0 1,0 0-1,0 0 1,0 0-1,0 0 1,0 0-1,1 0 1,-1-1-1,0 1 1,0 0-1,0 0 1,0 0-1,0 0 1,0 0-1,0-1 1,0 1-1,0 0 1,0 0-1,0 0 1,0 0-1,0-1 1,0 1-1,0 0 1,0 0-1,0 0 1,0 0-1,0-1 1,0 1-1,0 0 1,0 0-1,0 0 1,0 0-1,0-1 1,0 1-1,0 0 1,0 0-1,0 0 1,-1 0-1,1 0 1,0 0-1,0-1 1,0 1-1,0 0 1,0 0-1,0 0 1,-1 0-1,1 0 1,-5-5-1001,1 1 1,-1 0-1,-1 0 0,-6-4 1,-13-6-527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5.7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13835,'4'2'417,"-1"1"-1,0-1 1,1 0-1,0 0 1,-1 0 0,1 0-1,0 0 1,0-1 0,0 0-1,0 0 1,0 0 0,0 0-1,1-1 1,-1 1-1,0-1 1,5 0 0,9-1 373,0-1 1,23-5-1,-32 5-415,7-1 168,0 0 0,-1 2 0,1 0-1,22 1 1,-34 0-480,0 0-1,0 1 0,-1-1 1,1 1-1,0 0 0,0 0 0,0 1 1,0-1-1,-1 1 0,1 0 1,-1 0-1,1 0 0,-1 0 1,0 1-1,0-1 0,0 1 0,0 0 1,0 0-1,0 0 0,-1 0 1,0 0-1,4 6 0,-4-4-137,0 0 0,0 0 0,0 1 0,-1-1 0,1 1 0,-1-1 0,-1 1 1,1-1-1,-1 1 0,0-1 0,0 1 0,0-1 0,-3 9 0,-2-3-1741,4-10 1668,1-1 0,-1 0 0,1 0 0,0 0 0,-1 0 0,1 1 0,-1-1 0,1 0 0,0 0 0,-1 0 0,1 0 0,-1 0 0,1 0 0,-1 0 0,1 0 0,0 0 0,-1 0 0,1 0 0,-1-1 1,1 1-1,0 0 0,-1 0 0,1 0 0,-1 0 0,1-1 0,0 1 0,-1 0 0,1 0 0,0-1 0,-1 1 0,1 0 0,0-1 0,-1 0 0,-11-11-1603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6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45 128 16764,'-20'16'1584,"4"4"1056,8 1-967,8-1-833,3-6-408,7-10-440,6-1-256,7-5-600,3-1-1009,0-5 1025</inkml:trace>
  <inkml:trace contextRef="#ctx0" brushRef="#br0" timeOffset="1">444 169 13995,'-18'39'2200,"-12"32"2732,27-63-4342,1 1-1,0-1 1,0 1-1,0 0 1,1 0-1,0 10 0,2-16-494,-1 0-1,0 0 1,1 0-1,-1-1 1,1 1 0,0 0-1,0-1 1,0 1-1,0-1 1,0 1-1,0-1 1,1 1-1,-1-1 1,1 0-1,0 0 1,0 0-1,3 3 1,-4-4-70,1 0 0,-1 0 0,1 0 1,-1 0-1,1 0 0,0-1 0,-1 1 0,1-1 1,0 1-1,-1-1 0,1 1 0,0-1 1,0 0-1,0 0 0,-1 0 0,1 0 0,0 0 1,0 0-1,-1-1 0,1 1 0,0-1 0,0 1 1,-1-1-1,1 0 0,-1 1 0,1-1 0,0 0 1,1-1-1,4-3 36,0-1 0,0 0 0,0 0 0,-1 0 0,0-1 0,0 0 0,7-11 0,31-61 305,-11 18-216,16-5-118,0-3-1984,-28 35-327,-1 5 705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13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899 97 7322,'-22'-21'1196,"8"8"87,-25-20 0,34 30-1156,0-1 0,0 1 0,-1 0 0,1 1 0,-1 0 0,0-1 1,0 2-1,0-1 0,-7-1 0,-14 1 139,0 1 1,0 1-1,0 1 1,-43 7-1,28 1 139,1 0 1,-50 20-1,57-16-123,1 1-1,0 2 0,1 1 1,1 2-1,-42 32 1,58-39-200,1 0 0,0 1 0,2 0 1,-1 1-1,2 1 0,-1 0 1,2 0-1,0 1 0,1 0 0,1 1 1,1 0-1,-9 28 0,9-15 52,1 1 0,2 0 0,1 0 0,2 0 1,0 0-1,3 0 0,5 35 0,0-25 75,2-1 0,1 0 0,3-1 0,32 72 0,-32-86-129,2 0 1,0-1-1,2-1 0,0-1 1,2 0-1,0-2 0,1 0 1,1-1-1,1-1 0,43 27 1,-24-21 3,2-1 1,0-3-1,1-1 1,1-2-1,73 17 1,-48-20 184,124 10 0,71-15 220,-191-8-154,-1-4 1,1-3 0,134-27 0,-126 10 366,149-63 1,63-66 448,-259 132-1053,-9 6-40,24-17-1,-43 25-50,0 1-1,0-1 1,0-1-1,-1 1 0,0-1 1,0 0-1,6-12 0,-4 5 7,-1-1 0,0 0 0,-1-1 0,-1 0 0,0 0 0,-1 0 0,-1 0 0,-1-1 0,0 1 0,-1-1 0,-2-30 0,-3 14 10,-1 1 1,-1 0-1,-2 0 1,-1 1-1,-14-33 0,13 41-16,0 1 0,-2 0-1,0 0 1,-2 1-1,-28-33 1,20 29 6,-1 2-1,-2 1 1,-50-37-1,32 33-1,-1 1-1,0 2 0,-2 1 1,-1 3-1,-84-22 0,79 28-10,0 2-1,-1 3 1,-1 2-1,1 3 1,-1 2-1,1 2 1,0 2-1,-1 3 1,-68 17-1,58-5 55,0 2 0,-61 31 0,-110 71-2170,245-129 475,14-16 398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26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0 18452,'-11'31'2969,"-4"-3"3360,9-5-4833,-1-8-456,2-12-2232,-1-1 1816,-9-6-976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0:58.6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87 11098,'-2'-86'3538,"-5"148"-1274,-14 132-1436,-25 385 763,45-553-1548,5 153 134,-3-171-172,-1-5-3,0 0 0,0 0-1,0 0 1,0 0 0,1 0 0,0 0-1,0 0 1,-1 0 0,2 0 0,-1 0-1,0 0 1,0-1 0,1 1 0,0 0-1,2 3 1,-3-6-2,-1 1 1,0-1-1,1 0 0,-1 0 1,0 0-1,1 1 0,-1-1 0,0 0 1,1 0-1,-1 0 0,0 0 1,1 0-1,-1 0 0,0 0 0,1 0 1,-1 0-1,1 0 0,-1 0 1,0 0-1,1 0 0,-1 0 0,0 0 1,1 0-1,-1 0 0,0 0 0,1 0 1,-1-1-1,0 1 0,1 0 1,-1 0-1,0 0 0,1-1 0,-1 1 1,0 0-1,1 0 0,-1-1 1,0 1-1,7-9 9,-2 1 0,1-1 0,-1-1-1,0 1 1,-1-1 0,5-13 0,-9 23-8,97-309 98,-41 119-87,13 6 21,-41 128-16,-13 34-17,-7 17-2,-8 5 2,1 0 0,-1 0 0,0 0 0,1 0-1,-1 0 1,0 0 0,0 0 0,1 0 0,-1 0 0,0 0 0,0 0 0,1 1 0,-1-1 0,0 0 0,0 0 0,0 0 0,1 0 0,-1 0 0,0 1 0,0-1 0,0 0-1,1 0 1,-1 0 0,0 1 0,0-1 0,0 0 0,0 0 0,0 0 0,1 1 0,-1-1 0,0 0 0,2 10-2,0-1 1,-1 1-1,0-1 0,0 1 1,-1 0-1,-1 12 0,0-6 2,-17 212 50,11-157 16,-45 345 873,49-395-873,0-5 1,1 0 0,1 1 0,0-1 0,1 1 0,2 17 0,-2-33-62,0 0 0,0 1 1,0-1-1,0 0 0,0 0 0,1 0 1,-1 0-1,0 1 0,1-1 0,-1 0 1,1 0-1,0 0 0,-1 0 0,1 0 1,0 0-1,-1 0 0,1 0 0,0-1 1,0 1-1,0 0 0,0 0 1,1 0-1,-1-1-3,0 0 0,0 0 0,0 0 0,0 0 0,0 0 0,0 0 0,0 0 0,0 0 0,0 0 0,0-1 1,0 1-1,0-1 0,0 1 0,0 0 0,0-1 0,0 0 0,0 1 0,0-1 0,-1 1 0,2-2 0,5-5 2,1 0 0,-2-1-1,1 0 1,9-15 0,21-41 5,-2-2 1,30-80-1,42-150-2,-105 289-8,20-57-2,84-217 9,-102 271-5,1 1 1,0-1-1,8-9 0,-12 18-1,-1 0 1,1 1-1,0-1 0,-1 0 0,1 0 0,0 0 0,0 1 0,0-1 0,0 0 0,0 1 1,0-1-1,0 1 0,0-1 0,1 1 0,-2-1 0,0 2 0,1-1 0,-1 0 0,1 0 0,-1 0 0,0 0 1,1 0-1,-1 0 0,0 0 0,1 0 0,-1 0 0,0 1 0,1-1 0,-1 0 0,0 0 0,1 0 0,-1 1 0,0-1 0,0 0 0,1 0 1,-1 1-1,0-1 0,0 0 0,0 1 0,1-1 0,-1 0 0,0 1 0,2 3 1,-1 1 1,0-1-1,0 1 1,0-1-1,0 8 0,0 23 17,-1 0 0,-7 46 0,4-52-5,-37 261 132,-16-1 137,33-171-16,-9 99 701,32-207-862,-1 0 0,1 0 0,3 19 0,-3-28-95,0 0 0,0 0-1,1 0 1,-1 1 0,0-1-1,0 0 1,1 0 0,-1 0-1,1 0 1,-1 0 0,1 0-1,-1 0 1,1 0 0,0 0 0,-1 0-1,1 0 1,0 0 0,0 0-1,0 0 1,0-1 0,0 1-1,-1 0 1,1-1 0,1 1-1,-1 0 1,1-1 0,0 0-7,0 0 0,-1 0 1,1 0-1,0-1 1,0 1-1,0-1 0,-1 0 1,1 1-1,0-1 0,-1 0 1,1 0-1,-1 0 1,1 0-1,-1 0 0,1-1 1,1-1-1,5-4-2,-1 0 0,0-1-1,0 0 1,-1-1 0,6-9 0,24-50-14,-32 59 9,130-320-670,-38 83 30,-69 184 524,67-108-1,-91 166 121,13-20 0,19-24 0,-29 42 0,-1-1 1,2 1 0,-1 1 0,1-1-1,-1 1 1,1 0 0,15-7-1,-21 11 1,1 0-1,-1 0 0,1 1 0,-1-1 0,1 0 0,-1 1 1,1-1-1,-1 1 0,1 0 0,-1 0 0,1-1 0,0 1 0,-1 0 1,1 0-1,-1 0 0,1 1 0,0-1 0,-1 0 0,1 1 1,-1-1-1,1 1 0,-1-1 0,1 1 0,-1 0 0,1-1 0,-1 1 1,0 0-1,0 0 0,1 0 0,-1 0 0,0 0 0,0 1 1,0-1-1,0 0 0,0 0 0,0 1 0,0-1 0,0 1 0,-1-1 1,1 0-1,-1 1 0,1 1 0,2 7 1,0 1-1,-1-1 1,0 0 0,-1 1-1,0 18 1,-2 20 8,-2-1 0,-2 1 0,-16 61 0,-48 145 18,11-85 14,4-10 143,14-3 212,39-151-363,0 1 1,0 0-1,0-1 0,1 1 0,0 0 0,2 7 0,-2-13-26,0 0-1,0 0 1,0 1-1,1-1 1,-1 0-1,1 0 1,-1 0-1,1 0 1,-1 0-1,1 0 1,0 0-1,-1 0 1,1 0-1,1 1 1,-2-2-6,1 0 1,-1 1-1,1-1 1,-1 0-1,1 0 1,0 1-1,-1-1 1,1 0-1,-1 0 1,1 0-1,-1 0 1,1 0-1,-1 0 1,1 0-1,0 0 0,-1 0 1,1 0-1,-1 0 1,1 0-1,-1 0 1,2-1-1,1-1-5,0 0-1,1 0 0,-1 0 0,0 0 1,0-1-1,0 0 0,4-5 0,4-5-41,-1 0 0,0-1 0,12-23 1,19-51-195,-38 82 223,151-419-1433,-73 185 919,13 9 541,-87 214 17,31-57 94,-33 67-95,0-1 0,1 1 1,-1 0-1,2 0 1,-1 1-1,0-1 0,9-4 1,-14 10-19,0 0 1,0 0-1,0 0 1,1 0 0,-1 0-1,0 0 1,1 1-1,-1-1 1,1 1-1,-1-1 1,1 1-1,-1-1 1,1 1-1,-1 0 1,1 0-1,0-1 1,-1 1-1,1 1 1,-1-1-1,3 0 1,-2 1-3,-1 0 0,0-1 0,0 1 0,0 0 1,0 0-1,0 0 0,0 0 0,0 0 0,0 0 0,-1 0 0,1 0 1,0 1-1,-1-1 0,1 0 0,-1 0 0,1 0 0,-1 1 1,1-1-1,-1 2 0,2 8 23,-1 1 0,0-1 1,-1 1-1,0-1 0,-2 15 0,-13 66 157,-33 117 0,29-135-144,-17 70 10,-64 270 497,92-381-435,4-20-41,1 0 0,0 0 0,1 0 0,0 0-1,1 0 1,1 18 0,3-21 27,-2-10-98,-1 0-1,0 0 1,0 0-1,0 0 0,0 0 1,1 0-1,-1 1 1,0-1-1,0 0 1,0 0-1,0 0 0,1 0 1,-1 0-1,0 0 1,0 0-1,0 0 1,0 0-1,1 0 0,-1 0 1,0 0-1,0 0 1,0-1-1,0 1 1,1 0-1,-1 0 1,0 0-1,0 0 0,0 0 1,0 0-1,1 0 1,-1 0-1,0 0 1,0-1-1,0 1 0,0 0 1,0 0-1,0 0 1,0 0-1,1 0 1,-1-1-1,4-4-3,0-1 1,-1 0-1,1 0 0,-1 0 0,0 0 1,2-8-1,18-55-101,-22 65 95,54-182-415,67-206-523,-87 302 896,4 2 0,93-154 0,-132 241 51,51-71 145,-45 66-111,-1-1-1,1 1 1,1 0-1,-1 1 1,1-1-1,0 1 1,13-7-1,-19 11-25,0 1 1,0-1-1,0 1 0,1-1 0,-1 0 0,0 1 1,0 0-1,0-1 0,1 1 0,-1 0 0,0-1 1,0 1-1,1 0 0,-1 0 0,0 0 1,0 0-1,1 0 0,-1 1 0,0-1 0,0 0 1,1 1-1,-1-1 0,0 0 0,0 1 0,0-1 1,0 1-1,0 0 0,0-1 0,2 3 0,-1 0 10,0 0-1,0 0 0,0 0 0,-1 0 0,0 1 0,0-1 0,0 0 0,0 1 0,1 5 1,0 5 24,0 0 0,-1 0 0,-1 0 0,-1 16 0,-11 57 93,11-77-122,-107 434 232,47-220-183,45-144 46,15-71-82,0-1 0,0 1 0,1 0 0,0 0 0,2 13 0,-2-21-24,0-1-1,0 0 1,0 1-1,0-1 1,0 1-1,0-1 1,0 0-1,0 1 1,1-1 0,-1 1-1,0-1 1,0 0-1,0 1 1,0-1-1,1 0 1,-1 1-1,0-1 1,0 0-1,1 1 1,-1-1 0,0 0-1,1 0 1,-1 1-1,0-1 1,1 0-1,-1 0 1,0 1-1,1-1 1,-1 0-1,0 0 1,1 0-1,-1 0 1,1 0 0,-1 0-1,0 1 1,1-1-1,-1 0 1,1 0-1,-1 0 1,1 0-1,-1-1 1,0 1-1,1 0 1,-1 0 0,1 0-1,-1 0 1,0 0-1,1 0 1,-1-1-1,0 1 1,1 0-1,-1 0 1,1-1-1,3-1 7,-1-1 0,0 1 0,0-1 0,1 0 0,-1 0 0,-1 0 0,1 0 0,0-1 0,-1 1 0,3-5 0,19-43-14,-16 31-5,61-169-340,-14-7-185,3-11 56,17 10 379,-68 181 124,27-53 119,-29 61-99,0 0 0,1 1 1,0 0-1,0 0 1,0 0-1,8-6 1,-12 12-30,-1 0 0,0-1 0,0 1 0,1 0 0,-1 1 0,1-1 0,-1 0 0,1 0 0,0 1 1,-1-1-1,1 0 0,-1 1 0,1 0 0,0-1 0,-1 1 0,1 0 0,3 0 0,-4 0-3,0 1-1,0-1 1,0 1-1,0-1 1,1 1-1,-1-1 0,-1 1 1,1 0-1,0 0 1,0-1-1,0 1 1,0 0-1,0 0 0,-1 0 1,1 0-1,0 0 1,-1 0-1,1 0 1,-1 0-1,1 1 1,2 7 26,-1-1 0,0 1 0,0-1 1,-1 1-1,0 0 0,-1 13 1,-1 18 61,-11 69 0,-17 45 0,23-122-92,-4 15-1,-29 159 147,18 2 376,21-188-386,2 33 1,-1-50-126,-1 0 0,1 0 0,0 0 0,0 0 0,0 0 0,0-1 0,0 1 1,4 5-1,-5-8-17,0 1 0,1-1 0,-1 1 1,1-1-1,-1 1 0,1-1 0,-1 0 1,1 1-1,-1-1 0,1 0 1,-1 0-1,1 1 0,-1-1 0,1 0 1,0 0-1,-1 0 0,1 0 0,-1 1 1,1-1-1,0 0 0,-1 0 0,1 0 1,-1 0-1,1-1 0,0 1 0,-1 0 1,1 0-1,-1 0 0,1 0 1,-1-1-1,1 1 0,0 0 0,-1 0 1,1-1-1,-1 1 0,1 0 0,-1-1 1,0 1-1,1-1 0,-1 1 0,1-1 1,-1 1-1,0-1 0,1 0 0,5-6 3,-1 0-1,0 0 1,-1 0-1,7-14 1,16-44-4,-23 55-1,70-201-4,10-27-17,-67 196 31,3 0-1,1 2 1,35-51 0,-46 78 14,19-21 0,-26 31-18,1-1-1,-1 1 1,1 0-1,0 0 0,0 1 1,0-1-1,0 1 1,6-3-1,-9 5-3,0 0-1,0-1 0,0 1 1,0 0-1,0 0 1,0 0-1,0 0 1,0 0-1,0 0 0,0 0 1,0 0-1,0 0 1,0 0-1,0 0 0,0 1 1,0-1-1,0 0 1,-1 1-1,1-1 1,0 1-1,0-1 0,0 1 1,0-1-1,-1 1 1,2 1-1,0-1 2,-1 1 0,0 0 0,0 0-1,1 0 1,-1 0 0,0 1 0,-1-1 0,1 0-1,0 0 1,0 4 0,2 10 3,-2-1-1,0 0 0,0 0 1,-3 18-1,-11 64 19,7-57-16,-2 17-2,-4 23 3,-2 82 0,16-104-11,-2-54 1,1 1 1,-1-1-1,1 0 0,0 0 1,0 0-1,1 0 1,-1 0-1,1 0 0,2 5 1,-3-9-1,-1 1 1,1-1-1,-1 1 1,1-1-1,-1 1 1,1-1-1,-1 1 1,1-1 0,-1 0-1,1 1 1,0-1-1,-1 0 1,1 1-1,0-1 1,-1 0-1,1 0 1,0 0-1,-1 1 1,1-1-1,0 0 1,-1 0-1,1 0 1,0 0-1,-1 0 1,1 0-1,0-1 1,0 1-1,-1 0 1,1 0-1,0 0 1,-1-1-1,1 1 1,-1 0 0,2-1-1,1-1-1,-1 0 0,1 1 0,-1-1 0,0-1-1,0 1 1,0 0 0,0 0 0,2-4 0,7-12-3,0-1 1,-1 0-1,-1-1 1,9-29 0,20-91 10,-31 113-5,9-43 7,10-37 30,-20 88 44,1 0-1,0 0 1,12-21-1,-18 38-61,0 1 0,0-1-1,0 0 1,0 0-1,0 1 1,0-1 0,1 1-1,-1-1 1,1 1 0,-1 0-1,1-1 1,-1 1 0,1 0-1,0 0 1,3-2 0,-4 3-12,0 0 0,0 0 0,0 1 1,0-1-1,0 0 0,-1 0 0,1 0 1,0 0-1,0 1 0,0-1 0,0 1 1,0-1-1,0 0 0,-1 1 1,1-1-1,0 1 0,0 0 0,-1-1 1,1 1-1,0 0 0,-1-1 0,1 1 1,-1 0-1,1-1 0,-1 1 0,1 0 1,-1 0-1,0 0 0,1 0 1,-1 0-1,1 1 0,3 9 35,-1 0 0,0 1 0,0-1 0,-1 1 0,1 16 0,-2-14-9,12 128 291,-6-51-77,31 151-1,-34-225-243,1-1 0,0 0 0,1 0 0,1 0 0,16 28 0,-21-41-19,-1-1-1,0 0 1,1-1-1,-1 1 1,1 0-1,0 0 0,-1-1 1,1 1-1,0-1 1,0 1-1,0-1 1,0 0-1,1 0 1,-1 0-1,0 0 0,0 0 1,1 0-1,-1-1 1,0 1-1,1-1 1,3 1-1,-4-2-99,0 1-1,0-1 1,0 0-1,1 1 1,-1-1-1,0 0 1,-1 0-1,1-1 1,0 1-1,0 0 1,0-1-1,-1 1 1,1-1-1,-1 1 1,1-1-1,-1 0 1,1 0-1,-1 1 1,0-1-1,0 0 1,0 0-1,0 0 1,1-4-1,5-15-559,5-29-1,-12 50 675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03.7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7602,'1'1'429,"1"0"0,0 0 0,-1 0 0,1 0 0,-1 0 1,1 0-1,-1 0 0,1 1 0,-1-1 0,0 0 1,0 1-1,0 0 0,0-1 0,0 1 0,2 2 0,-2-2-282,0 0 0,0 0 0,0 0 0,1 0-1,-1 0 1,1 0 0,-1-1 0,1 1 0,0 0-1,0-1 1,0 1 0,3 1 0,1-1 26,-1 0 1,1-1-1,0 1 1,-1-1-1,1-1 1,0 1-1,0-1 1,0 0 0,6 0-1,58-10 563,-47 5-545,105-13 957,142-3 0,-183 20-882,-1 4-1,140 22 0,183 17 108,-222-27 84,-151-12-308,-2 1 418,0-1 1,68-5-1,-102 2-573,0 0 1,1 0-1,-1 0 1,0-1-1,1 1 1,-1 0-1,0 0 1,0 0-1,1-1 1,-1 1-1,0 0 1,0-1-1,0 1 1,1 0-1,-1 0 1,0-1-1,0 1 1,0 0-1,0-1 1,0 1-1,0 0 0,0-1 1,1 1-1,-1 0 1,0-1-1,0 1 1,0 0-1,0-1 1,0 1-1,-1 0 1,1-1-1,-2-16-1045,1 12 621,-2-24-335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4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16 126 10706,'-5'-22'1025,"2"14"-408,1-1 0,0 0 0,0 1 0,1-1 0,0 0 1,1 0-1,0 0 0,2-11 0,-2 19-556,0 0 0,0 1-1,0-1 1,0 0 0,1 0 0,-1 1 0,0-1-1,0 0 1,1 1 0,-1-1 0,1 0 0,-1 1-1,1-1 1,-1 1 0,1-1 0,-1 1 0,1-1-1,-1 1 1,2-2 0,-2 2-9,1 0 1,-1 0 0,1 0-1,-1 0 1,1 0 0,-1 0-1,1 0 1,-1 0-1,1 0 1,-1 0 0,1 1-1,-1-1 1,1 0-1,-1 0 1,1 0 0,-1 0-1,1 1 1,-1-1-1,1 0 1,-1 1 0,1 0-1,2 1 104,-1 0 0,0 1 0,0-1 0,0 1 0,0 0 0,0-1 0,-1 1 0,2 3 0,44 133 2471,-9-18-1521,23 14-580,-48-110-513,2 0 1,0-1-1,21 23 1,-36-47 21,16 16-984,-10-13-1265,-8-13-1205,-3-4 408,-4-4 1045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5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52 271 9786,'-2'-2'373,"0"-1"0,0 1 0,0 0 0,0 1 0,-1-1 1,1 0-1,-1 1 0,1-1 0,-5-2 0,-12-6 2435,18 9-2731,1 1 0,0-1 0,-1 1 0,1-1 0,-1 1-1,1 0 1,0-1 0,-1 0 0,1 1 0,0-1 0,0 1 0,-1-1 0,1 1 0,0-1 0,0 1 0,0-1 0,0 0 0,0 1 0,0-1 0,0 1 0,0-1-1,0 1 1,0-1 0,0 0 0,0 1 0,0-1 0,0 1 0,1-1 0,-1 1 0,0-1 0,0 0 0,1 0 0,12-17 837,-11 16-789,30-39 920,-13 16-474,2 0 0,33-31 0,-47 50-487,-1 1 1,1-1-1,0 2 0,1-1 0,-1 1 1,1 0-1,-1 0 0,1 1 0,0 0 1,1 1-1,-1-1 0,0 2 1,1-1-1,8 0 0,-14 2-67,0 0-1,0 1 0,0-1 1,0 0-1,0 1 1,0 0-1,0-1 1,0 1-1,-1 0 1,1 1-1,0-1 1,0 0-1,-1 1 0,1-1 1,-1 1-1,0 0 1,1 0-1,-1 0 1,0 0-1,0 1 1,0-1-1,0 0 1,-1 1-1,1-1 0,-1 1 1,3 5-1,-2-2-11,1 1-1,-2 0 0,1 0 0,-1-1 0,0 1 1,0 0-1,-1 0 0,1 0 0,-2 0 1,-1 11-1,-8 29 21,-22 65 0,28-98-15,-23 56 9,26-69-25,1 0 1,0-1 0,-1 1 0,1 0-1,0-1 1,0 1 0,0 0 0,0-1 0,0 1-1,0 0 1,0-1 0,0 1 0,0 0-1,0 0 1,0-1 0,0 1 0,0 0 0,0-1-1,1 1 1,-1 0 0,0-1 0,0 1-1,1 0 1,0 0-6,-1-1 0,1 0 0,0 1 0,-1-1 0,1 0 0,0 0-1,-1 1 1,1-1 0,0 0 0,-1 0 0,1 0 0,0 0 0,-1 0 0,1 0 0,0 0 0,0 0 0,-1 0-1,2 0 1,4-2-70,0 1 0,0-1-1,10-5 1,-15 6 77,34-14-221,50-16 0,-75 28 189,1 0 0,0 1 1,-1 0-1,1 1 0,0 0 0,0 1 0,0 0 1,0 1-1,17 2 0,-25-2 37,0 0 1,0 0-1,1 0 0,-2 0 1,1 0-1,0 1 1,0-1-1,0 1 0,-1 0 1,1 0-1,-1 0 0,1 0 1,-1 0-1,0 1 1,0-1-1,0 0 0,0 1 1,0 0-1,-1-1 0,1 1 1,1 3-1,-2-2 3,0-1 1,0 1-1,-1-1 0,1 1 0,-1 0 1,0-1-1,0 1 0,0-1 0,0 1 1,-1 0-1,0-1 0,1 1 0,-1-1 0,0 0 1,-1 1-1,1-1 0,0 0 0,-3 5 1,-5 5 19,0 0 1,-1 0-1,0 0 0,-1-2 1,0 1-1,-1-1 1,-1-1-1,1 0 1,-1-1-1,-1 0 1,-24 11-1,34-19-171,0 1 1,1-1-1,-2 0 0,1-1 1,0 1-1,-6-1 0,9 0 54,0 1-1,1-1 1,-1 0-1,0 0 1,1 0-1,-1 0 1,1 0-1,-1 0 1,0 0-1,1-1 1,-1 1 0,0 0-1,1 0 1,-1 0-1,1-1 1,-1 1-1,0 0 1,1-1-1,-1 1 1,1 0-1,-1-1 1,1 1-1,-1-1 1,1 1-1,0-1 1,-1 1-1,1-1 1,-1 1-1,1-1 1,0 1-1,0-1 1,-1 0-1,1 1 1,0-1-1,0 1 1,0-1-1,-1 0 1,1 1-1,0-1 1,0 0-1,0 1 1,0-1-1,0 0 1,0 1-1,1-1 1,-1 0-1,0 1 1,0-1-1,0 1 1,1-2-1,7-12-972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5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13795,'12'8'1728,"-6"2"1177,-1 0-369,-3 4-1183,-2 0-449,-3 0-624,-1 3-144,3-3-80,-3 1-192,4-4-616,0-9-640,2 3-953,1-5 1097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6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55 12531,'-7'-13'536,"6"3"-112,-1-1-112,4 2-168,4-2-120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6.3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208 100 11747,'1'-1'179,"-1"1"0,1 0 0,-1-1 1,1 1-1,-1 0 0,1 0 1,-1 0-1,1-1 0,0 1 1,-1 0-1,1 0 0,-1 0 1,1 0-1,0 0 0,-1 0 1,1 0-1,-1 0 0,1 0 0,0 0 1,-1 0-1,1 1 0,-1-1 1,1 0-1,-1 0 0,1 1 1,0-1-1,-1 0 0,1 0 1,-1 1-1,0-1 0,1 1 0,-1-1 1,1 0-1,-1 1 0,1-1 1,-1 1-1,0-1 0,1 1 1,-1-1-1,0 1 0,1 0 1,0 4 190,1-1 0,-1 1 0,0 0 0,0 7 0,1 2 359,10 36 815,20 54 1,-17-64-1328,-3 1 0,12 66 0,-24-106-193,1 25-1058,-1-26 947,0 1 0,0-1 0,0 1 0,0-1 1,0 1-1,0-1 0,0 0 0,-1 1 0,1-1 0,0 1 1,0-1-1,0 1 0,-1-1 0,1 0 0,0 1 0,0-1 1,-1 0-1,1 1 0,-1 0 0,0-1-24,1 0 0,0 0 0,-1 0 0,1 0 0,-1-1 0,1 1 0,-1 0 0,1 0 0,-1 0 1,1 0-1,-1 0 0,1-1 0,-1 1 0,1 0 0,-1 0 0,1-1 0,0 1 0,-1 0 0,1-1 0,0 1 0,-1 0 0,1-1 0,0 1 0,-1-1 0,-7-9 1501,2-5-939</inkml:trace>
  <inkml:trace contextRef="#ctx0" brushRef="#br0" timeOffset="1">1 245 14347,'18'-10'1320,"6"-8"825,4-4-297,13-6-536,-2-2-287,2 4-505,-5 0-160,-3 5-328,-7 3-264,-2 3-680,1 2-521,-6 3-879,3 2 1096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6.7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13107,'4'27'4403,"12"45"1,-5-37-3315,1 0-1,19 35 1,-25-56-1243,2 0 1,0-1-1,0 0 1,1 0-1,15 15 1,-25-46-8987,0 14 8276,-6-21-1717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7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1 117 13283,'1'-5'1352,"6"0"937,6-3-345,8-3-544,9-4-231,4-1-361,-1-1-168,-2 2-328,-9 4-120,-8 3-640,-1 3-400,-9 5-1129,0 3-503,-11 12 1312</inkml:trace>
  <inkml:trace contextRef="#ctx0" brushRef="#br0" timeOffset="1">63 261 8698,'0'5'1344,"5"-5"1329,4-2-1233,16-6-424,1-5-88,5-2-135,2-1-105,-5 3-328,-2 0-136,-3 8-656,-7 1-312,-6 4-1841,-9 7 1417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09.4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35 5953,'1'-4'768,"-1"1"0,1 0-1,-1 0 1,1-1 0,-1 1 0,0-6-1,0 5 630,-1 4-1348,1 0-1,0 0 0,0 0 1,0 0-1,0 0 1,0-1-1,0 1 1,-1 0-1,1 0 1,0 0-1,0 0 1,0 0-1,0 0 1,-1 0-1,1 0 1,0 0-1,0 0 1,0 0-1,0 0 1,-1 0-1,1 0 1,0 0-1,0 0 1,0 0-1,0 0 0,-1 0 1,1 0-1,0 0 1,0 0-1,0 0 1,0 0-1,-1 1 1,0 1 380,6 3 31,-2 1 3668,0 11-2746,1 6-1034,26 69 580,12 44-586,-39-119-396,0-1-85,0-1-1,1 1 1,1 0-1,1-1 0,11 23 1,-17-38 100,0 0 0,0 0-1,0 1 1,0-1 0,0 0 0,0 0 0,0 0 0,0 0 0,0 0-1,0 0 1,0 0 0,0 0 0,1 0 0,-1 1 0,0-1 0,0 0-1,0 0 1,0 0 0,0 0 0,0 0 0,0 0 0,0 0 0,1 0-1,-1 0 1,0 0 0,0 0 0,0 0 0,0 0 0,0 0 0,0 0-1,0 0 1,0 0 0,1 0 0,-1 0 0,0 0 0,0 0-1,0 0 1,0 0 0,0 0 0,0 0 0,0 0 0,1 0 0,-1 0-1,0 0 1,0-1 0,4-5-1099,1-9-348,2-10 376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7.4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75 13371,'-3'23'1432,"1"-7"961,2-4-417,10-11-792,8-9-375,18-6-505,3-8-240,10-4-849,3 0-591,2-5 704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7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272 105 10802,'-4'-23'1196,"2"10"172,0 1 0,-1 0 0,-6-16 0,9 27-1198,-1 0-1,1 0 1,-1 0-1,1 0 1,-1 0-1,0 0 1,0-1-1,1 2 1,-1-1 0,0 0-1,0 0 1,0 0-1,-1-1 1,1 2-87,0 0 0,0 0 1,1-1-1,-1 1 1,0 0-1,0 0 1,1 0-1,-1 0 1,0 0-1,0 0 0,1 0 1,-1 0-1,0 0 1,0 1-1,1-1 1,-1 0-1,0 0 1,1 1-1,-1-1 1,0 0-1,1 1 0,-1-1 1,0 0-1,1 1 1,-1-1-1,0 2 1,-15 12 381,2 2 1,-1 0-1,2 1 0,0 0 1,-13 25-1,-2 0-135,-49 81 159,75-118-476,-1 0 0,0 0 1,1 1-1,0-1 0,0 1 0,-2 11 0,4-16-13,0 0 0,0 0 1,-1 1-1,1-1 0,0 0 0,0 0 1,0 0-1,1 1 0,-1-1 0,0 0 1,0 0-1,1 0 0,-1 0 0,0 1 1,1-1-1,-1 0 0,1 0 0,0 0 1,-1 0-1,1 0 0,0 0 0,0 0 1,-1-1-1,1 1 0,0 0 0,0 0 1,0 0-1,0-1 0,0 1 0,0-1 1,0 1-1,0-1 0,1 1 0,-1-1 1,0 1-1,0-1 0,0 0 0,3 0 1,-1 1-55,1-1 1,0 1 0,0-1 0,0 0-1,-1-1 1,1 1 0,0-1 0,0 0-1,-1 0 1,1 0 0,0 0 0,-1 0-1,1-1 1,-1 0 0,0 1 0,1-1-1,-1-1 1,0 1 0,0 0 0,0-1-1,-1 1 1,1-1 0,-1 0 0,4-5-1,3-6-211,-2 0 0,0 0-1,0-1 1,7-26-1,-8 22 88,12-25 1,-18 44 192,1-1-1,-1 0 1,0 1 0,0-1 0,0 1 0,0-1 0,1 1 0,-1-1 0,0 1 0,1-1 0,-1 1 0,0 0 0,1-1 0,-1 1 0,0-1 0,1 1 0,-1 0 0,1-1 0,-1 1 0,1 0 0,-1-1 0,1 1 0,-1 0 0,1 0 0,-1 0-1,1-1 1,-1 1 0,1 0 0,-1 0 0,2 0 0,-1 1 45,0 0-1,-1-1 0,1 1 0,0 0 1,0 0-1,-1 0 0,1 0 0,0 0 1,-1 0-1,1 0 0,-1 0 1,0 0-1,1 2 0,1 3 43,0-1 0,0 0 0,1 0 0,0 0 0,0 0 0,0 0 0,0 0 0,7 6 0,-8-10-242,-1 1-1,1 0 1,0-1-1,0 0 0,0 1 1,1-1-1,-1 0 0,0 0 1,0 0-1,1-1 0,-1 1 1,1 0-1,-1-1 0,0 1 1,1-1-1,-1 0 0,1 0 1,-1 0-1,1 0 1,-1-1-1,1 1 0,3-1 1,1-2 45,0 1 0,0-1 1,0 0-1,6-4 0,8-10 625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8.5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1 634 13427,'4'3'1318,"-1"1"0,1 0 1,-1 1-1,5 6 0,-7-8-1106,0-1 0,0 0 0,0 0 0,0 1 0,-1-1 0,1 0 0,-1 1-1,1-1 1,-1 1 0,0-1 0,0 1 0,-1 3 0,-2 12 689,-7 24 0,6-30-733,1-1 1,1 2 0,-3 21-1,5-49-247,1 1-1,1-1 1,0 0-1,0 0 1,1 1-1,1 0 1,1-1-1,0 1 1,1 1-1,10-20 1,-14 30 50,4-9-55,1 1-1,0 1 1,0-1-1,1 1 1,0 0-1,0 1 1,11-9-1,-18 17 84,0 0 0,0 0 0,0 1 0,0-1 0,0 0 0,1 1 0,-1-1-1,0 1 1,0-1 0,1 1 0,-1-1 0,0 1 0,0 0 0,1 0 0,-1 0 0,0 0-1,1 0 1,-1 0 0,0 0 0,1 0 0,-1 0 0,0 0 0,1 1 0,-1-1 0,0 1-1,0-1 1,1 1 0,1 0 0,1 3 5,-1-1 0,1 1 0,-1-1 0,1 1 1,-1 0-1,3 6 0,-3-6 1,-1 0 0,1 0 0,0 0 0,0-1 0,0 1-1,0-1 1,6 4 0,-6-5-4,0-1 0,1 0 0,-1 0 0,0 0 0,1 0 0,-1-1-1,1 1 1,-1-1 0,1 0 0,-1 0 0,1 0 0,-1 0 0,1-1 0,-1 1-1,1-1 1,-1 0 0,0 0 0,1 0 0,-1-1 0,0 1 0,0-1 0,0 1-1,4-4 1,3-2-3,0 0 0,0-1 0,-1-1 0,0 1 0,10-13-1,-6 5-39,0-1 0,-1 0 0,-1-1 0,-1 0 0,0-1 0,-2 0-1,0-1 1,-1 1 0,-1-1 0,0-1 0,-2 1 0,-1-1 0,0 0-1,-1-31 1,-2 21-25,-9-50-1,8 71 73,-2 0-1,1-1 1,-1 1 0,0 0 0,-1 0 0,0 1 0,-1-1-1,-8-12 1,12 21 14,0 0 1,0-1-1,0 1 0,1 0 0,-1 0 0,-1 0 0,1 0 1,0 1-1,0-1 0,0 0 0,0 0 0,-1 1 0,1-1 1,0 0-1,0 1 0,-3-1 0,3 1 5,0 0 0,0 0 0,0 0 1,0 0-1,1 0 0,-1 1 0,0-1 0,0 0 0,0 0 1,0 1-1,1-1 0,-1 1 0,0-1 0,0 1 1,1-1-1,-1 1 0,0-1 0,1 1 0,-2 1 0,-1 2 65,1-1-1,0 1 0,0 0 1,0 0-1,0 0 0,0 0 1,1 0-1,0 1 0,-1 4 1,-2 15 56,2 1 1,1-1 0,1 0 0,1 1-1,1-1 1,1 0 0,1 0 0,1 0-1,1 0 1,1-1 0,2 0 0,0 0-1,1-1 1,1 0 0,1-1 0,23 31-1,-15-28-188,-5-6-1275,17 27 0,-38-48-2001,2-1 2726,0 0 0,1-1 0,0 0 0,0 0 0,0 0 0,-3-11 0,-10-34-1320,14 43 1765,1 0 0,0 0 1,0 0-1,0 0 0,1 0 0,0 0 0,0 0 1,1 0-1,0-1 0,2-8 0,-2 13 157,0-1-1,1 1 0,-1 0 1,0 0-1,1 0 0,0 1 1,0-1-1,0 0 0,0 0 1,0 1-1,0 0 0,1-1 1,-1 1-1,1 0 0,0 0 1,0 0-1,0 0 0,-1 1 1,1-1-1,1 1 0,-1 0 1,0 0-1,6-1 0,-3 1 217,1 0 0,-1 0 0,0 1 0,0 0 0,0 0 0,1 1 0,-1 0 0,0 0 0,0 0 0,0 1 0,0 0 0,9 4 0,3 3 1655,-1 1-1,26 20 0,-15-10-441,18 16-2014,-45-35 444,-1-1-1,1 0 1,-1 0 0,1 0-1,-1 0 1,1 0 0,-1 0 0,1 0-1,-1 0 1,1 0 0,-1 0-1,1 0 1,-1 0 0,1 0-1,-1 0 1,1-1 0,-1 1 0,1 0-1,-1 0 1,0-1 0,1 1-1,-1 0 1,1 0 0,-1-1-1,1 0 1,-1 1 85,6-7-1159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8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12 126 10658,'-5'-24'576,"-1"-3"153,7 5-497,7-5-456,-1 1 120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9.3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13331,'40'107'7344,"-2"-7"-4742,-24-44-1877,-3 0 1,7 113-1,-17-163-717,-1 1 0,2 0 0,-1-1 0,1 0 0,0 1 0,4 9 0,-6-15-9,1 0 1,0 0-1,-1 0 0,1 0 0,0 0 0,-1 0 0,1 0 0,0 0 0,0-1 0,0 1 0,0 0 0,0 0 0,-1-1 0,2 1 0,-1-1 1,0 1-1,0-1 0,1 1 0,-1-1-5,1 0 0,-1 0 0,1 0 0,-1 0 0,0-1 0,1 1 0,-1 0 0,0-1 1,1 1-1,-1-1 0,0 1 0,0-1 0,0 0 0,1 1 0,-1-1 0,0 0 0,0 0 0,0 0 0,1-2 0,7-6-123,-2 0-1,1-1 1,-1 0-1,10-19 1,12-18-362,-27 45 469,7-11-168,18-18-1,-24 28 184,0 1 0,-1-1 0,1 1 1,0 0-1,0-1 0,1 2 0,-1-1 0,0 0 0,1 0 0,-1 1 0,1 0 0,6-2 0,-9 3 19,0 0-1,-1 0 0,1 0 0,0 0 0,0 0 0,0 0 0,-1 0 0,1 0 1,0 0-1,0 0 0,-1 1 0,1-1 0,0 0 0,0 0 0,-1 1 1,1-1-1,0 1 0,-1-1 0,1 0 0,-1 1 0,1-1 0,0 1 1,-1 0-1,1-1 0,-1 1 0,1-1 0,-1 1 0,0 0 0,1-1 0,-1 1 1,0 0-1,1-1 0,-1 1 0,0 0 0,0 0 0,0-1 0,1 1 1,-1 0-1,0 1 0,0 1 61,0 0 1,0 0-1,-1 0 0,1 0 1,-1 0-1,1 0 1,-1 0-1,0 0 1,-2 3-1,-3 6 143,0 0-1,-2-1 1,1 0 0,-2 0-1,-11 11 1,-2 0-484,-28 22 1,50-45 206,0 1 0,0 0-1,0 0 1,1 0 0,-1 0 0,0-1 0,0 1 0,0 0 0,0 0 0,0 0-1,0-1 1,0 1 0,0 0 0,0 0 0,0 0 0,0-1 0,0 1 0,0 0-1,0 0 1,0 0 0,0-1 0,0 1 0,0 0 0,0 0 0,0 0 0,0 0 0,0-1-1,0 1 1,-1 0 0,1 0 0,0 0 0,0-1 0,0 1 0,0 0 0,0 0-1,0 0 1,-1 0 0,1 0 0,0 0 0,0-1 0,0 1 0,0 0 0,-1 0-1,1 0 1,0 0 0,0 0 0,0 0 0,-1 0 0,1 0 0,0 0 0,0 0-1,0 0 1,-1 0 0,1 0 0,0 0 0,0 0 0,0 0 0,-1 0 0,1 0-1,0 0 1,0 0 0,0 0 0,-1 0 0,1 0 0,0 0 0,0 1 0,2-5-552,0 1 0,0-1 0,0 1 0,1 0 0,-1 0 1,6-5-1,15-7-643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39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56 12883,'-21'46'6226,"13"-24"-4896,-8 27 1,15-46-1292,0-1 0,1 1 1,-1-1-1,1 1 0,0-1 0,-1 1 1,1-1-1,0 1 0,1-1 0,-1 1 1,0 0-1,1-1 0,-1 1 0,1-1 1,0 0-1,0 1 0,0-1 0,0 0 1,0 1-1,0-1 0,1 0 0,-1 0 1,1 0-1,-1 0 0,1 0 0,0 0 1,0-1-1,0 1 0,0 0 0,0-1 1,0 0-1,1 1 0,-1-1 0,0 0 1,1 0-1,-1 0 0,0-1 0,1 1 1,-1-1-1,1 1 0,2-1 0,1 1-28,0-1 0,-1-1 0,1 1-1,0-1 1,-1 0 0,1 0 0,-1 0 0,1-1-1,-1 0 1,0 0 0,1-1 0,-1 1-1,0-1 1,-1 0 0,1 0 0,0-1-1,4-4 1,-6 5-15,0 0-1,1 0 1,-1-1 0,-1 0-1,1 1 1,0-1 0,-1 0-1,0 0 1,0-1-1,0 1 1,0 0 0,-1-1-1,0 1 1,0-1-1,0 1 1,0-1 0,-1 0-1,1 1 1,-1-1-1,-1 0 1,0-5 0,-1 3-439,0-1 0,-1 1 0,0-1 0,-1 1 0,1 0 0,-1 0 0,-1 0 0,1 0 0,-1 1 0,0 0 0,-1 0 0,-12-10 0,-4-4-830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40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194 329 14811,'-3'-1'289,"-1"0"-1,0 0 1,1 1-1,-1-1 1,0 1-1,1 0 1,-1 0-1,0 0 1,1 0-1,-1 1 1,0-1-1,1 1 1,-1 0-1,1 0 1,-1 0 0,1 1-1,-1-1 1,1 1-1,0 0 1,0 0-1,-6 4 1,-2 3-29,1 0-1,0 0 1,0 1 0,-12 16 0,14-16-159,1 0-1,0 1 1,-7 13-1,12-20-98,1-1-1,-1 1 1,1 0-1,-1 0 1,1 0-1,0 0 0,1 0 1,-1 0-1,1 0 1,0 0-1,0 0 1,0 0-1,0 0 1,1 5-1,0-8-6,-1 0-1,1 1 1,-1-1-1,0 0 1,1 0-1,0 1 1,-1-1-1,1 0 1,0 0-1,0 0 1,0 0-1,-1 0 1,1 0-1,0 0 1,0 0-1,0 0 1,1-1-1,-1 1 1,0 0-1,2 0 1,-1 0-14,0-1 0,0 1 0,0-1 1,0 0-1,0 0 0,0 0 0,0 0 1,0 0-1,0 0 0,0-1 0,0 1 0,3-2 1,1 0-35,0 0 0,0-1 1,0 0-1,0-1 0,0 1 1,10-10-1,-7 5 46,0-1-1,-1-1 1,0 1-1,-1-2 1,0 1-1,0-1 1,-1 0 0,0 0-1,-1 0 1,6-19-1,-7 15 50,-1 1-1,0-1 0,-1 1 1,-1-1-1,0 0 1,-1 1-1,0-1 0,-5-25 1,-1 5 51,-1 1 0,-2 0 0,-1 0 0,-16-34 0,14 50 248,12 18-316,0-1-1,0 1 1,-1-1-1,1 1 1,0 0-1,0-1 1,-1 1-1,1 0 1,0-1-1,-1 1 1,1 0-1,-1-1 1,1 1-1,0 0 1,-1 0-1,1-1 1,-1 1-1,1 0 1,-1 0-1,1 0 1,-1 0-1,1 0 1,-1 0-1,1 0 1,-1 0-1,1 0 1,-1 0-1,1 0 1,0 0 0,-1 0-1,1 0 1,-1 0-1,1 0 1,-1 0-1,1 0 1,-1 1-1,1-1 1,-1 0-1,1 0 1,0 1-1,-1-1 1,1 1-1,-2 1 56,1 1-1,-1 0 1,1-1 0,0 1-1,0 0 1,1 0-1,-1 0 1,1 0 0,-1 0-1,1 0 1,0 5-1,3 37 305,0-18-116,1 1 0,1-1 0,12 33 1,-14-50-212,1-1 1,0 0 0,0 0 0,1 0-1,0-1 1,1 1 0,0-1-1,0-1 1,1 1 0,0-1 0,0 0-1,11 8 1,-15-13-51,0 0 0,0 0 0,0-1 1,0 1-1,1-1 0,-1 1 0,0-1 0,1 0 0,-1-1 0,1 1 0,-1-1 0,1 1 0,-1-1 0,1 0 0,4-1 0,-4 1-1,1-1 0,0-1 0,-1 1 0,1-1 0,0 0-1,-1 0 1,0 0 0,0 0 0,8-7 0,-2 1-3,-1 0 1,0-1 0,-1-1 0,1 0 0,-2 0 0,0 0 0,9-17 0,16-34 20,-34 66-16,-1 0 1,1 0-1,0 0 1,0 0-1,1 0 1,-1 0-1,1 0 1,-1 9-1,2-12-3,0 0-1,0 1 1,0-1-1,0 0 1,0 0-1,0 1 1,1-1-1,-1 0 1,1 0-1,-1 0 1,1 1-1,0-1 1,0 0-1,0 0 1,0 0-1,0 0 1,0-1-1,1 1 1,-1 0-1,1 0 1,-1-1-1,1 1 1,0-1-1,0 1 1,-1-1-1,1 0 1,0 0-1,4 2 1,-2-1-2,0-1-1,1 0 1,-1 1 0,0-2 0,1 1 0,-1 0 0,1-1 0,-1 0-1,0 0 1,1 0 0,-1-1 0,1 0 0,-1 1 0,0-1 0,1-1 0,-1 1-1,0-1 1,0 0 0,0 1 0,0-2 0,0 1 0,-1 0 0,7-6-1,-1-1 5,1 0-1,-2 0 0,1-1 0,-2 0 0,1 0 0,11-23 1,-17 29-7,0 1 0,0-1 1,1 0-1,-1 1 0,1 0 1,0 0-1,0-1 1,0 2-1,5-5 0,-6 6 1,-1 0-1,1 0 0,-1 1 0,0-1 0,1 1 0,-1-1 1,1 1-1,0 0 0,-1 0 0,1-1 0,-1 1 1,1 0-1,-1 0 0,1 1 0,0-1 0,-1 0 1,1 0-1,-1 1 0,1-1 0,-1 1 0,1-1 1,-1 1-1,0 0 0,1-1 0,-1 1 0,0 0 1,1 0-1,1 2 0,9 9 8,0 0 0,0 1 0,-2 1 0,1 0 1,11 21-1,-1-1 23,-7-12 72,0 1 0,-2 1 1,-1 0-1,-1 0 0,-1 1 0,-1 1 0,-1-1 0,-1 1 0,-2 1 1,0-1-1,-2 0 0,-1 1 0,-3 31 0,2-53-77,0-1 0,-1 1-1,0-1 1,0 0 0,0 1-1,-1-1 1,1 0-1,-4 6 1,4-9-21,0 0-1,1 0 1,-1 0-1,0 0 1,0 0-1,0 0 1,0 0-1,0 0 1,0 0-1,0-1 1,-1 1-1,1 0 1,0-1-1,0 1 1,-1-1-1,1 1 1,0-1-1,0 0 1,-1 1-1,1-1 1,0 0-1,-1 0 1,1 0-1,0 0 1,-1 0-1,1 0 1,-1 0-1,1-1 1,0 1-1,0 0 1,-3-2-1,0 0-3,-1 0-1,1 0 1,0-1 0,0 1 0,0-1-1,1 0 1,-1 0 0,1 0 0,-1-1-1,1 1 1,0-1 0,0 0-1,1 0 1,-4-5 0,-2-7-33,0-1 0,-7-22 0,14 37 27,-21-67-146,20 60 125,0 0 0,1 1 0,0-1 0,0 0 0,1 0 0,1-10 0,0 14 21,0 0 0,1 0-1,-1 1 1,1-1-1,0 0 1,1 1 0,-1 0-1,1-1 1,0 1-1,0 0 1,0 0 0,0 1-1,1-1 1,0 1-1,4-4 1,10-6-2,-1 1 0,24-12 0,-38 22 6,114-54-696,-103 45-1202,-13 9 1411,0 1 0,1 0 0,-1-1 0,1 1 0,-1 0 0,1 0 0,-1 0 0,1 0 0,0 1 0,-1-1 0,4-1 0,9 0-1470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40.9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0 24597,'-14'14'1985,"-3"-3"831,6-1-967,-1-7-1513,6-1-656,16 3-2105,6-4 1561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51.2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1 635 10906,'1'-3'452,"1"1"1,0 0-1,1 0 0,-1 0 0,0 0 0,1 0 0,-1 0 0,1 0 0,-1 1 0,4-2 0,32-11 1234,-18 7-1015,190-85 3166,-8-16-1634,111-77-154,-57 32-1614,-244 146-609,1-1-560,1 1-1,0 0 1,0 0 0,29-8-1,-41 15 474,0-1-1,0 1 0,1 0 0,-1 0 1,0-1-1,0 1 0,0 1 1,3-1-1,-4 1 115,0-1-1,0 1 1,1-1-1,-1 1 1,0-1-1,0 1 1,0 0-1,0 0 1,2 1-1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51.7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4 704 11434,'-3'4'5002,"10"-4"-3380,13-4-761,37-11 725,-1-4 0,55-25 0,-83 33-1230,472-236 3967,-118 51-1840,33 26-723,-408 169-1816,-12 6-117,-12 8-480,-33 14-2838,17-9 2175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09.8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14491,'3'10'914,"-1"-1"0,1 0 0,0 1-1,1-1 1,0-1 0,7 12 0,10 23 493,33 70 496,-24-54-1664,-26-51-340,0 0 0,-1 0 0,0 1 0,-1-1-1,1 1 1,0 9 0,-3-17 26,0-1-1,0 0 1,0 1-1,0-1 1,0 0 0,0 1-1,0-1 1,0 0 0,0 0-1,0 1 1,0-1-1,0 0 1,0 1 0,-1-1-1,1 0 1,0 1-1,0-1 1,0 0 0,0 0-1,-1 1 1,1-1-1,0 0 1,0 0 0,0 1-1,-1-1 1,1 0-1,0 0 1,0 0 0,-1 0-1,1 1 1,0-1-1,-1 0 1,1 0 0,0 0-1,-1 0 1,1 0-1,0 0 1,0 0 0,-1 0-1,1 0 1,0 0-1,-1 0 1,1 0 0,0 0-1,-1 0 1,1 0-1,-1 0 1,-16-5-2217,15 4 1978,-11-5-939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1:54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51 6857,'0'-3'627,"-1"-1"0,0 0-1,-1 0 1,1 1-1,-1-1 1,1 1-1,-3-4 1,3 5-431,0 1 0,0 0 0,0-1 1,-1 1-1,1 0 0,0 0 0,0 0 1,-1 0-1,1 0 0,-1 0 0,1 0 1,-1 0-1,1 1 0,-1-1 0,0 0 0,1 1 1,-4-1-1,5 1-154,-1 0-1,0 0 1,0 0 0,0 1-1,1-1 1,-1 0-1,0 0 1,0 1 0,0-1-1,1 0 1,-1 1 0,0-1-1,1 1 1,-1-1 0,0 1-1,1-1 1,-1 1 0,1-1-1,-1 1 1,1 0-1,-1-1 1,1 1 0,-1 1-1,-10 21 258,8-17-162,-3 12 84,0 0 0,1 0 1,1 1-1,1-1 0,0 1 0,1 21 0,1-20-74,-1 26 53,-1 0-1,-11 51 1,8-76-92,2 0-1,1 0 1,0 0 0,1 1 0,1-1 0,4 38 0,7 31 488,-5 169 1,-3-14-211,0-178-274,-8 72 1,-1 0-12,8-107-98,0 0-1,8 42 0,3-25 18,-8-33-15,0 0-1,-2 0 1,1-1-1,-1 25 1,-2-33-3,0 0 0,0 0 1,0 0-1,1 0 1,0 0-1,1 0 0,-1-1 1,5 10-1,-1-1-2,-4-10 10,1 0-1,0 0 1,0 0-1,0 0 1,6 8 0,-7-12-4,0 0 0,1 0 0,-1 1 1,0-1-1,0 0 0,1 0 0,-1 0 0,1-1 0,-1 1 1,1 0-1,-1 0 0,1-1 0,0 1 0,-1-1 1,1 0-1,0 1 0,-1-1 0,1 0 0,0 0 1,-1 0-1,1 0 0,2-1 0,8-1 31,-1 0 0,1-1-1,-1-1 1,21-9 0,-17 7 7,27-8 0,-13 9 234,0 1-1,1 1 1,-1 2 0,52 3 0,-41 0-62,73-5-1,13-16 186,-54 7 18,121-5 0,-188 17-380,-1 1-1,1-1 0,-1 1 0,1 0 0,0 0 1,-1 0-1,0 0 0,1 1 0,-1 0 0,0 0 1,0 0-1,0 0 0,7 5 0,-29-21-8,15 12-31,1-1 0,0 1 0,0 0 0,0 0 0,0-1 1,0 1-1,1-1 0,-1 0 0,1 0 0,0 1 1,-1-1-1,1 0 0,1 0 0,-1 0 0,0 0 1,1 0-1,-1 0 0,1 0 0,0 0 0,0 0 0,0-1 1,1-3-1,5-42-77,37-290-926,-34 278 928,25-114 27,61-213-67,-45 176-61,-45 185 179,-1 0 0,0-41 0,3-15 5,-5 60-5,0 0 0,-1-39 0,-2 51-2,0 1 0,-1-1 1,0 1-1,-1 0 1,0 0-1,-1 0 0,1 0 1,-8-12-1,7 17 2,0-1-1,-1 1 1,1 0 0,-1 0-1,0 0 1,-1 1 0,1-1-1,-1 1 1,-9-5 0,3 3 1,-1-1 1,0 2-1,-22-8 1,15 10-10,0 0 0,1 0 1,-1 2-1,-26 1 0,21 1 14,-183 17 25,70-2 151,-175-1 972,309-15-1166,-4-1-32,1 1-1,0 0 0,0 0 1,-1 1-1,1 0 1,0 0-1,0 1 0,0 0 1,0 0-1,-12 6 0,19-7 19,-12 8-662,12-8 669,0-1 0,0 1 0,-1-1 0,1 0 0,0 1 0,0-1 0,0 1 0,0-1 0,0 1 0,0-1 0,0 1 0,0-1 0,0 1 0,0-1 0,0 1 0,0-1 0,0 1 0,0-1 0,0 0 0,1 1 0,-1-1 0,0 1 0,0-1 0,1 1 0,-1-1 0,0 0 0,0 1 0,1-1 0,-1 0 0,0 1 0,1-1 0,0 1 0,19 13-560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00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10 7946,'0'0'723,"0"-7"2249,1 7-2842,-1 0 0,1 0 0,-1 0 0,1 0 0,-1 1 1,1-1-1,0 0 0,-1 0 0,1 0 0,-1 0 0,1 0 0,-1 1 0,1-1 0,-1 0 0,1 1 0,-1-1 0,1 0 0,-1 1 0,1-1 0,-1 0 0,0 1 0,1-1 1,-1 1-1,0-1 0,1 1 0,-1-1 0,0 1 0,1-1 0,-1 1 0,0-1 0,0 1 0,0-1 0,0 1 0,1-1 0,-1 1 0,0 0 0,0-1 0,0 1 0,0-1 1,0 1-1,-1 1 864,1-12 2189,0 1-3131,-2 8-126,-2 7 286,1 0-278,3-5-67,0 0 1,0 0 0,-1 0-1,1 0 1,0 0-1,-1 0 1,1 0-1,-1 0 1,1-1 0,-1 1-1,1 0 1,-1 0-1,0 0 1,1-1-1,-1 1 1,0 0 0,0-1-1,-1 2 1,1-5-663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02.1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28 6545,'-5'-23'5915,"5"24"-5780,0-1 1,0 1-1,1-1 1,-1 1-1,0-1 1,0 1-1,1-1 1,-1 1-1,0-1 0,0 0 1,1 1-1,-1-1 1,1 1-1,-1-1 1,0 0-1,1 1 1,-1-1-1,1 0 0,-1 1 1,1-1-1,-1 0 1,1 0-1,-1 0 1,1 1-1,-1-1 1,1 0-1,-1 0 1,1 0-1,-1 0 0,1 0 1,-1 0-1,1 0 1,-1 0-1,1 0 1,-1 0-1,1 0 1,-1 0-1,1-1 0,-1 1 1,1 0-1,-1 0 1,1 0-1,-1-1 1,1 1-1,-1 0 1,0-1-1,1 1 0,-1 0 1,1-1-1,-1 1 1,0 0-1,1-1 1,-1 1-1,1-1 1,6-8 964,-4 9-284,0 16-160,-1 4-1356,-2-20 632,0 1 0,0-1-1,0 1 1,0-1 0,0 1-1,0-1 1,1 0-1,-1 1 1,0-1 0,0 1-1,0-1 1,1 0 0,-1 1-1,0-1 1,0 1-1,1-1 1,-1 0 0,0 0-1,1 1 1,-1-1 0,0 0-1,1 0 1,-1 1-1,1-1 1,-1 0 0,0 0-1,1 0 1,-1 1 0,1-1-1,0 0 1,9 0-783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02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 9322,'-1'0'341,"0"0"-1,0 1 1,0-1-1,0 1 1,0-1 0,0 1-1,0-1 1,0 1-1,0 0 1,0-1 0,0 1-1,0 0 1,0 0 0,0 0-1,0 1 1,0-1-198,1 0 0,0 0-1,0 0 1,0 0 0,0 0 0,-1 0 0,1 0 0,1 0 0,-1 0 0,0 0 0,0 0-1,0 1 1,0-1 0,1 0 0,-1 0 0,1 0 0,0 1 0,15 48 2812,-13-41-2618,-1 0 0,1 1 0,0-1 0,1 0 0,0-1 0,1 1 0,0-1 0,0 0 0,11 13 0,79 60 1194,-33-31-944,160 117 1543,-135-106-706,-57-36-870,-21-18-1117,-1 1 1,1-2-1,17 10 1,-21-15-2036,13-1 852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04.3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31 363 9226,'-21'-27'7573,"12"14"-4241,8 12-2412,18 8 1752,5 3-2394,48 13 988,93 18 1,-157-39-1198,-2-1 12,0 0 1,1 0 0,-1-1-1,6 1 1,-9-1-73,0 0 0,-1 0 0,1 0 1,-1 0-1,1 0 0,0 0 0,-1 0 0,1 0 0,-1 0 0,1 0 0,-1-1 0,1 1 0,-1 0 1,1 0-1,-1-1 0,1 1 0,-1 0 0,1-1 0,-1 1 0,1-1 0,-1 1 0,1 0 1,-1-1-1,0 1 0,1-1 0,-1 1 0,0-1 0,0 1 0,1-1 0,-1 1 0,0-1 1,0 0-1,0 1 0,1-1 0,-1 1 0,0-1 0,0 1 0,0-1 0,0 0 0,0 0 1,-1-5 10,0-1 1,0 1 0,-1 0-1,0 0 1,0 0 0,-4-9-1,-23-37 36,17 32-39,-12-23 0,-38-61 13,49 86-23,0 0 1,-1 0-1,-23-21 0,35 36-19,-1 1 1,0-1-1,1 0 0,-1 1 1,-1 0-1,1 0 1,0 0-1,0 0 0,-1 0 1,1 1-1,-1-1 0,1 1 1,-8-2-1,34 14-2400,22 9-1687,-15-3 2731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04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2 109 10898,'-2'-4'7008,"8"4"-4438,6 4-1264,-9 0-1110,0-1 0,-1 1 0,1-1 0,-1 1 0,1 0 0,-1 0 0,0 0 0,0 1 0,-1-1 0,0 0 0,2 7 0,3 8 153,-1-5-129,-3-8-90,-1-1-1,1 0 0,1 0 0,-1 1 1,1-2-1,0 1 0,0 0 1,4 5-1,-6-10-90,-1 0 1,1 1 0,0-1-1,-1 0 1,1 1 0,0-1-1,-1 0 1,1 0 0,0 0-1,-1 0 1,1 0-1,0 0 1,0 0 0,-1 0-1,1 0 1,0 0 0,-1 0-1,1 0 1,0-1-1,0 1 1,-1 0 0,1 0-1,-1-1 1,1 1 0,0-1-1,-1 1 1,1 0-1,0-2 1,19-15 602,-17 14-535,11-13 169,-1-1 0,0 0 0,14-27 1,15-20-1056,-35 56 74,-1 0 0,1 0 0,1 1-1,-1 0 1,11-7 0,2 1-982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05.5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22 360 10698,'-8'-16'1505,"6"13"-997,0 0 0,1-1-1,-1 1 1,1-1 0,0 1 0,0-1 0,0 0-1,0 1 1,0-6 0,1 8-394,0 1 1,0-1-1,0 0 1,0 1-1,0-1 0,1 1 1,-1-1-1,0 1 1,0-1-1,1 1 0,-1-1 1,0 1-1,1 0 1,-1-1-1,0 1 0,1-1 1,-1 1-1,1 0 1,-1-1-1,0 1 0,1 0 1,-1-1-1,1 1 1,-1 0-1,1 0 1,-1-1-1,1 1 0,0 0 1,-1 0-1,1 0 1,-1 0-1,1 0 0,-1 0 1,2 0-1,23 0 1461,-17 1-1165,9-1 75,0-1 0,0 0 0,0-2 0,0 0 0,20-6 0,84-34 907,-71 24-997,233-76 223,-233 79-649,-29 9-372,1-1 1,24-13-1,-37 16-918,0-1-1,0 0 1,15-14 0,-9 7-1344,6-3 1033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06.0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12 163 9730,'-11'1'8372,"22"11"-4836,-10-11-3749,7 6 730,0-1 0,1 0 1,0 0-1,0-1 1,16 8-1,54 15 1187,-30-12-1050,-35-11-543,0 0-1,1-2 1,20 4 0,-30-6-99,-1-1 1,1 1-1,0-1 0,-1 0 1,1-1-1,-1 1 1,1-1-1,-1 0 1,1 0-1,-1 0 0,0 0 1,1-1-1,-1 0 1,0 0-1,6-3 1,-9 3-9,0 1 1,0 0-1,0-1 1,0 1 0,0-1-1,0 1 1,0-1 0,0 0-1,-1 1 1,1-1 0,-1 0-1,1 1 1,-1-1 0,1 0-1,-1 0 1,0 1-1,0-1 1,0 0 0,0 0-1,0 1 1,-1-1 0,1 0-1,0 0 1,-1 1 0,1-1-1,-1 0 1,-1-1 0,-1-6 12,-1 0 0,0 1 0,-9-12 0,2 2-1,-1 2-1,-1 0 1,-1 0-1,0 1 1,-26-21 0,26 25-46,9 8-51,1 0 1,0 0-1,0-1 0,0 1 1,0-1-1,0 0 0,-3-5 1,7 9-9,0-1 0,0 1 0,0-1 0,0 1 0,0 0 0,0-1 0,0 1 0,0-1 0,1 1 0,-1 0 0,0-1 0,0 1 0,0 0 0,0-1 0,1 1 0,-1 0 0,0-1 0,0 1 0,1 0 0,-1 0 0,0-1 0,1 1 0,-1 0 0,0 0 0,0-1 0,1 1 1,-1 0-1,1 0 0,-1 0 0,0 0 0,1 0 0,-1 0 0,0-1 0,1 1 0,-1 0 0,1 0 0,-1 0 0,17-3-2752,-1 3 557,3 6 896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06.4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13507,'-1'2'293,"0"0"1,0 1-1,0-1 0,0 0 1,0 1-1,1-1 0,-1 1 0,1-1 1,0 1-1,-1-1 0,1 1 1,1-1-1,-1 1 0,0-1 1,0 1-1,1-1 0,0 1 1,-1-1-1,1 1 0,0-1 1,2 4-1,3 5 139,0 0-1,1 0 1,8 10 0,-10-14-137,23 27 398,-19-24-634,0 1-1,0 0 1,-1 1-1,-1 0 1,0 0-1,8 19 1,-14-27-434,0 0 1,-1 0-1,1 0 1,-1 8-1,0-8-406,0-4 678,0 0 1,0 0-1,0 0 0,-1 0 0,1 0 1,0 1-1,0-1 0,0 0 1,0 0-1,0 0 0,-1 0 0,1 0 1,0 0-1,0 0 0,0 0 1,0 0-1,-1 0 0,1 0 0,0 0 1,0 0-1,0 0 0,0 0 0,-1 0 1,1 0-1,0 0 0,0 0 1,0 0-1,0 0 0,-1 0 0,1 0 1,0 0-1,0 0 0,0 0 1,-1-1-1,-8-3-1314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06.8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0 263 11498,'1'-3'401,"1"-1"-1,-1 1 0,1 0 0,0 0 0,0 1 0,0-1 0,0 0 1,1 1-1,-1-1 0,1 1 0,-1 0 0,4-3 0,6-3 1021,22-10 1,-7 3-147,-11 6-630,23-20 0,-34 25-805,0-1 0,-1 1 0,1-1 1,-1 0-1,0 0 0,0-1 0,-1 1 1,4-7-1,-7 11-89,1-1 0,0 0 1,-1 0-1,1 0 0,-1 0 1,0 0-1,1 1 0,-1-1 1,0 0-1,0 0 1,0 0-1,0 0 0,-1 0 1,0-3-1,-12-23-1027,11 24 1433,-1-1 0,1 1 0,0-1 0,-2-6 0,4 11-115,-1 0 1,1-1 0,0 1-1,0 0 1,0 0 0,0 0-1,0-1 1,0 1 0,0 0-1,0 0 1,0 0-1,0-1 1,0 1 0,0 0-1,0 0 1,0 0 0,0 0-1,0-1 1,0 1 0,0 0-1,0 0 1,0 0-1,0-1 1,0 1 0,0 0-1,1 0 1,-1 0 0,0 0-1,0-1 1,0 1-1,0 0 1,0 0 0,0 0-1,1 0 1,-1 0 0,0 0-1,0-1 1,0 1 0,1 0-1,8 3 1157,10 12 235,-1 9 357,29 50 0,2 5 267,-41-69-1912,0 0-1,0-1 1,1 0 0,0 0 0,13 9 0,-15-12-213,-6-5-123,0 0 0,1 1 0,-1-1 1,0 0-1,1 0 0,-1 0 1,1-1-1,0 1 0,-1 0 1,4 0-1,-7-8-4590,-1-3 3128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10.2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15 211 12219,'-8'-6'1544,"1"-4"544,15-1-343,4-4-209,11-1-632,-2-4-112,5-4-319,4 1-169,-4 1-176,0 4-128,-3 5-424,-5 0-201,-5 4-815,1-1 2808,-5 13-1152</inkml:trace>
  <inkml:trace contextRef="#ctx0" brushRef="#br0" timeOffset="1">105 323 13155,'0'0'1504,"0"-4"1033,8-7-505,3-10-424,3-4-455,5-1-457,2 0-144,2 6-320,3 2-160,1 4-472,2 1-344,-3-1-1105,-3 3-335,3 1 1064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07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20372,'8'7'1689,"-6"-1"743,3 2-807,-2-4-1537,-14-9-8026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18.9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374 600 6457,'-1'-1'519,"-1"0"0,1 1 0,-1-1 0,1 0 0,-1 0-1,1 0 1,-1 0 0,1 0 0,0 0 0,-2-3 0,2 4-422,1-1 0,-1 0 0,1 1 1,-1-1-1,1 0 0,-1 1 1,0-1-1,1 1 0,-1-1 0,1 1 1,-1-1-1,0 1 0,0 0 1,1-1-1,-1 1 0,0 0 0,0-1 1,1 1-1,-1 0 0,0 0 1,0 0-1,0 0 0,1 0 0,-1 0 1,0 0-1,0 0 0,0 0 0,1 0 1,-1 0-1,0 0 0,0 1 1,0-1-1,1 0 0,-1 1 0,0-1 1,1 0-1,-1 1 0,0-1 1,1 1-1,-1-1 0,0 1 0,1-1 1,-1 1-1,0 1 0,-6 5 179,0 1-1,0 0 1,1 1-1,0-1 1,0 1-1,1 0 0,1 1 1,-6 12-1,10-21-249,0-1 0,-1 1 0,1 0 0,0-1 0,0 1-1,0 0 1,0 0 0,-1-1 0,1 1 0,0 0 0,0 0 0,0 0-1,1-1 1,-1 1 0,0 0 0,0 0 0,0-1 0,0 1-1,1 0 1,-1-1 0,0 1 0,1 0 0,-1-1 0,1 1 0,-1 0-1,1-1 1,-1 1 0,1-1 0,-1 1 0,1-1 0,-1 1 0,1-1-1,0 1 1,-1-1 0,1 1 0,1 0 0,2 0 85,0 0 1,0 0 0,1-1-1,-1 1 1,7-1 0,3 1 72,86 16 1039,-55-9-635,1-1 0,80 1-1,-70-10 39,93-15-1,-119 11-412,0-2 0,0-1-1,0-1 1,44-22-1,-41 15 24,48-25 185,-69 34-372,0 1 0,0-2 1,-1 0-1,12-12 0,-18 16-36,-1 0-1,0-1 1,0 1-1,0-1 0,-1 1 1,0-1-1,0 0 1,4-12-1,-6 14-6,0 0 0,-1 0 0,1 0-1,-1 1 1,1-1 0,-1 0-1,0 0 1,0 0 0,-1 0-1,0 0 1,1 0 0,-1 1 0,0-1-1,-1 0 1,1 1 0,-3-7-1,-7-5 7,-1 0 0,0 1-1,-1 0 1,0 1 0,-1 0-1,-17-11 1,-13-13 4,-23-32-16,42 42 0,-30-26 0,46 46-2,0 1 0,0 0 0,-1 0 0,-20-8 0,-43-10-16,14 4 13,32 11 10,0 2 0,0 0 1,-1 2-1,-36-3 1,16 5-19,-81 7 1,114-3 7,0 2-1,0-1 1,0 2 0,0 0-1,0 1 1,1 1 0,0 0-1,0 1 1,-16 10-1,14-6 0,1 0 0,0 1-1,1 0 1,1 1-1,0 1 1,1 0-1,-13 19 1,-47 82-10,65-103 17,1 0 0,0 0 0,0 0 0,2 1 0,-1 0 1,2 0-1,-4 21 0,5-11 28,0-1 0,1 1 0,4 38 0,-2-55 19,0 1 0,0 0-1,0-1 1,1 1 0,0-1-1,1 0 1,-1 0 0,1 0-1,0 0 1,1 0 0,0 0-1,0-1 1,0 0 0,0 0-1,10 9 1,-7-8 40,1-1 1,-1 0-1,1-1 1,0 1-1,0-1 1,1-1-1,-1 0 1,1 0-1,-1-1 1,1 1-1,13 0 1,-2-1 19,0-2 1,0 0 0,-1-1 0,1 0 0,0-2 0,32-9 0,111-45-1792,-155 54 1453,54-19-2104,-1 7 724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20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56 9754,'-5'-7'1224,"3"-1"593,5 0-153,9-3-128,-1 1 97,4 2 7,-4 4-208,-1 4-199,-3 4-625,2 4-224,8-3-264,1-2-80,8-3-616,5-3-1017,6-12 897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21.2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28 10842,'-1'-1'441,"0"-1"-1,1 1 0,-1-1 1,1 1-1,-1-1 0,1 1 1,0-1-1,0 1 0,0-1 1,0 1-1,0-1 0,0 0 1,0 1-1,1-3 0,-1 4-337,0 0 0,0-1 0,0 1 0,0 0 0,1 0 0,-1 0 0,0 0 1,0 0-1,0-1 0,0 1 0,0 0 0,1 0 0,-1 0 0,0 0 0,0 0 0,0 0 0,0 0 0,1 0 0,-1 0 0,0 0 0,0 0 0,0-1 0,0 1 0,1 0 0,-1 0 0,0 0 0,0 0 0,0 0 0,1 1 0,-1-1 0,0 0 0,0 0 0,0 0 0,0 0 0,1 0 1,-1 0-1,0 0 0,0 0 0,12 12 1121,3 13-123,17 38 0,-14-26-812,-11-23-390,0 0 0,-1 1 1,0 0-1,-1 0 0,-1 1 0,-1 0 0,0-1 0,-1 1 0,0 17 0,-2-33-12,0 0-1,0 1 1,0-1 0,0 0-1,0 1 1,0-1 0,0 0 0,0 0-1,-1 1 1,1-1 0,0 0 0,0 0-1,0 1 1,-1-1 0,1 0 0,0 0-1,0 0 1,0 1 0,-1-1-1,1 0 1,0 0 0,0 0 0,-1 0-1,1 0 1,0 0 0,-1 1 0,1-1-1,0 0 1,0 0 0,-1 0-1,1 0 1,0 0 0,-1 0 0,1 0-1,0 0 1,-1 0 0,1 0 0,0 0-1,0-1 1,-1 1 0,1 0-1,0 0 1,0 0 0,-1 0 0,1 0-1,0 0 1,0-1 0,-1 1 0,-13-8-4631,10-4 2741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21.5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10 286 11362,'-1'0'297,"0"1"-1,1-1 1,-1 0-1,0 1 0,1-1 1,-1 1-1,1-1 0,-1 1 1,0-1-1,1 1 0,-1 0 1,1-1-1,0 1 0,-1 0 1,1-1-182,-1 1 0,1-1-1,0 0 1,0 1 0,0-1 0,0 0 0,0 0 0,0 1 0,0-1 0,0 0 0,0 1-1,0-1 1,0 0 0,0 0 0,1 1 0,-1-1 0,0 0 0,0 0 0,0 1 0,0-1-1,0 0 1,0 0 0,1 1 0,-1-1 0,0 0 0,1 1 14,0-1 0,0 1 0,-1-1 1,1 1-1,0-1 0,0 1 0,0-1 0,0 0 1,0 0-1,0 0 0,0 1 0,0-1 0,0 0 0,-1 0 1,1 0-1,0 0 0,0 0 0,0-1 0,0 1 0,0 0 1,0 0-1,1-1 0,5-2 188,-1 0 1,0 0-1,0-1 1,0 0-1,-1 0 0,7-6 1,31-33 744,-27 27-748,66-80 467,-21 22-1506,-61 73 716,4-3-466,-1-1-1,1 1 1,0 0-1,0 0 1,0 1-1,1-1 1,0 1-1,-1 0 0,1 0 1,7-2-1,0 6-940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21.9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2 11378,'-1'0'218,"1"0"0,0 0-1,-1 0 1,1-1-1,-1 1 1,1 0 0,-1 0-1,1 0 1,0 0 0,-1 0-1,1 0 1,-1 0-1,1 0 1,-1 0 0,1 0-1,-1 0 1,1 0-1,0 0 1,-1 0 0,1 1-1,-1-1 1,1 0-1,0 0 1,-1 1 0,-11 6 1098,10-6-990,-7 5 342,1 0-1,0 1 1,0 0 0,0 0-1,1 0 1,-13 18-1,16-19-540,1 0-1,-1 0 0,1 0 1,0 1-1,1 0 0,0-1 1,0 1-1,0 0 0,1 0 1,0 0-1,0 9 1,1-7-56,0 0 0,0 1 0,1-1 0,0 0 0,1-1 1,0 1-1,0 0 0,4 9 0,-4-15-54,-1 0 0,1 0 0,0 0 0,0 0 0,0 0-1,0-1 1,0 1 0,1-1 0,-1 1 0,1-1 0,-1 0 0,1 0 0,0 0 0,0 0 0,0 0-1,0-1 1,0 0 0,0 1 0,0-1 0,1 0 0,-1 0 0,0-1 0,1 1 0,4-1-1,-2 1-57,-1-1 0,1 0 0,0-1 0,-1 0 0,1 0 0,-1 0-1,1 0 1,-1-1 0,0 0 0,1 0 0,-1 0 0,0-1 0,0 1-1,-1-1 1,10-7 0,-1-3-1077,-1 1 0,0-1 0,17-26-1,-17 23-364,12-14 60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22.5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21 208 14179,'3'6'726,"-1"0"1,1 0-1,0 0 1,1 0-1,-1-1 1,1 1-1,8 7 0,36 31 2239,-10-10-1868,-84-71-1496,35 26 227,0 0 0,1-1 0,1 0 0,0 0 0,1-1 0,0-1 0,-8-17 0,14 24 145,-1 1 0,1-1 0,1 0 0,-1 1 0,1-1-1,0 0 1,1 0 0,-1 0 0,1 0 0,1 0 0,0 0 0,-1 0 0,2 0 0,-1 0-1,1 1 1,0-1 0,1 1 0,4-10 0,-5 12 37,0 0-1,0 1 1,1 0 0,-1-1-1,1 1 1,0 0 0,0 0-1,0 0 1,0 1-1,0-1 1,1 1 0,7-4-1,-9 5 25,0 0 0,0 0 0,1 0-1,-1 1 1,0-1 0,1 1-1,-1 0 1,0 0 0,1 0 0,-1 0-1,1 0 1,-1 0 0,0 1 0,1-1-1,-1 1 1,0-1 0,1 1-1,-1 0 1,0 0 0,0 0 0,0 0-1,0 1 1,3 1 0,-2 0 67,1 0 0,-1 0 0,0 1 0,0-1 0,-1 1 0,1 0 0,-1-1 0,0 1 0,0 0 1,0 0-1,3 9 0,-1 4 345,6 31 1,-5-18-114,-3-24-288,-1 1 1,-1-1-1,1 0 0,-1 0 0,0 0 1,0 1-1,-1-1 0,0 6 0,0-9-38,0 1-1,0-1 1,0 0-1,-1 0 1,1 0-1,-1 0 1,1 0-1,-1-1 1,0 1-1,0 0 1,0-1-1,-1 0 1,1 1-1,0-1 1,-1 0-1,-4 3 0,-3 3-5,10-8-1,0 0-1,0 0 1,0 0-1,0 0 1,0 1 0,0-1-1,0 0 1,0 0-1,0 0 1,0 0-1,0 0 1,0 0-1,0 0 1,0 0 0,0 1-1,0-1 1,0 0-1,0 0 1,0 0-1,0 0 1,0 0-1,0 0 1,0 0 0,0 0-1,0 0 1,0 0-1,1 1 1,-1-1-1,0 0 1,0 0-1,0 0 1,0 0-1,0 0 1,0 0 0,0 0-1,0 0 1,0 0-1,1 0 1,-1 0-1,0 0 1,0 0-1,0 0 1,0 0 0,0 0-1,0 0 1,0 0-1,0 0 1,1 0-1,-1 0 1,0 0-1,25-2-39,-14 0 61,119-17 1152,-28 4-99,-81 11-1016,-16 3-458,0 0 0,0 0-1,0 1 1,0-1 0,8 2 0,-5 2-3262,-10 1 1284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24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13779,'-5'5'1264,"5"3"1361,8 6-2209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31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729 25 8714,'2'-1'398,"-1"0"0,1 0 0,0 0 0,0-1-1,-1 1 1,1 0 0,-1-1 0,1 0 0,-1 1 0,2-4 0,2-1 1362,-16 8 763,-4 6-1855,1 1 0,-1 0 0,1 1 0,-13 14-1,-49 52-691,21-19 185,-2 5-159,1 1 6,50-57-16,-189 196 541,180-186-215,-1-1 1,-1 0 0,-26 18 0,27-22 237,0 1-1,1 0 0,1 1 1,0 0-1,-17 24 0,16-11-243,19-28-2856,4-3 1477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33.2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1 285 10242,'9'2'4862,"16"4"-3217,-8-4-1020,0 1 0,0 0 0,0 2 1,-1 0-1,1 0 0,-1 2 0,0 0 0,28 18 0,-41-23-583,3 3 39,0-1-1,1 0 0,-1 0 0,1 0 0,0-1 1,0 0-1,0 0 0,0 0 0,1-1 0,10 1 1,-18-2-70,1-1 0,0 0 0,0 0 1,0 0-1,0-1 0,-1 1 1,1 0-1,0 0 0,0 0 0,0-1 1,0 1-1,-1 0 0,1-1 1,0 1-1,0 0 0,-1-1 0,1 1 1,0-1-1,-1 1 0,1-1 1,-1 0-1,1 1 0,-1-1 0,1 0 1,-1 1-1,1-1 0,-1 0 0,1 0 1,-1 1-1,0-1 0,1 0 1,-1 0-1,0 0 0,0 1 0,0-1 1,0 0-1,0 0 0,0 0 1,0 0-1,0 0 0,0 1 0,0-1 1,0 0-1,0 0 0,0 0 1,-1 0-1,0-1 0,-13-45 419,-3 1 1,-1 0-1,-29-50 0,43 89-384,-2-7-7,0 0-1,0 0 0,2-1 1,0 0-1,-3-19 1,6 33-87,1 0 0,0-1 0,-1 1 0,1 0 0,0 0 0,-1 0 0,0-1 0,1 1 0,-1 0 0,0 0 0,1 0 0,-1 0 0,0 0 0,-2-1 0,3 2-108,0 1-1,0-1 1,-1 0 0,1 1 0,0-1 0,0 0 0,0 1 0,-1-1-1,1 0 1,0 1 0,0-1 0,0 1 0,0-1 0,0 0-1,0 1 1,0-1 0,0 1 0,0-1 0,0 0 0,0 1 0,0-1-1,0 1 1,1 0-76,0 0 0,-1 0 0,1 0 0,0 0 0,-1-1 0,1 1 0,0 0 0,0 0 0,0-1-1,0 1 1,0 0 0,0-1 0,0 1 0,0-1 0,1 1 0,0-1-22,11 5-943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10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12891,'3'0'571,"0"1"1,0-1 0,-1 1 0,1 0-1,0-1 1,0 1 0,-1 0 0,1 1-1,-1-1 1,1 0 0,2 3-1,27 22 202,-17-13-56,9 7-234,-2 2 1,0 0 0,-2 1 0,0 1-1,-2 1 1,-1 1 0,17 33 0,-27-47-257,-1 1 1,6 20 0,-11-29-196,0 0 1,0 0-1,0 0 1,0 0 0,-1 0-1,1 0 1,-1 0-1,0 0 1,-1 0-1,1 1 1,-1-1-1,0 0 1,-1 4 0,1-6-20,0 0 0,0 0 0,-1 0 0,1-1 0,-1 1 0,1 0 0,-1-1 0,0 1 0,1-1 0,-1 1 0,0-1 0,0 0 0,0 0 1,0 0-1,0 0 0,0 0 0,-3 0 0,-6 3 28,0-2 0,-14 2 0,17-2-33,-17 2 20,-48 1-1,66-5-68,0 0 1,0-1-1,0 0 0,1 0 0,-1 0 0,0-1 0,0 0 0,1 0 0,-1-1 0,1 0 0,-12-7 0,17 10-74,1 0 0,-1-1 0,0 1 0,1-1 0,-1 1 0,1-1 0,-1 1 0,1-1 0,0 1 0,-1-1 0,1 0 0,-1 1 0,1-1 0,0 0 0,-1 1 0,1-1 0,0 0 0,0 1-1,0-1 1,0 0 0,-1 1 0,1-1 0,0 0 0,0 0 0,0 1 0,1-1 0,-1 0 0,0 1 0,0-1 0,1-1 0,0 0-493,0 0-1,0 0 1,0 0-1,0 1 1,0-1 0,1 0-1,-1 1 1,1-1 0,3-2-1,4 0-638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33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10514,'2'0'365,"0"0"0,-1 1-1,1-1 1,0 1 0,0-1 0,0 1-1,0 0 1,0 0 0,-1 0-1,1 0 1,0 0 0,-1 0-1,1 0 1,-1 1 0,3 2 0,21 28 1864,-14-18-1021,-7-8-731,0-1 0,-1 1 0,5 9-1,7 11 1286,-15-26-1678,1 1-1,0 0 1,0-1 0,0 1 0,0-1 0,0 1 0,0-1-1,0 1 1,0-1 0,0 1 0,0-1 0,0 0 0,0 0-1,1 0 1,-1 0 0,0 1 0,0-1 0,0-1 0,0 1-1,0 0 1,0 0 0,0 0 0,0-1 0,1 1 0,-1 0-1,1-1 1,3-1 118,0 0 0,0 0 0,9-6 0,-6 3-439,-1-1 0,0 0 0,0 0 0,0 0 0,-1-1 0,0 0 0,9-13 0,-1-6-573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34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 10858,'-7'-2'5434,"22"1"-3285,-4 4-1738,1 0 0,-1 0-1,0 1 1,0 1 0,-1 0-1,1 0 1,10 8 0,2 1 103,21 10 263,-14-9-128,0 1 0,-2 1 0,49 40-1,-52-35-298,62 63 977,-79-75-1197,0-1-1,-1 2 1,0-1 0,0 1-1,-1 0 1,-1 0 0,7 19-1,-8-7 17,-4-22-182,0 0 0,0 0 1,0 0-1,0 0 0,-1 0 0,1 0 0,0 0 1,0-1-1,-1 1 0,1 0 0,0 0 0,-1 0 1,1-1-1,-1 1 0,1 0 0,-1 0 0,1-1 1,-1 1-1,0 0 0,1-1 0,-1 1 0,0-1 1,-1 2-1,2-2-65,-1 0 0,1 0 1,0 0-1,-1 1 0,1-1 1,-1 0-1,1 0 0,0 0 0,-1 0 1,1 0-1,-1 0 0,1 0 1,0 0-1,-1 0 0,1 0 0,-1 0 1,1 0-1,0 0 0,-1-1 1,1 1-1,-1 0 0,1 0 0,0 0 1,-1-1-1,1 1 0,0 0 0,-1 0 1,1-1-1,0 1 0,-1 0 1,1 0-1,0-1 0,0 1 0,-1 0 1,1-1-1,0 1 0,0 0 1,0-1-1,-1 1 0,1-1 0,-5-20-4796,4 18 4338,-5-32-2562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35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0 350 9778,'2'-7'594,"2"-3"7259,-3 10-7720,-1 0 1,0-1 0,1 1 0,-1 0 0,0 0 0,0 0-1,1 0 1,-1 0 0,0 0 0,0 0 0,1 0-1,-1 0 1,0 0 0,1 0 0,-1 0 0,0 0 0,0 0-1,1 0 1,-1 1 0,0-1 0,0 0 0,1 0 0,-1 0-1,0 0 1,0 0 0,1 1 0,-1-1 0,0 0 0,0 0-1,0 0 1,1 1 0,-1-1 0,16 12 433,0 0-1,2-1 1,-1-1 0,1 0 0,0-2 0,25 9-1,-11-6-113,-18-5-161,1-1 1,0-1-1,18 4 0,-33-8-280,1 0 0,0 0 1,0 0-1,0 1 0,0-1 0,0 0 0,-1-1 1,1 1-1,0 0 0,0 0 0,0 0 0,0 0 1,-1-1-1,1 1 0,0 0 0,0-1 0,0 1 1,-1-1-1,1 1 0,0-1 0,-1 1 0,1-1 1,0 1-1,-1-1 0,2-1 0,-1 1 0,-1-1 1,1 0-1,-1 1 0,1-1 0,-1 0 0,1 1 1,-1-1-1,0 0 0,0 0 0,0 1 0,0-1 1,0-2-1,-2-6 22,0 0 1,0 0-1,-5-13 0,7 22-32,-34-80 73,-6-23-22,27 65-34,8 29-22,1-1-1,1 0 1,0 0 0,0 0-1,1-1 1,1 1-1,-1-19 1,2 28-114,0 0 0,1 0 0,-1 0 0,0 0 0,1 0 0,-1 0 0,1 1 0,0-1 0,0 0 1,1-2-1,-1 3-162,-1 0 1,1 0 0,0 1-1,0-1 1,-1 1 0,1-1-1,0 0 1,0 1 0,0-1-1,0 1 1,0 0 0,0-1-1,0 1 1,0 0 0,0 0-1,0-1 1,0 1 0,0 0-1,0 0 1,0 0 0,2 0-1,14 2-1592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35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9226,'3'0'927,"0"1"1,0-1-1,0 1 1,0-1-1,0 1 1,0 0-1,0 0 1,0 0-1,4 2 1,-2 0-146,0 1 1,-1-1 0,1 1-1,5 5 1,2 4-147,0 0 0,11 19 1,-22-30-515,5 7-49,0 0 0,-1 0 0,0 0 0,0 1 0,6 20 0,-10-24-673,0 0 0,0 0 0,1 12 0,-9-31-5162,2 2 4564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35.8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1 117 10754,'6'-7'1193,"3"1"991,4 3-248,0-4-343,3 2-249,4-3-400,-1 0-184,1 1-303,1 4-105,-6-2-224,-4 0-48,-1-3-272,-8-2-272,3 0-865,1-1-383,-3-2 872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36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10490,'0'9'1855,"0"-5"-1375,0 0 0,0 1 0,0-1 0,1 0 0,-1 0 0,1 0 0,0 0 0,0 0 0,3 7 0,7 8 535,0-1 0,0 0-1,2-1 1,20 22 0,19 26 539,-45-55-1392,-1 0 0,0 1 0,0 0 0,7 23 0,-12-32-292,0 0 1,0 1 0,0-1 0,0 0 0,0 1-1,1-1 1,-1 0 0,4 3 0,2-9-3066,0-2 1726</inkml:trace>
  <inkml:trace contextRef="#ctx0" brushRef="#br0" timeOffset="1">333 267 15011,'7'0'2161,"-3"2"1191,1-2-1047,-1 1-745,-1-1-904,-1 0-712,7 4 40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2:47.4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1 865 7642,'3'-8'538,"2"-1"-1,-1 1 1,1 0 0,1 0 0,-1 1 0,1-1 0,1 1 0,13-11-1,-13 12-327,0 1 0,1-1 0,0 2 0,0-1 0,0 1 0,1 1 0,-1-1 0,1 1 0,0 1 0,0 0 0,0 0 0,0 1-1,0 0 1,15 0 0,39 0 871,106-15 0,-96 7-553,-50 7-326,0 0-1,35 2 1,-48 1-133,-1 1-1,1 0 1,0 0-1,-1 0 1,1 2-1,-1-1 1,0 1-1,13 7 1,5 6 107,-9-6 63,28 13 0,-39-21-182,0 0 1,1 0-1,-1-1 0,1 0 0,0-1 1,-1 0-1,14 0 0,12-2 86,-1-2 0,42-10 0,26-3 86,-61 12-165,1 2 0,71 6 1,-86-2-58,-1 0 0,1-2 0,-1 0-1,0-2 1,1-1 0,35-8 0,-31 4 33,0 2 1,1 0-1,-1 2 1,1 2-1,-1 0 0,1 2 1,0 1-1,-1 2 1,31 7-1,23 10 22,51 9 52,-117-27-97,1-2 0,0 0 0,0-1 0,0 0 1,31-6-1,4-4 4,32-7 162,108-8-1,200 25 294,-171 3-394,-65-8-56,60 2-19,183 25 16,-205 1-16,-128-13-3,103 4 1,-162-15-1,0 0 1,1 0 0,-1 0-1,0-1 1,0-1-1,0 1 1,0-1-1,9-5 1,-8 4 1,4 0-5,-1 0 0,1 1 0,0 1 0,0 0 0,19-1 0,-13 2-114,23-5 0,-39 5 93,-1 0 0,0 1 0,0-1 0,0 0 0,0 0 0,0 0 0,0 0 0,0-1 0,0 1 0,0 0 0,0-1 0,-1 1 1,1-1-1,-1 0 0,1 1 0,2-5 0,-1-1-12,0 1-1,0-1 1,4-13 0,5-12-22,-11 31 54,0 0-1,0 0 0,-1-1 1,1 1-1,0 0 0,0 1 1,1-1-1,-1 0 1,0 0-1,0 0 0,0 1 1,1-1-1,-1 0 1,0 1-1,1-1 0,-1 1 1,3-1-1,29-2-24,-9 2 28,-3-2 11,-14 3-8,-1-1 0,0 0-1,0-1 1,6-1 0,-10 2-3,0 0 1,0 0 0,0 0 0,0 0-1,-1 0 1,1 0 0,0-1 0,-1 1-1,1-1 1,0 1 0,-1-1 0,0 0-1,1 1 1,-1-1 0,2-3 0,0 0-6,0 0 0,0 1 0,0 0 0,8-8 0,0 0 12,19-21-7,60-76-108,-88 107 106,-1 0-1,1-1 1,-1 1-1,0-1 1,0 1-1,0-1 1,0 1-1,-1-1 1,1 1-1,0-1 1,-1 0-1,0 1 1,0-1-1,0 0 1,0 1-1,0-1 1,0 0-1,-1-2 1,-2-6 3,0 1 1,-1 0-1,-6-13 1,0 1-2,4 5-3,0 1 5,0 0 0,-13-20 0,16 31-4,0 0 0,-1 0 1,0 0-1,0 1 0,0-1 0,-1 1 1,0 0-1,0 0 0,0 0 1,-7-3-1,-3 0-6,0 0-1,0 1 1,-1 1-1,0 0 1,-17-2-1,-86-8-29,63 10 39,-3-3-3,1-2-1,-60-19 0,65 15 7,-94-12-1,-54 8 5,136 15-16,0 3-1,0 3 1,1 3-1,-111 24 0,70-7 17,-1-5-1,-1-4 0,0-6 0,-196-8 0,-55-35 1,-263-12 5,26 46-53,270 3 84,84 8 147,21 1 139,175-11-278,8-1 7,-57 7 1,83-5-60,0 1 0,0 1 1,0 0-1,0 0 0,1 1 0,0 1 1,-1-1-1,1 2 0,-14 9 0,19-10-157,0-1 0,0 1 0,0 1 0,1-1 0,0 1 0,0 0 0,0 0-1,1 0 1,0 0 0,0 1 0,0-1 0,1 1 0,0-1 0,0 1 0,-1 14-1,0 22-849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3:00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19 8290,'0'0'122,"-1"1"1,1-1-1,0 0 1,-1 0-1,1 0 1,-1 0-1,1 0 1,0 0-1,-1 0 1,1 0-1,0 0 1,-1 0 0,1 0-1,-1-1 1,1 1-1,0 0 1,-1 0-1,1 0 1,0 0-1,-1 0 1,1-1-1,0 1 1,-1 0-1,1 0 1,0-1-1,0 1 1,-1 0-1,1 0 1,0-1-1,0 1 1,-1 0-1,1-1 1,0 1-1,0 0 1,0-1-1,0 1 1,0-1 0,-1 1-1,1 0 1,0-1-1,0 1 1,0-1-32,1 0 0,-1 0 0,0 1 0,1-1 0,-1 1 1,0-1-1,1 0 0,-1 1 0,1-1 0,-1 1 0,1-1 1,-1 1-1,1-1 0,-1 1 0,1-1 0,0 1 0,-1-1 0,1 1 1,0 0-1,0-1 0,0 1-70,-1 0 0,0 0 0,1 0-1,-1 0 1,0 0 0,1 0 0,-1 0 0,1 0 0,-1 0-1,0 0 1,1 0 0,-1 0 0,0 1 0,1-1 0,-1 0 0,0 0-1,1 0 1,-1 1 0,0-1 0,1 0 0,-1 0 0,0 0 0,0 1-1,1-1 1,-1 0 0,0 1 0,1 0 0,6 10 72,-6-9-18,2 4 23,0 0 0,1-1-1,0 1 1,0-1 0,0 0 0,6 5 0,-7-8-29,0 0 1,0 0 0,0 0-1,0-1 1,0 1 0,1-1 0,-1 1-1,0-1 1,1 0 0,-1-1-1,1 1 1,-1-1 0,6 1-1,20-2 507,0-1 0,0-1-1,52-14 1,17-2 294,133 4 509,3 18 116,-169-2-1069,230 28 683,-193-15-938,117 2 1,59-4 91,-3 0-103,-156-8-16,50-2 10,-97-2-7,109 15-1,-129-10-129,-1-2 66,63-4 0,-66-2 27,81 8 0,-120-4-81,122 12 414,-105-12-377,0-1 0,52-7 0,72-13 182,-46 7-21,-90 10-164,0-1-1,0 0 1,-1-1 0,0 0 0,14-7 0,14-7 32,-29 15-76,0 1 1,24-4-1,13-4 135,-37 8-41,1 0 1,0 1-1,18 0 1,-19 1-32,0 0 0,0 0 1,-1-1-1,17-6 0,2 1 38,-29 6-193,0 1-1,0 0 1,0 0 0,0 0 0,0 0 0,1 0 0,-1 0 0,0 0 0,0 0-1,0 0 1,0 0 0,0 0 0,0 1 0,0-1 0,0 0 0,0 1 0,0-1-1,0 1 1,-1-1 0,1 1 0,0-1 0,0 1 0,0 0 0,0 0 0,-1-1-1,2 2 1,5 18-4468,-16-21 2920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3:20.2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 8962,'0'-1'181,"0"1"1,0-1-1,0 0 1,0 0-1,0 0 1,0 0-1,0 0 1,0 0-1,1 1 1,-1-1-1,0 0 1,0 0-1,1 0 1,-1 0-1,1 1 1,-1-1-1,1 0 1,-1 0-1,1 1 1,-1-1-1,1 0 1,-1 1-1,1-1 1,0 1-1,0-1 1,-1 1-1,1-1 1,0 1-1,0-1 1,-1 1-1,1 0 1,0-1-1,0 1 1,0 0-1,1 0 1,3-1 114,-1 1 1,1 1 0,0-1-1,0 1 1,7 2-1,5 0-26,127 10 1567,40 7 40,-120-11-859,119 1 0,62-23 342,-195 9-1102,52 3 1,-75 2-221,1 2 1,-1 1 0,39 11 0,-32-6-18,-1-3-1,1 0 1,0-2 0,1-2 0,-1-1-1,43-4 1,20-5-2,81-3 161,-145 11-118,1 2 1,33 6-1,-34-4-50,1 0-1,38-2 0,-32-6-10,53-12 0,-53 8-1,50-3 1,-5 9 43,-38 1 126,84-11 0,-123 11 3,0-1 0,1 1 0,-1 0 0,1 1 0,0 0 0,-1 0 0,1 1 0,-1 0 0,15 4 0,-22-5-130,-1 0 0,1 1 0,-1-1-1,1 0 1,0 0 0,-1 0 0,1 1 0,0-1 0,-1 0 0,1 0 0,0 0 0,-1 0 0,1 0 0,0 0 0,-1-1 0,1 1 0,0 0 0,-1 0 0,1 0 0,0-1 0,-1 1-15,0 0 1,1-1-1,-1 1 1,0 0-1,0-1 1,0 1-1,0 0 1,0-1-1,1 1 1,-1 0-1,0-1 1,0 1-1,0-1 1,0 1-1,0 0 1,0-1-1,0 1 1,-1 0-1,1-1 1,0 1-1,0-1 1,0 1-1,0 0 1,-1-1-1,0-1 26,0 0 0,0 0 0,0 0-1,0 0 1,0 0 0,-1 0 0,1 1-1,-1-1 1,0 1 0,-3-3-1,-2 0-14,0 0 0,0 1 0,-1 0 0,0 0 0,0 1 0,1 0 0,-1 0 0,-1 1 0,-9 0 0,-3 1-995,-1 1 1,-24 4 0,30-5-1395,-8-7 799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3:38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885 3964 4409,'0'0'150,"1"1"0,-1-1 0,0 0 0,0 0 0,1 0 0,-1 0 0,0 0 0,1 0 0,-1 0 0,0 0 0,0 0 0,1 0 0,-1 0 0,0 0 0,1 0 1,-1 0-1,0 0 0,1 0 0,-1-1 0,0 1 0,0 0 0,1 0 0,-1 0 0,0 0 0,0-1 0,1 1 0,-1 0 0,0 0 0,0 0 0,0-1 0,1 1 0,-1 0 0,0-1 0,11-12 1224,-6 6-387,10-5-316,0 0 1,1 0-1,0 2 1,1 0-1,0 1 1,19-8 0,40-21 352,173-105 359,-233 131-1232,0 0 0,0-1 0,-2 0 1,0-2-1,15-18 0,-9 11 163,28-27 0,38-19 265,-17 14-313,21-8-197,-69 49-45,1-1 1,-2-1-1,0-1 0,30-32 1,-10 2 65,13-14 251,76-111-1,-78 90-243,38-61-49,-75 115-47,-2 0-1,9-31 1,-6 17-7,4-15 39,14-78 0,8-27-42,-13 49 56,-5 16-64,-16 69-5,-2-1 0,2-50 0,3-13 25,3-15-10,-6 49-30,-5 20-115,-3 30 77,1 0-1,1 0 1,0 0 0,0-1-1,0 1 1,1 0 0,3-9-1,0 3 12,1 1 27,-1-1-1,-1 1 1,5-18-1,-9 26 23,1 0 0,-1-1-1,1 1 1,-1-1 0,-1 1 0,1-1-1,0 1 1,-1-1 0,0 1-1,0 0 1,-1-1 0,1 1-1,-4-7 1,0 2-61,-1 1 1,-9-12-1,10 15 59,1 0 1,0-1-1,0 0 0,0 0 1,1 0-1,-5-12 0,-2-26 347,7 29-48,-8-22 1,8 23-241,-1-1-1,2 1 1,0-1-1,0 1 1,2-1 0,0-16-1,1 18 2,-1-1 0,0 1 0,-1-1 0,-1 1 0,0-1 0,-1 1 0,-6-18 0,-4 5 66,-1 1 0,0 1 0,-29-36 1,-10-15 417,-60-127 117,98 171-629,-2 2 0,-1 0 1,-1 1-1,-1 1 0,-2 1 0,-32-31 0,23 29 8,-1 2 1,0 1-1,-2 1 0,-68-35 1,73 46-15,-1 1 0,-41-11-1,-66-10 55,96 24-53,-72-10-5,45 9-4,23 2-8,0 2 0,0 2 0,0 1 0,-70 7 1,84 1-7,0 1 0,0 2 1,1 1-1,-35 15 1,40-12 2,-37 25 1,39-22 15,-42 19 0,51-27-12,1 0-1,0 0 1,1 2-1,0-1 1,0 2-1,-17 17 0,-58 73-19,46-49 27,-43 57 12,8-8-9,38-50-2,-42 74 1,64-96-5,1 1 1,1 0-1,2 1 1,1 0-1,1 1 1,1 0-1,2 0 1,-5 49 0,-16 116 9,21-143-9,1 0 0,3 87 1,19 107 0,-4-86 0,-8 66 0,-1-27 0,16-50 0,-7-78 2,-2 25 50,4 27 110,-7-95-106,1-1 0,13 33 0,3 9 66,29 153 213,16 51 199,-59-248-516,1 0 0,1 0 0,2-1 0,25 35-1,-2 0 79,-26-41 38,0-1 1,1 0-1,21 23 1,48 37 357,3 4 1,-81-79-445,-1-1-1,1 1 0,0-1 1,0 0-1,1 0 0,-1 0 1,0 0-1,1-1 0,-1 1 0,1-1 1,-1 0-1,1 0 0,0 0 1,5 0-1,1 0 171,1-1 0,0 0 0,18-3 0,-23 1-160,0 1 0,-1-1-1,1 0 1,-1 0 0,1-1 0,-1 1 0,0-1-1,0 0 1,0-1 0,0 1 0,-1-1-1,1 0 1,4-6 0,19-15 69,-10 14-56,5-5 8,-21 13-725,1 0 1,0 0-1,-1 0 0,0 0 1,0-1-1,0 1 1,0-1-1,0 1 0,2-8 1,9-29-770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11.0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2 354 14355,'-2'-4'1304,"7"-2"777,2-4-33,19-5-415,-2-8-81,15-4-80,-1-6-111,8-8-497,3-1-256,0-2-456,-3-1-352,-11 10-1280,3 12-193,-20 18 633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3:46.2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12 103 8698,'-3'-7'777,"1"0"0,0 0 0,1-1-1,-1 1 1,1-1 0,1 1 0,-1-1 0,1 1 0,1-1 0,0-7 0,-1 14-723,0 1 0,0-1 0,0 1 1,0-1-1,0 1 0,0-1 0,0 1 1,1-1-1,-1 1 0,0-1 0,0 1 0,0-1 1,1 1-1,-1-1 0,0 1 0,0-1 1,1 1-1,-1 0 0,0-1 0,1 1 1,-1-1-1,1 1 0,-1 0 0,1-1 1,-1 1-1,0 0 0,1 0 0,-1-1 0,1 1 1,-1 0-1,1 0 0,-1 0 0,1 0 1,-1 0-1,1-1 0,-1 1 0,1 0 1,0 0-1,0 0 0,2 1 98,-1 0 0,1 0 0,0 0 0,0 1-1,-1-1 1,4 3 0,10 4 426,-8-6-372,0 0-1,0-1 1,-1 0 0,1 0-1,16-1 1,42-8 648,-26 3-363,-4 1-87,61-4 571,-79 7-762,0 2 0,0 0 0,27 6 0,130 37 424,-98-22-249,157 22-1,114-39 2141,-319-6-2302,0-2 0,-1-2 1,0 0-1,0-2 0,0 0 1,31-15-1,-59 22-226,5-2 4,0 0-1,0 0 1,0 0-1,0 1 1,1 0-1,-1 0 1,0 0 0,10 0-1,-14 1-11,-1 0-1,0 0 1,0 1-1,0-1 1,1 0 0,-1 0-1,0 0 1,0 0-1,0 0 1,0 0-1,1 0 1,-1 0 0,0 1-1,0-1 1,0 0-1,0 0 1,0 0-1,1 0 1,-1 1 0,0-1-1,0 0 1,0 0-1,0 0 1,0 1-1,0-1 1,0 0 0,0 0-1,0 0 1,0 1-1,0-1 1,0 0-1,0 0 1,0 0 0,0 1-1,0-1 1,0 0-1,0 0 1,0 0 0,0 0-1,0 1 1,0-1-1,0 0 1,-1 0-1,1 0 1,0 1 0,0-1-1,0 0 1,0 0-1,0 0 1,0 0-1,-1 0 1,1 0 0,0 1-1,-9 7-812,9-8 782,-2 2-272,1-1 0,-1 0 0,0 0 0,0 0-1,0 0 1,0 0 0,0 0 0,0 0 0,0-1 0,0 1 0,0-1 0,0 1 0,0-1-1,0 0 1,0 0 0,0 0 0,-1 0 0,1 0 0,0-1 0,0 1 0,0-1-1,0 1 1,-2-2 0,-26-12-1699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3:46.8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9 132 8586,'-1'0'137,"1"-1"0,-1 1-1,0-1 1,1 1 0,-1-1 0,1 0 0,-1 1 0,1-1 0,-1 1 0,1-1-1,-1 0 1,1 0 0,0 1 0,-1-1 0,1 0 0,0 1 0,0-1 0,-1 0-1,1 0 1,0 0 0,0 1 0,0-1 0,0 0 0,0 0 0,0 0 0,0 1-1,0-1 1,1 0 0,-1 0 0,0 1 0,0-1 0,1 0 0,-1 0 0,0 1-1,1-1 1,-1 0 0,0 1 0,1-1 0,-1 0 0,1 1 0,0-1 0,-1 1-1,1-1 1,-1 1 0,1-1 0,1 0 0,2-1 422,0 0-1,0 0 1,1 0-1,-1 0 1,1 1 0,6-2-1,19-5 1797,49-20 0,-47 15-1570,39-9-1,-46 17-729,-1 1 0,0 1 0,1 1 1,-1 1-1,46 5 0,-67-4-119,0 1-1,0-1 1,0 1 0,0 0 0,0 0 0,-1 0 0,1 0-1,0 1 1,5 2 0,-8-3-34,1 0 0,0-1 0,-1 1 0,1-1-1,-1 1 1,1 0 0,0-1 0,-1 1 0,1 0 0,-1 0 0,0 0 0,1-1-1,-1 1 1,0 0 0,1 0 0,-1 0 0,0 0 0,0 0 0,0-1 0,0 1 0,0 0-1,0 0 1,0 0 0,0 0 0,0 0 0,0 0 0,0-1 0,-1 1 0,1 0-1,0 0 1,-1 0 0,1 0 0,0-1 0,-1 1 0,1 0 0,-1 0 0,0 0 0,-14 15-1992,-6 7 727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3:47.2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 17164,'46'-16'1776,"-2"3"625,-2 3-321,-1 8-1312,-3 2-472,-5 7-1264,-1-4-1929,-27-16 1713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06.4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1256 1731 10850,'-1'2'94,"0"0"0,0-1 0,1 1 1,-1 0-1,1 0 0,0-1 0,-1 1 0,1 0 0,0 0 0,0 0 0,0 0 0,0 0 0,0-1 0,1 1 0,-1 0 0,0 0 0,1 0 0,-1-1 0,2 4 0,0-3-7,-1-1 0,1 1 0,0 0-1,0 0 1,-1-1 0,1 1-1,0-1 1,0 0 0,1 1 0,-1-1-1,0 0 1,0 0 0,0 0 0,1-1-1,4 2 1,9 1 217,0 0-1,1-1 0,0 0 1,24-2-1,72-10 792,-75 6-734,103-10 651,179-19-120,-4-18-689,-245 35 1,-1-4 0,0-2 1,-2-3-1,-1-3 1,73-43-1,-100 48-26,-2-2 0,0-1 0,-1-3 0,-2-1 0,-1-1 0,-2-2 0,-1-1 0,-1-1 0,29-47 0,-49 66-149,-1-1 0,0 0 0,-2-1 0,1 0 1,-2 0-1,-1-1 0,5-26 0,-8 30-21,0 0 0,-2 0-1,0 0 1,0 0 0,-2 0 0,0 0-1,0 0 1,-1 0 0,-1 1 0,-6-15-1,-15-28 4,-2 1 0,-3 2 0,-2 0 0,-69-85 0,78 111-18,-2 2 0,0 0-1,-2 2 1,0 0 0,-2 2 0,-1 2-1,0 0 1,-55-25 0,6 10 4,-2 4 0,-150-38 0,-174-1-2,309 61-3,1 4-1,-148 11 0,174 1 5,1 3 0,0 3 0,0 3 0,-78 30 0,34-3 6,-113 61 1,180-79-8,1 1 1,2 2-1,1 2 0,1 2 1,-40 41-1,-211 283 27,280-342-17,-7 11 3,0 1 1,2 0-1,1 1 1,2 1 0,-19 51-1,26-59 25,1 0-1,1 0 1,1 0-1,0 1 0,2-1 1,0 1-1,1-1 1,1 1-1,7 32 1,-4-35 73,1 0-1,0-1 1,2 0 0,0 0 0,1 0 0,1-1-1,0 0 1,1-1 0,1 0 0,0 0-1,1-1 1,26 23 0,-21-22 27,1-1 0,1-1 0,0-1 0,0-1 0,2 0 0,-1-2 0,1 0 0,1-1 0,-1-1 0,27 4 0,-3-3 9,0-3 0,1-2 1,58-3-1,136-23 28,109-41-2085,-240 37 1201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25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3189 105 4777,'-76'-15'7024,"0"-1"-3647,-149-35-907,185 43-2200,0 2 0,-60-2 0,-84 9 381,100 1-547,-9-2-67,-109 4-13,142 0-15,-81 16 0,98-12-12,-22 6 20,-103 8 1,17-9-18,119-7-3,0 0 0,-49 18 0,-41 23-4,-46 15 15,70-23-8,-109 59 1,155-71-1,25-14-2,2 3 0,0 0-1,1 1 1,1 1-1,0 2 1,-30 33-1,30-29 8,0-2 0,-51 37 0,53-43-4,0 1 1,1 2 0,1-1 0,1 2-1,-29 40 1,20-18 88,1 1 1,-24 55-1,38-68 67,-10 33 1,-5 15 155,23-68-240,1 0 0,0 0 0,0 0 0,-1 16 0,4-20-25,-1 0 1,1 0-1,0 0 0,0 0 1,1 1-1,0-1 1,0 0-1,4 11 0,-4-15 25,0 0 0,0-1 0,0 1 0,1 0 0,-1-1 0,0 1 0,1-1 0,-1 0 0,1 1 0,-1-1-1,1 0 1,0 0 0,-1 0 0,1 0 0,0 0 0,0-1 0,0 1 0,0 0 0,-1-1 0,1 1 0,4-1 0,-1 2 24,1 0-21,-5-2-96,-1 0 0,1 1 0,-1-1 0,1 0 0,-1 0-1,1 0 1,-1 0 0,0 0 0,1 0 0,-1 0 0,1 0 0,-1 0 0,1 0 0,-1 0 0,1 0-1,-1 0 1,1 0 0,-1 0 0,1-1 0,-1 1 0,1 0 0,-1 0 0,0 0 0,1-1 0,-1 1 0,1-1-1,18-10-1104,8-4 451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28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720 1425 3305,'-4'3'765,"0"0"0,-1 0 1,1 0-1,-1-1 1,1 1-1,-1-1 0,0-1 1,0 1-1,0-1 1,0 1-1,-7-1 0,11-1-382,0 1-39,2-1-332,-1 0 0,0 0 0,0 0 0,0 0 0,0 0 0,0 0 0,0 0-1,0 0 1,0 0 0,0 1 0,1-1 0,-1 0 0,0 0 0,0 0 0,0 0 0,0 0 0,0 0-1,0 0 1,0 1 0,0-1 0,0 0 0,0 0 0,0 0 0,0 0 0,0 0 0,0 0-1,0 1 1,0-1 0,0 0 0,0 0 0,0 0 0,0 0 0,0 0 0,0 0 0,0 1 0,0-1-1,0 0 1,-1 0 0,1 0 0,0 0 0,0 0 0,0 0 0,0 0 0,0 0 0,0 1-1,0-1 1,0 0 0,0 0 0,-1 0 0,1 0 0,0 0 0,0 0 0,0 0 0,0 0 0,0 0-1,0 0 1,-1 0 0,1 0 0,0 0 0,0 0 0,0 0 0,0 0 0,4 3 124,1 0 0,0-1 0,0 1 0,0-1 1,1-1-1,-1 1 0,0-1 0,1 0 0,-1 0 1,8 0-1,11 1 156,26-4 0,-42 2-170,179-25 1730,-40 4-1083,-119 18-663,0 2 0,1 1 0,36 5 0,-8 2 196,0-3 0,1-3 1,-1-2-1,0-2 1,1-3-1,59-14 0,-11-5-39,-19 5-88,140-16 1,-153 31-109,-27 3-40,0-2 0,75-16 0,-105 16-11,68-20 44,-75 20-50,1 0 0,-1-1 0,0 0 0,0 0 0,15-12 0,-18 10-4,-1 0 1,0-1-1,0 0 1,0 0-1,-1 0 1,0 0-1,-1-1 1,0 0-1,4-10 0,4-10 2,-7 17-8,0-1 1,-1 1 0,0-1-1,-1 0 1,0-1-1,-1 1 1,-1 0 0,0-1-1,-1 1 1,-1-21-1,-1-13 2,1 25 1,-4-28 0,0 5-1,4 30 3,0 0-1,-2 1 0,-5-19 0,7 30-5,-1 1 0,1-1 0,-1 1-1,0 0 1,0 0 0,0 0 0,0 0 0,0 0-1,0 0 1,-1 1 0,1-1 0,-1 1 0,1 0-1,-5-2 1,-5-4 10,-2-1-9,0-2 0,1 1 0,0-2 0,1 0 0,-19-20 0,-7-15 14,-111-120 0,130 148-19,-1 0 0,-1 2-1,0 1 1,-1 0 0,-1 2 0,-34-16 0,-52-15 17,-44-19 8,-20-1 58,113 44-38,18 6 65,0 2 0,-59-10 0,71 18-91,-1 2 0,0 0 0,0 2 0,-35 5 0,26-2-6,1-1 1,-1-1-1,0-3 1,-46-7-1,51 5-9,0 1 1,0 1-1,-44 5 0,53-1 0,0 2-1,1 1 1,0 1-1,0 1 1,-29 13-1,-217 94-2,254-106 4,1 1 0,1 1 0,-1 0 0,2 1 0,-1 1 1,-15 16-1,-69 88 3,81-94-2,2 1-1,1 1 1,0 1-1,-21 51 1,-18 35-10,22-49 17,26-49-9,1-1-1,1 1 1,0 0 0,1 0 0,0 0 0,1 0 0,-1 19 0,3-12-2,0-1 1,2 1-1,0-1 0,8 31 1,0-17 1,1 0 0,1-1 0,2-1 0,2 0 0,27 43 0,-32-58 6,1-1-1,1 0 1,0 0 0,1-1 0,31 23 0,88 48-14,-114-75 22,1 0 1,0-1 0,1-2-1,0 0 1,0-1 0,1-1-1,-1-1 1,30 2 0,19-3 417,89-8-1,-83 1 70,-59 3-370,239-15 2203,-207 8-2239,-31 5-1348,1 0 0,20 0-1,-10 4-230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3.3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1278 10330,'0'-4'416,"1"0"-1,-1-1 0,1 1 1,0 0-1,1 0 1,-1 0-1,1 0 1,-1 0-1,1 0 0,5-6 1,2-4 433,17-17 0,-23 28-613,79-104 3626,-12 15-2317,-29 43-1248,2 2 1,53-44-1,8 5-171,130-114 223,121-95 278,-297 255-623,26-18 71,-70 47-159,-1-1 1,0 0-1,19-24 1,-31 35 4,0 0-1,0 0 1,0 0 0,-1 0-1,1-1 1,0 1 0,-1 0 0,1-1-1,0 1 1,-1 0 0,0-1-1,1 1 1,-1 0 0,0-1 0,0 1-1,1-1 1,-1 1 0,0-1-1,-1 1 1,1-1 0,0-1 0,-1 2-70,0 0 1,1 0-1,-1 1 1,0-1-1,0 0 1,0 0-1,0 0 1,0 1-1,0-1 1,0 0-1,0 1 1,0-1 0,0 1-1,0 0 1,0-1-1,0 1 1,0 0-1,-1-1 1,1 1-1,0 0 1,0 0-1,0 0 1,0 0-1,-1 0 1,1 0-1,0 1 1,-2-1 0,-4 1-760,0 1 0,0-1 0,-11 5 0,-5 2-40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3.7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51 8130,'18'-12'920,"3"1"824,5 1 1,3 2-81,1 1-8,2 6 113,1-1 63,-4 4 105,-4 1-177,-10 7-640,-10 3-280,-5 7-576,-5 1-168,-3 0-832,-7-3-968,2 8 896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4.3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16 12531,'-2'-2'231,"-6"-10"2420,4 10-502,3 9 360,3 7-1722,0 0 1,1 0-1,1-1 0,0 1 0,8 20 1,38 64 910,-23-46-1083,-7-15-438,-11-22-297,-2-1-1,0 1 0,0 0 0,5 18 1,-31-69-7577,8 19 6164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4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1 161 12275,'0'-3'408,"0"0"0,1 0 0,0-1 0,-1 1 0,1 0 0,0 0 0,0 0 0,1 0 1,-1 1-1,1-1 0,-1 0 0,1 0 0,0 1 0,0-1 0,0 1 0,4-4 0,4-2 335,0-1 0,20-11 0,-14 10 58,8-8-11,-15 12-499,-1-1 0,1 1 0,1 0 1,-1 1-1,19-8 0,-27 13-275,-1 0 0,1 0 0,-1 0 0,1 0 0,0 0 0,-1 0 0,1 0 1,-1 0-1,1 0 0,0 0 0,-1 0 0,1 0 0,-1 0 0,1 1 0,0-1 1,-1 0-1,1 0 0,-1 0 0,1 1 0,-1-1 0,1 0 0,-1 1 0,1-1 0,-1 1 1,0-1-1,1 1 0,0 1 5,0-1 0,0 1-1,0-1 1,0 1 0,0 0 0,-1 0 0,1-1 0,0 4-1,0 4 21,0 0-1,0 16 1,-1-23-16,-1 12-10,0-1 0,0 0 0,-2 0-1,0-1 1,0 1 0,-1 0 0,0-1 0,-10 19-1,13-31-16,1 1-1,0 0 0,-1-1 1,1 1-1,0-1 0,-1 1 1,1 0-1,0-1 0,0 1 1,0 0-1,0-1 0,0 1 1,0 0-1,0-1 0,0 1 1,0 0-1,0-1 0,0 1 1,0 0-1,0-1 0,1 2 1,-1-2-3,0 1 1,1-1 0,-1 0 0,1 1 0,-1-1-1,1 0 1,-1 1 0,1-1 0,-1 0 0,1 0-1,-1 0 1,1 1 0,-1-1 0,1 0 0,0 0 0,-1 0-1,1 0 1,-1 0 0,1 0 0,0 0 0,6-1-29,-1 0 0,0 0 0,11-4 0,-10 2 35,0 2-2,0-1 0,0 1 0,0 0 0,0 0 0,0 1 0,0 0 0,0 0 0,-1 0 0,1 1 0,0 1 0,7 1 0,-10-2 9,-1 0 0,1 1-1,-1 0 1,1 0 0,-1 0 0,0 0 0,1 0 0,-1 1 0,0-1 0,-1 1-1,1 0 1,0 0 0,-1 0 0,0 0 0,1 0 0,-1 1 0,0-1 0,-1 0 0,1 1-1,-1 0 1,2 5 0,-1-1 56,0 1 0,-1-1-1,0 1 1,0 0 0,-1 0 0,0-1 0,0 1-1,-3 15 1,2-20-48,0-1 0,0 1 1,0 0-1,0-1 0,0 1 0,-1 0 0,0-1 0,1 0 1,-1 1-1,-1-1 0,1 0 0,0 0 0,-1 0 0,1-1 0,-1 1 1,0 0-1,0-1 0,0 0 0,0 0 0,0 0 0,-1 0 1,-4 2-1,7-4-47,0 1 1,1-1 0,-1 0 0,1 0 0,-1 0 0,1 0-1,-1 0 1,1 0 0,-1 0 0,1 0 0,-1 0-1,0 0 1,1 0 0,-1 0 0,1 0 0,-1 0-1,1 0 1,-1 0 0,1-1 0,-1 1 0,1 0-1,-1 0 1,1-1 0,-1 1 0,1 0 0,-1-1 0,1 0-1,-1 0-126,0 0-1,0 0 0,1 0 0,-1-1 1,1 1-1,-1 0 0,1 0 1,0-1-1,-1 1 0,1 0 0,0-2 1,0-5-918,0 1 1,0-1 0,2-8 0,-1 16 957,3-23-2165,1-1 726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09:22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564 1376 10434,'-10'1'1600,"19"-2"477,19-5-1440,-1-2 1,0-1-1,-1-2 1,33-17-1,6-4-359,-1-2 0,98-72 0,-136 86-234,-1-1 0,-1-1-1,-1-2 1,-1 0 0,-1-1 0,-1-2 0,-1 0 0,19-36 0,-27 39 24,-1 0 1,0 0 0,-2-1-1,-1 0 1,-1-1-1,-2 1 1,0-1 0,-1 0-1,-2 0 1,-1-1 0,-1 1-1,-1 0 1,-1 0 0,-1 0-1,-1 1 1,-14-38 0,8 33 54,-1 1 1,-1 1 0,-2 0 0,-25-37-1,27 47 41,-1 1-1,-1 0 0,-1 1 0,0 1 0,-1 0 1,0 1-1,-21-12 0,11 11-1,-1 1 0,0 1 0,-1 1 0,0 2 0,0 1 0,-2 1 1,1 2-1,0 1 0,-35-2 0,21 5-51,-1 2 0,0 2 1,1 2-1,0 2 0,-74 19 0,89-17-15,-56 24 0,73-26-71,0 0 0,1 1 1,0 0-1,0 1 0,1 0 0,0 1 1,-10 10-1,11-8 4,0 1 0,1 0 1,0 0-1,1 1 0,1 0 1,-7 17-1,-21 85 113,15-33-41,3 1 0,4 0 0,-1 98 0,12-139 54,3 0-1,1 1 1,2-1 0,2-1-1,2 1 1,1-1 0,3-1-1,20 47 1,-24-67-12,2 1-1,1-1 1,26 35 0,-29-45-87,0 0 0,0 0 0,1-1 1,1-1-1,-1 0 0,1 0 0,24 12 0,-21-14-26,0 0 0,1-2 0,-1 1 0,1-2 0,0 0 0,0-1-1,0 0 1,0-1 0,0-1 0,0-1 0,0 0 0,0 0 0,19-6 0,-7 0-248,-1-1 1,0-1 0,0-1-1,-1-1 1,-1-2 0,34-22-1,-40 23-835,31-26 1,-36 24 319,21-27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5.3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78 226 11514,'7'13'1553,"0"2"1271,1 1-191,-2 2-601,2-3-463,1-2-681,-1 0-264,2-5-376,-1 0-88,0-5-416,-3-1-336,-3-5-1192,-3-5-529,-6-1 1129</inkml:trace>
  <inkml:trace contextRef="#ctx0" brushRef="#br0" timeOffset="1">2 64 14787,'-2'-3'776,"5"-5"217,4 0-401,4-7-944,4 0-273,0 0 273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5.6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9762,'1'3'815,"-1"0"-1,0 0 0,1 0 1,0 0-1,0 0 1,0 0-1,0 0 1,0 0-1,1 0 1,2 5-1,22 25 1187,-16-22-965,-9-9-967,21 24 1308,-1 1 0,28 48 0,-28-34-865,-15-26-500,1-1 1,1 0-1,0 0 1,1-1-1,20 23 0,-31-44-4013,-5-6 4820,-6-4-680</inkml:trace>
  <inkml:trace contextRef="#ctx0" brushRef="#br0" timeOffset="1">48 276 14443,'-2'-3'1440,"7"-7"785,10-1-249,9-7-919,1-2-377,-2 0-344,1 1-216,-3 6-552,-1 1-344,-2 4-1145,-3 0-23,-7 1 887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6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25 121 11707,'4'0'456,"0"-1"1,-1 1 0,0-1 0,1 0 0,-1 0 0,1 0-1,-1-1 1,0 1 0,0-1 0,0 0 0,0 0 0,0 0-1,0 0 1,-1 0 0,5-5 0,-2 2-39,-1 1 0,0-1 0,0-1 0,-1 1 0,1 0 0,-1-1 0,4-10-1,-7 15-380,1-1-1,-1 1 0,0 0 1,1 0-1,-1 0 0,0-1 1,0 1-1,0 0 0,0 0 1,0-1-1,0 1 0,-1 0 1,1 0-1,0-1 0,-1 1 1,1 0-1,-1 0 0,1 0 1,-1 0-1,1 0 0,-1 0 1,0 0-1,1 0 0,-1 0 1,0 0-1,0 0 0,0 0 1,0 0-1,0 1 0,-2-2 1,2 1-26,-1 0 1,1 0 0,-1 1 0,1-1-1,-1 1 1,0-1 0,1 1 0,-1-1-1,0 1 1,1 0 0,-1 0 0,0 0-1,1 0 1,-1 0 0,0 0 0,1 1-1,-1-1 1,1 0 0,-1 1 0,0 0-1,1-1 1,-1 1 0,-1 1 0,-2 1 144,0 1 0,1 1 0,-1-1 0,1 0 0,0 1 0,0 0 0,0 0 0,1 0 0,0 1 1,0-1-1,0 1 0,0 0 0,1 0 0,0 0 0,1 0 0,-1 0 0,1 0 0,0 0 0,0 10 0,1-12-83,0 1 1,0 0-1,0-1 0,1 1 0,-1-1 0,1 1 0,0-1 0,1 0 0,-1 1 1,1-1-1,0 0 0,0 0 0,0 0 0,0 0 0,1 0 0,-1 0 0,1-1 1,0 1-1,0-1 0,1 0 0,-1 0 0,1 0 0,-1 0 0,1-1 0,0 0 1,0 1-1,6 1 0,-1-1-92,-1-1-1,1 0 1,0 0 0,0-1 0,0 0 0,-1-1-1,1 0 1,13-2 0,-9 1-1227,22-7 0,-24 5-2457,22-10 1,-12 1 494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7.1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68 182 9058,'2'3'10101,"3"14"-7546,4 27-1886,-3-9-39,-2 1-1,-1-1 1,-2 1-1,-2 0 1,-6 45-1,7-80-617,-1 0-1,1 0 0,0 0 0,0 0 1,0 0-1,-1 0 0,1 0 1,-1 0-1,1 0 0,-1 0 0,1 0 1,-1 0-1,0 0 0,1 0 1,-2 1-1,2-2-9,0 0 1,-1 0-1,1 0 1,0 0-1,0 0 1,0 0-1,-1 0 0,1 0 1,0 0-1,0 0 1,0 0-1,0 0 1,-1 0-1,1 0 1,0 0-1,0 0 1,0 0-1,0 0 0,-1 0 1,1 0-1,0 0 1,0 0-1,0 0 1,0-1-1,-1 1 1,1 0-1,0 0 1,0 0-1,0 0 0,0 0 1,0-1-1,-6-10 22,0-19-28,0 0 1,-1-36-1,1 12-120,-25-129-597,17 91 385,14 89 329,0-1 1,0 1-1,0 0 1,0 0-1,1 0 0,-1 0 1,1 0-1,0 0 1,-1 0-1,1 0 1,1 0-1,1-3 1,-3 5 6,1 0 0,0 0 1,-1 1-1,1-1 1,0 0-1,0 0 0,0 1 1,0-1-1,-1 1 1,1-1-1,0 1 0,0-1 1,0 1-1,0-1 1,0 1-1,0 0 0,0 0 1,0-1-1,0 1 0,1 0 1,-1 0-1,0 0 1,0 0-1,0 0 0,0 0 1,0 1-1,0-1 1,0 0-1,0 1 0,0-1 1,0 0-1,0 1 0,0-1 1,0 1-1,0-1 1,1 2-1,6 3 74,0 1 0,-1 0 0,1 0 0,-1 1 0,-1 0 1,1 0-1,9 14 0,35 62 994,-44-70-907,21 41 243,-22-38-692,2-1-1,0 0 1,0-1 0,2 0-1,18 22 1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7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4 121 13451,'-4'4'4681,"9"-8"-2385,11-5-911,1-4-473,6-4-480,1 1-136,1 0-472,-4-1-336,0 4-1281,-3-2-599,5 11 1152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7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38 276 11314,'5'9'1497,"-2"-5"-315,0 1 0,-1-1 0,0 1-1,3 7 1,-5-11-977,0 1 0,1 0 1,-1 0-1,0-1 0,0 1 0,0 0 0,0 0 1,0-1-1,-1 1 0,1 0 0,0 0 1,-1-1-1,1 1 0,-1 0 0,0-1 1,-1 4-1,1-3-80,0 0 0,-1 0 1,1 0-1,-1 0 0,1 0 0,-1 0 1,0-1-1,-2 3 0,3-4-116,1 1 0,-1-1 0,1 0 0,-1 0 0,1 0 0,-1 1 0,1-1 0,-1 0 0,1 0 0,-1 0 0,1 0 0,-1 0 0,1 0 0,-1 0-1,1 0 1,-1 0 0,1 0 0,-1-1 0,1 1 0,-1 0 0,1 0 0,-1 0 0,1-1 0,-1 1 0,1 0 0,-1-1 0,1 1 0,0 0 0,-1-1 0,1 1 0,-1 0 0,1-1 0,0 1 0,0-1-1,-1 1 1,1 0 0,0-1 0,0 1 0,-1-1 0,1 1 0,0-1 0,0 0 0,-4-8-35,1 1 1,0-1-1,1 0 0,0 0 0,0 0 1,1 0-1,0 0 0,1 0 1,0 0-1,0 0 0,1-1 0,0 1 1,4-13-1,-5 20 16,1 1-1,0-1 1,-1 1 0,1 0 0,0-1-1,0 1 1,0 0 0,0 0-1,0-1 1,0 1 0,0 0-1,0 0 1,0 0 0,1 0 0,-1 0-1,0 1 1,1-1 0,-1 0-1,2 0 1,0 0 7,0 0 0,0 1-1,0-1 1,0 1 0,0 0 0,0 0 0,1 0-1,-1 0 1,4 2 0,3 0 179,0 1 0,1 0 0,-2 1 1,17 8-1,-18-8 25,-1 0 0,1-1 0,0 0 0,0-1 0,1 0 0,-1 0 0,0 0 0,1-1 0,10 0 0,-15-1-164,0-1 1,-1 1-1,1 0 0,-1-1 1,1 0-1,-1 1 1,1-2-1,-1 1 0,0 0 1,1-1-1,-1 1 0,0-1 1,0 0-1,0 0 1,0 0-1,0 0 0,-1-1 1,1 1-1,-1-1 1,1 0-1,-1 1 0,0-1 1,0 0-1,2-5 0,-2 4-41,-1 0-1,0 0 1,1 0-1,-2-1 0,1 1 1,0 0-1,-1 0 1,0 0-1,0-1 0,0 1 1,-1 0-1,1 0 1,-1 0-1,0 0 0,0 0 1,0 0-1,-1 0 0,1 0 1,-3-4-1,0 1-379,0 0 1,-1 1-1,1-1 0,-1 1 0,0 0 0,-1 0 1,1 1-1,-1-1 0,-9-5 0,-33-18-4134,28 15 3110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8.3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11779,'5'12'2112,"5"4"1417,6 12-1073,2 3-15,3 3-793,1-1-256,2 3-479,-1-5-281,-7-2-384,-3 1-104,-4-9-168,-5 0-208,-4-1-632,0-6-521,-6-4-1239,1-2-321,-3-8 1489</inkml:trace>
  <inkml:trace contextRef="#ctx0" brushRef="#br0" timeOffset="1">88 298 12227,'7'-9'1119,"0"1"0,1 0 1,0 0-1,0 1 0,12-9 1,8-6 167,-8 3-481,26-21 504,-42 37-1218,0 0 0,0 1 0,0-1 0,1 1-1,-1 0 1,0 0 0,1 1 0,0-1 0,8-1 0,-12 3-82,1 0 1,0 0-1,-1 0 0,1 0 1,0 1-1,-1-1 0,1 1 0,0-1 1,-1 1-1,1-1 0,-1 1 1,1 0-1,-1 0 0,1-1 1,-1 1-1,0 0 0,1 1 1,-1-1-1,0 0 0,0 0 0,0 0 1,0 1-1,0-1 0,0 0 1,0 1-1,0-1 0,0 3 1,3 4 100,0 1 0,-1 0 0,3 16-1,-2-9 217,0 0-14,0-3 81,8 22 0,-11-32-393,0-1 0,0 0 0,0 1 0,0-1 1,1 0-1,-1 0 0,1 0 0,0 0 1,-1 0-1,1 0 0,0 0 0,0-1 0,0 1 1,0-1-1,4 3 0,-6-4-66,1 0 0,-1 0 0,1 0 0,-1 0 0,1 0 0,-1 0 0,1 0 0,-1 0 0,0 0 0,1 0 0,-1 0 0,1 0 0,-1 0 0,1 0 0,-1 0 0,1-1 0,-1 1 0,1 0 0,-1 0 0,0 0 0,1-1 0,-1 1 0,0 0 0,1-1 0,-1 1 0,1 0 0,-1-1 0,0 1-1,0 0 1,1-1 0,-1 1 0,0 0 0,0-1 0,1 1 0,-1-1 0,0 1 0,0-1 0,0 1 0,0-1 0,4-19-3588,-4 19 3266,3-14-4078,1-5 1761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8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55 12499,'-11'0'1432,"1"-2"824,3 2 305,14-3-2153,-1-4-552,6 1-368,-2-6-632,-2 1-505,11-2 817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9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12131,'-1'18'1347,"2"0"1,0-1-1,1 1 1,6 25-1,24 69 2247,-12-49-2158,-2 14-6,6 17-82,-21-90-1227,0-10-83,0-13-46,-2 16 17,3-23-18,10-27 0,-11 43-1,0 0 1,1 0 0,1 1-1,-1 0 1,12-17 0,-14 25 8,-1-1 1,1 0 0,-1 0-1,1 1 1,-1-1 0,1 1-1,0 0 1,-1-1 0,1 1-1,0 0 1,0 0 0,0 0-1,0 0 1,0 1 0,0-1-1,1 0 1,-1 1 0,0 0-1,0-1 1,0 1-1,4 0 1,-4 0-1,0 1 0,-1-1-1,1 1 1,0 0 0,-1-1-1,1 1 1,-1 0 0,1 0-1,-1 0 1,0 0 0,1 0 0,-1 0-1,0 0 1,0 1 0,0-1-1,0 0 1,0 1 0,0-1-1,0 1 1,0-1 0,0 1-1,-1-1 1,1 1 0,-1 0 0,1-1-1,-1 1 1,1 0 0,-1 2-1,1 5 16,-1 0 0,1 0-1,-2 0 1,1 0-1,-1 0 1,-1 0-1,1 0 1,-2-1 0,1 1-1,-8 16 1,5-14-93,-1 0 1,0 0 0,-1-1-1,0 0 1,0 0 0,-1 0-1,-13 12 1,1-9-1220,19-12 1159,1-1 0,-1 1 0,0-1 0,0 0 0,1 1 0,-1-1 0,0 0 0,0 0 0,0 0 0,1 0 0,-1 0 0,0 0 0,0 0 0,0 0 0,0 0 0,1 0 0,-1 0 0,0 0 0,0-1 0,0 1 0,1 0 0,-1 0 0,0-1 0,0 1 0,1-1 1,-2 0-1,-4-9-1294</inkml:trace>
  <inkml:trace contextRef="#ctx0" brushRef="#br0" timeOffset="1">265 223 14971,'0'36'3786,"-1"-8"-788,6 56 0,-4-79-2872,1 0 0,-1 0 0,1 0 0,0-1 0,0 1 0,0 0-1,1-1 1,-1 1 0,1-1 0,1 0 0,-1 0 0,0 0 0,1-1 0,7 7 0,-8-8-92,0 1 0,0-1 1,1 0-1,-1 0 0,0-1 1,1 1-1,0-1 0,-1 1 1,1-1-1,0 0 1,0-1-1,0 1 0,-1-1 1,1 1-1,0-1 0,0 0 1,0-1-1,0 1 0,0-1 1,5-1-1,-8 2-28,1-1 1,0 1-1,-1-1 0,1 0 0,-1 1 1,1-1-1,-1 0 0,1 0 0,-1 0 1,0 0-1,1 0 0,-1-1 0,0 1 0,0 0 1,0-1-1,0 1 0,0 0 0,0-1 1,0 1-1,0-1 0,-1 1 0,1-1 1,-1 0-1,1 1 0,-1-1 0,1-2 1,-1 1-10,0 1 1,0-1 0,-1 1 0,1 0-1,-1-1 1,1 1 0,-1-1 0,0 1 0,0 0-1,0 0 1,0-1 0,0 1 0,-1 0 0,1 0-1,0 0 1,-1 0 0,0 0 0,1 1-1,-3-3 1,-38-29-2319,-53-32-1,80 55 1192,2 2 1101,-20-9 1,11 6 496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5T00:44:39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6 164 13203,'1'1'199,"0"-1"-1,0 0 1,-1 0 0,1 1 0,0-1 0,0 0 0,-1 1 0,1-1-1,0 1 1,-1-1 0,1 1 0,0-1 0,-1 1 0,1-1-1,-1 1 1,1 0 0,-1-1 0,1 1 0,-1 0 0,1 0-1,-1 1 1,1 0 95,0 0-1,-1 1 1,1-1 0,-1 1-1,1-1 1,-1 1-1,0 2 1,-1 5 381,-1 0-1,-3 16 1,1-12-225,2-7-284,-1 1 0,1-1 0,1 1 0,0 0 0,0-1-1,0 1 1,1 0 0,1 9 0,-1-17-164,0 0-1,0 0 1,0 1-1,0-1 1,0 0-1,0 0 1,0 0 0,0 0-1,0 0 1,0 1-1,0-1 1,0 0-1,0 0 1,0 0 0,0 0-1,0 0 1,0 0-1,0 0 1,0 1-1,1-1 1,-1 0 0,0 0-1,0 0 1,0 0-1,0 0 1,0 0-1,0 0 1,0 0-1,1 0 1,-1 0 0,0 0-1,0 0 1,0 1-1,0-1 1,0 0-1,0 0 1,1 0 0,-1 0-1,0 0 1,0 0-1,0 0 1,0 0-1,1-1 1,4-4 15,4-10-15,-1-6 9,0 0 0,-2 0-1,0-1 1,5-37 0,0-90 55,-11 140-66,1-7 63,1 14 26,3 10 58,5 15 251,-1 2 0,7 25 1,0 4 165,54 114 1175,-32-84-874,-33-71-763,0 0-1,-1 0 0,-1 0 1,0 0-1,0 1 0,0 15 0,-3-19-88,0 0 0,-1-1 0,0 1-1,0 0 1,-1-1 0,0 1-1,-1-1 1,0 0 0,-5 13 0,6-19-44,-1 1 0,1 0 1,0 0-1,-1-1 0,0 1 1,0-1-1,0 0 0,0 0 1,-1 0-1,1-1 0,-8 5 1,9-5-27,-1-1 0,0 0 0,1 0 0,-1 0 0,0 0 0,1 0 0,-1-1-1,0 1 1,0-1 0,0 0 0,1 0 0,-1 0 0,0 0 0,0 0 0,0-1 0,1 1 0,-1-1 0,0 0 0,-4-1 0,6 1 25,0 1-1,-1-1 0,1 1 0,0-1 0,0 0 0,0 0 1,-1 0-1,1 0 0,0 0 0,0 0 0,0 0 0,0 0 1,0 0-1,1 0 0,-1-1 0,0 1 0,1 0 1,-1 0-1,0-1 0,0-1 0,1 0 14,0 1 0,0 0 1,0-1-1,0 1 0,0 0 0,0-1 0,1 1 1,-1 0-1,1 0 0,0 0 0,1-4 0,2-3 123,1 1-1,0 1 0,0-1 1,1 1-1,7-8 1,61-55 1656,-49 47-1031,40-43 0,-49 45-961,-1-2 1,-1 1-1,-1-1 1,0-1 0,12-36-1,-2-2-628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28" cy="4648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83" y="0"/>
            <a:ext cx="3037628" cy="4648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8970FE3-3ACB-419D-BE09-AA868D4ABA97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9263" y="698500"/>
            <a:ext cx="61118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47" tIns="45824" rIns="91647" bIns="458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59" y="4415790"/>
            <a:ext cx="5607684" cy="4183380"/>
          </a:xfrm>
          <a:prstGeom prst="rect">
            <a:avLst/>
          </a:prstGeom>
        </p:spPr>
        <p:txBody>
          <a:bodyPr vert="horz" lIns="91647" tIns="45824" rIns="91647" bIns="458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88"/>
            <a:ext cx="3037628" cy="4648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83" y="8829988"/>
            <a:ext cx="3037628" cy="4648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FC2FDB8-7725-4B7A-B26B-075CB60ADF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7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89387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78774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468161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957548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446934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6pPr>
    <a:lvl7pPr marL="2936321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7pPr>
    <a:lvl8pPr marL="3425708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8pPr>
    <a:lvl9pPr marL="3915095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9263" y="698500"/>
            <a:ext cx="61118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D2BF-B994-4F82-859B-5C55204E70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64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cell functions depend on proteins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C8971-9724-4B6A-B58D-BBE7BD1634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1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7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27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46555-CBEA-134C-85F0-68E8AF9BFC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7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78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latin typeface="Arial" panose="020B0604020202020204" pitchFamily="34" charset="0"/>
              </a:rPr>
              <a:t>Jiskoot</a:t>
            </a:r>
            <a:r>
              <a:rPr lang="en-US" sz="1400" dirty="0">
                <a:latin typeface="Arial" panose="020B0604020202020204" pitchFamily="34" charset="0"/>
              </a:rPr>
              <a:t> W., Kersten G.F.A., </a:t>
            </a:r>
            <a:r>
              <a:rPr lang="en-US" sz="1400" dirty="0" err="1">
                <a:latin typeface="Arial" panose="020B0604020202020204" pitchFamily="34" charset="0"/>
              </a:rPr>
              <a:t>Mastrobattista</a:t>
            </a:r>
            <a:r>
              <a:rPr lang="en-US" sz="1400" dirty="0">
                <a:latin typeface="Arial" panose="020B0604020202020204" pitchFamily="34" charset="0"/>
              </a:rPr>
              <a:t> E., </a:t>
            </a:r>
            <a:r>
              <a:rPr lang="en-US" sz="1400" dirty="0" err="1">
                <a:latin typeface="Arial" panose="020B0604020202020204" pitchFamily="34" charset="0"/>
              </a:rPr>
              <a:t>Slütter</a:t>
            </a:r>
            <a:r>
              <a:rPr lang="en-US" sz="1400" dirty="0">
                <a:latin typeface="Arial" panose="020B0604020202020204" pitchFamily="34" charset="0"/>
              </a:rPr>
              <a:t> B. (2019) Vaccines. In: Crommelin D., </a:t>
            </a:r>
            <a:r>
              <a:rPr lang="en-US" sz="1400" dirty="0" err="1">
                <a:latin typeface="Arial" panose="020B0604020202020204" pitchFamily="34" charset="0"/>
              </a:rPr>
              <a:t>Sindelar</a:t>
            </a:r>
            <a:r>
              <a:rPr lang="en-US" sz="1400" dirty="0">
                <a:latin typeface="Arial" panose="020B0604020202020204" pitchFamily="34" charset="0"/>
              </a:rPr>
              <a:t> R., </a:t>
            </a:r>
            <a:r>
              <a:rPr lang="en-US" sz="1400" dirty="0" err="1">
                <a:latin typeface="Arial" panose="020B0604020202020204" pitchFamily="34" charset="0"/>
              </a:rPr>
              <a:t>Meibohm</a:t>
            </a:r>
            <a:r>
              <a:rPr lang="en-US" sz="1400" dirty="0">
                <a:latin typeface="Arial" panose="020B0604020202020204" pitchFamily="34" charset="0"/>
              </a:rPr>
              <a:t> B. (eds) Pharmaceutical Biotechnology. Springer, Cham. https://doi.org/10.1007/978-3-030-00710-2_14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52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96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2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411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9263" y="698500"/>
            <a:ext cx="61118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D2BF-B994-4F82-859B-5C55204E70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6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812" y="2301060"/>
            <a:ext cx="11036539" cy="1587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625" y="4197456"/>
            <a:ext cx="9088914" cy="18929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EF152-4678-4B75-86CC-195C02B045E5}" type="datetime1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5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BE5E0-19CF-489C-AD2C-2385DF24D93C}" type="datetime1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13518" y="296638"/>
            <a:ext cx="2921437" cy="63201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9208" y="296638"/>
            <a:ext cx="8547907" cy="63201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8C91-A489-4CB9-8421-41332055C885}" type="datetime1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0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DCC0-341D-495D-BCDF-29A5B0B584E5}" type="datetime1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659" y="4759864"/>
            <a:ext cx="11036539" cy="147116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659" y="3139520"/>
            <a:ext cx="11036539" cy="16203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5C74-6EF2-4DE9-8F4E-64BDE1368F65}" type="datetime1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208" y="1728368"/>
            <a:ext cx="5734672" cy="4888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0283" y="1728368"/>
            <a:ext cx="5734672" cy="4888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A1D0-6FB6-4E3A-9F82-A321C19D8BAB}" type="datetime1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7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08" y="1658064"/>
            <a:ext cx="5736927" cy="6910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208" y="2349066"/>
            <a:ext cx="5736927" cy="42677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5777" y="1658064"/>
            <a:ext cx="5739180" cy="6910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5777" y="2349066"/>
            <a:ext cx="5739180" cy="42677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04D4-9E3B-4D61-960F-6D33DD5D7425}" type="datetime1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9521-74A1-485F-B4F4-1D958E1AD826}" type="datetime1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5C2FC-75F2-4EA7-A3AF-3D8F6409A106}" type="datetime1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3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10" y="294919"/>
            <a:ext cx="4271700" cy="12551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447" y="294923"/>
            <a:ext cx="7258508" cy="63219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210" y="1550045"/>
            <a:ext cx="4271700" cy="506678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45FC-04BB-486C-8B2E-3AA5A2466BA8}" type="datetime1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3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4986" y="5185092"/>
            <a:ext cx="7790498" cy="612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4986" y="661854"/>
            <a:ext cx="7790498" cy="444436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4986" y="5797222"/>
            <a:ext cx="7790498" cy="86932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70F3-ADAB-4B6C-9196-E3D5FF4BE8B1}" type="datetime1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208" y="296634"/>
            <a:ext cx="11685747" cy="1234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08" y="1728368"/>
            <a:ext cx="11685747" cy="488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208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BDBF2D-346F-412B-833E-A85A99044588}" type="datetime1">
              <a:rPr lang="en-US" smtClean="0"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6256" y="6865450"/>
            <a:ext cx="4111652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Drugs and Disease F2024 - Lecture 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5317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C3BB032-4020-48F4-953B-341806DC4A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customXml" Target="../ink/ink6.xml"/><Relationship Id="rId18" Type="http://schemas.openxmlformats.org/officeDocument/2006/relationships/image" Target="../media/image8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5.png"/><Relationship Id="rId17" Type="http://schemas.openxmlformats.org/officeDocument/2006/relationships/customXml" Target="../ink/ink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4.png"/><Relationship Id="rId19" Type="http://schemas.openxmlformats.org/officeDocument/2006/relationships/customXml" Target="../ink/ink9.xml"/><Relationship Id="rId4" Type="http://schemas.openxmlformats.org/officeDocument/2006/relationships/image" Target="../media/image1.png"/><Relationship Id="rId9" Type="http://schemas.openxmlformats.org/officeDocument/2006/relationships/customXml" Target="../ink/ink4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59.xml"/><Relationship Id="rId21" Type="http://schemas.openxmlformats.org/officeDocument/2006/relationships/customXml" Target="../ink/ink511.xml"/><Relationship Id="rId63" Type="http://schemas.openxmlformats.org/officeDocument/2006/relationships/customXml" Target="../ink/ink532.xml"/><Relationship Id="rId159" Type="http://schemas.openxmlformats.org/officeDocument/2006/relationships/customXml" Target="../ink/ink580.xml"/><Relationship Id="rId170" Type="http://schemas.openxmlformats.org/officeDocument/2006/relationships/image" Target="../media/image598.png"/><Relationship Id="rId226" Type="http://schemas.openxmlformats.org/officeDocument/2006/relationships/image" Target="../media/image626.png"/><Relationship Id="rId268" Type="http://schemas.openxmlformats.org/officeDocument/2006/relationships/image" Target="../media/image647.png"/><Relationship Id="rId32" Type="http://schemas.openxmlformats.org/officeDocument/2006/relationships/image" Target="../media/image529.png"/><Relationship Id="rId74" Type="http://schemas.openxmlformats.org/officeDocument/2006/relationships/image" Target="../media/image550.png"/><Relationship Id="rId128" Type="http://schemas.openxmlformats.org/officeDocument/2006/relationships/image" Target="../media/image577.png"/><Relationship Id="rId5" Type="http://schemas.openxmlformats.org/officeDocument/2006/relationships/customXml" Target="../ink/ink503.xml"/><Relationship Id="rId181" Type="http://schemas.openxmlformats.org/officeDocument/2006/relationships/customXml" Target="../ink/ink591.xml"/><Relationship Id="rId237" Type="http://schemas.openxmlformats.org/officeDocument/2006/relationships/customXml" Target="../ink/ink619.xml"/><Relationship Id="rId279" Type="http://schemas.openxmlformats.org/officeDocument/2006/relationships/customXml" Target="../ink/ink640.xml"/><Relationship Id="rId22" Type="http://schemas.openxmlformats.org/officeDocument/2006/relationships/image" Target="../media/image524.png"/><Relationship Id="rId43" Type="http://schemas.openxmlformats.org/officeDocument/2006/relationships/customXml" Target="../ink/ink522.xml"/><Relationship Id="rId64" Type="http://schemas.openxmlformats.org/officeDocument/2006/relationships/image" Target="../media/image545.png"/><Relationship Id="rId118" Type="http://schemas.openxmlformats.org/officeDocument/2006/relationships/image" Target="../media/image572.png"/><Relationship Id="rId139" Type="http://schemas.openxmlformats.org/officeDocument/2006/relationships/customXml" Target="../ink/ink570.xml"/><Relationship Id="rId85" Type="http://schemas.openxmlformats.org/officeDocument/2006/relationships/customXml" Target="../ink/ink543.xml"/><Relationship Id="rId150" Type="http://schemas.openxmlformats.org/officeDocument/2006/relationships/image" Target="../media/image588.png"/><Relationship Id="rId171" Type="http://schemas.openxmlformats.org/officeDocument/2006/relationships/customXml" Target="../ink/ink586.xml"/><Relationship Id="rId192" Type="http://schemas.openxmlformats.org/officeDocument/2006/relationships/image" Target="../media/image609.png"/><Relationship Id="rId206" Type="http://schemas.openxmlformats.org/officeDocument/2006/relationships/image" Target="../media/image616.png"/><Relationship Id="rId227" Type="http://schemas.openxmlformats.org/officeDocument/2006/relationships/customXml" Target="../ink/ink614.xml"/><Relationship Id="rId248" Type="http://schemas.openxmlformats.org/officeDocument/2006/relationships/image" Target="../media/image637.png"/><Relationship Id="rId269" Type="http://schemas.openxmlformats.org/officeDocument/2006/relationships/customXml" Target="../ink/ink635.xml"/><Relationship Id="rId12" Type="http://schemas.openxmlformats.org/officeDocument/2006/relationships/image" Target="../media/image519.png"/><Relationship Id="rId33" Type="http://schemas.openxmlformats.org/officeDocument/2006/relationships/customXml" Target="../ink/ink517.xml"/><Relationship Id="rId108" Type="http://schemas.openxmlformats.org/officeDocument/2006/relationships/image" Target="../media/image567.png"/><Relationship Id="rId129" Type="http://schemas.openxmlformats.org/officeDocument/2006/relationships/customXml" Target="../ink/ink565.xml"/><Relationship Id="rId280" Type="http://schemas.openxmlformats.org/officeDocument/2006/relationships/image" Target="../media/image653.png"/><Relationship Id="rId54" Type="http://schemas.openxmlformats.org/officeDocument/2006/relationships/image" Target="../media/image540.png"/><Relationship Id="rId75" Type="http://schemas.openxmlformats.org/officeDocument/2006/relationships/customXml" Target="../ink/ink538.xml"/><Relationship Id="rId96" Type="http://schemas.openxmlformats.org/officeDocument/2006/relationships/image" Target="../media/image561.png"/><Relationship Id="rId140" Type="http://schemas.openxmlformats.org/officeDocument/2006/relationships/image" Target="../media/image583.png"/><Relationship Id="rId161" Type="http://schemas.openxmlformats.org/officeDocument/2006/relationships/customXml" Target="../ink/ink581.xml"/><Relationship Id="rId182" Type="http://schemas.openxmlformats.org/officeDocument/2006/relationships/image" Target="../media/image604.png"/><Relationship Id="rId217" Type="http://schemas.openxmlformats.org/officeDocument/2006/relationships/customXml" Target="../ink/ink609.xml"/><Relationship Id="rId6" Type="http://schemas.openxmlformats.org/officeDocument/2006/relationships/image" Target="../media/image516.png"/><Relationship Id="rId238" Type="http://schemas.openxmlformats.org/officeDocument/2006/relationships/image" Target="../media/image632.png"/><Relationship Id="rId259" Type="http://schemas.openxmlformats.org/officeDocument/2006/relationships/customXml" Target="../ink/ink630.xml"/><Relationship Id="rId23" Type="http://schemas.openxmlformats.org/officeDocument/2006/relationships/customXml" Target="../ink/ink512.xml"/><Relationship Id="rId119" Type="http://schemas.openxmlformats.org/officeDocument/2006/relationships/customXml" Target="../ink/ink560.xml"/><Relationship Id="rId270" Type="http://schemas.openxmlformats.org/officeDocument/2006/relationships/image" Target="../media/image648.png"/><Relationship Id="rId44" Type="http://schemas.openxmlformats.org/officeDocument/2006/relationships/image" Target="../media/image535.png"/><Relationship Id="rId65" Type="http://schemas.openxmlformats.org/officeDocument/2006/relationships/customXml" Target="../ink/ink533.xml"/><Relationship Id="rId86" Type="http://schemas.openxmlformats.org/officeDocument/2006/relationships/image" Target="../media/image556.png"/><Relationship Id="rId130" Type="http://schemas.openxmlformats.org/officeDocument/2006/relationships/image" Target="../media/image578.png"/><Relationship Id="rId151" Type="http://schemas.openxmlformats.org/officeDocument/2006/relationships/customXml" Target="../ink/ink576.xml"/><Relationship Id="rId172" Type="http://schemas.openxmlformats.org/officeDocument/2006/relationships/image" Target="../media/image599.png"/><Relationship Id="rId193" Type="http://schemas.openxmlformats.org/officeDocument/2006/relationships/customXml" Target="../ink/ink597.xml"/><Relationship Id="rId207" Type="http://schemas.openxmlformats.org/officeDocument/2006/relationships/customXml" Target="../ink/ink604.xml"/><Relationship Id="rId228" Type="http://schemas.openxmlformats.org/officeDocument/2006/relationships/image" Target="../media/image627.png"/><Relationship Id="rId249" Type="http://schemas.openxmlformats.org/officeDocument/2006/relationships/customXml" Target="../ink/ink625.xml"/><Relationship Id="rId13" Type="http://schemas.openxmlformats.org/officeDocument/2006/relationships/customXml" Target="../ink/ink507.xml"/><Relationship Id="rId109" Type="http://schemas.openxmlformats.org/officeDocument/2006/relationships/customXml" Target="../ink/ink555.xml"/><Relationship Id="rId260" Type="http://schemas.openxmlformats.org/officeDocument/2006/relationships/image" Target="../media/image643.png"/><Relationship Id="rId281" Type="http://schemas.openxmlformats.org/officeDocument/2006/relationships/customXml" Target="../ink/ink641.xml"/><Relationship Id="rId34" Type="http://schemas.openxmlformats.org/officeDocument/2006/relationships/image" Target="../media/image530.png"/><Relationship Id="rId55" Type="http://schemas.openxmlformats.org/officeDocument/2006/relationships/customXml" Target="../ink/ink528.xml"/><Relationship Id="rId76" Type="http://schemas.openxmlformats.org/officeDocument/2006/relationships/image" Target="../media/image551.png"/><Relationship Id="rId97" Type="http://schemas.openxmlformats.org/officeDocument/2006/relationships/customXml" Target="../ink/ink549.xml"/><Relationship Id="rId120" Type="http://schemas.openxmlformats.org/officeDocument/2006/relationships/image" Target="../media/image573.png"/><Relationship Id="rId141" Type="http://schemas.openxmlformats.org/officeDocument/2006/relationships/customXml" Target="../ink/ink571.xml"/><Relationship Id="rId7" Type="http://schemas.openxmlformats.org/officeDocument/2006/relationships/customXml" Target="../ink/ink504.xml"/><Relationship Id="rId162" Type="http://schemas.openxmlformats.org/officeDocument/2006/relationships/image" Target="../media/image594.png"/><Relationship Id="rId183" Type="http://schemas.openxmlformats.org/officeDocument/2006/relationships/customXml" Target="../ink/ink592.xml"/><Relationship Id="rId218" Type="http://schemas.openxmlformats.org/officeDocument/2006/relationships/image" Target="../media/image622.png"/><Relationship Id="rId239" Type="http://schemas.openxmlformats.org/officeDocument/2006/relationships/customXml" Target="../ink/ink620.xml"/><Relationship Id="rId250" Type="http://schemas.openxmlformats.org/officeDocument/2006/relationships/image" Target="../media/image638.png"/><Relationship Id="rId271" Type="http://schemas.openxmlformats.org/officeDocument/2006/relationships/customXml" Target="../ink/ink636.xml"/><Relationship Id="rId24" Type="http://schemas.openxmlformats.org/officeDocument/2006/relationships/image" Target="../media/image525.png"/><Relationship Id="rId45" Type="http://schemas.openxmlformats.org/officeDocument/2006/relationships/customXml" Target="../ink/ink523.xml"/><Relationship Id="rId66" Type="http://schemas.openxmlformats.org/officeDocument/2006/relationships/image" Target="../media/image546.png"/><Relationship Id="rId87" Type="http://schemas.openxmlformats.org/officeDocument/2006/relationships/customXml" Target="../ink/ink544.xml"/><Relationship Id="rId110" Type="http://schemas.openxmlformats.org/officeDocument/2006/relationships/image" Target="../media/image568.png"/><Relationship Id="rId131" Type="http://schemas.openxmlformats.org/officeDocument/2006/relationships/customXml" Target="../ink/ink566.xml"/><Relationship Id="rId152" Type="http://schemas.openxmlformats.org/officeDocument/2006/relationships/image" Target="../media/image589.png"/><Relationship Id="rId173" Type="http://schemas.openxmlformats.org/officeDocument/2006/relationships/customXml" Target="../ink/ink587.xml"/><Relationship Id="rId194" Type="http://schemas.openxmlformats.org/officeDocument/2006/relationships/image" Target="../media/image610.png"/><Relationship Id="rId208" Type="http://schemas.openxmlformats.org/officeDocument/2006/relationships/image" Target="../media/image617.png"/><Relationship Id="rId229" Type="http://schemas.openxmlformats.org/officeDocument/2006/relationships/customXml" Target="../ink/ink615.xml"/><Relationship Id="rId240" Type="http://schemas.openxmlformats.org/officeDocument/2006/relationships/image" Target="../media/image633.png"/><Relationship Id="rId261" Type="http://schemas.openxmlformats.org/officeDocument/2006/relationships/customXml" Target="../ink/ink631.xml"/><Relationship Id="rId14" Type="http://schemas.openxmlformats.org/officeDocument/2006/relationships/image" Target="../media/image520.png"/><Relationship Id="rId35" Type="http://schemas.openxmlformats.org/officeDocument/2006/relationships/customXml" Target="../ink/ink518.xml"/><Relationship Id="rId56" Type="http://schemas.openxmlformats.org/officeDocument/2006/relationships/image" Target="../media/image541.png"/><Relationship Id="rId77" Type="http://schemas.openxmlformats.org/officeDocument/2006/relationships/customXml" Target="../ink/ink539.xml"/><Relationship Id="rId100" Type="http://schemas.openxmlformats.org/officeDocument/2006/relationships/image" Target="../media/image563.png"/><Relationship Id="rId282" Type="http://schemas.openxmlformats.org/officeDocument/2006/relationships/image" Target="../media/image654.png"/><Relationship Id="rId8" Type="http://schemas.openxmlformats.org/officeDocument/2006/relationships/image" Target="../media/image517.png"/><Relationship Id="rId98" Type="http://schemas.openxmlformats.org/officeDocument/2006/relationships/image" Target="../media/image562.png"/><Relationship Id="rId121" Type="http://schemas.openxmlformats.org/officeDocument/2006/relationships/customXml" Target="../ink/ink561.xml"/><Relationship Id="rId142" Type="http://schemas.openxmlformats.org/officeDocument/2006/relationships/image" Target="../media/image584.png"/><Relationship Id="rId163" Type="http://schemas.openxmlformats.org/officeDocument/2006/relationships/customXml" Target="../ink/ink582.xml"/><Relationship Id="rId184" Type="http://schemas.openxmlformats.org/officeDocument/2006/relationships/image" Target="../media/image605.png"/><Relationship Id="rId219" Type="http://schemas.openxmlformats.org/officeDocument/2006/relationships/customXml" Target="../ink/ink610.xml"/><Relationship Id="rId230" Type="http://schemas.openxmlformats.org/officeDocument/2006/relationships/image" Target="../media/image628.png"/><Relationship Id="rId251" Type="http://schemas.openxmlformats.org/officeDocument/2006/relationships/customXml" Target="../ink/ink626.xml"/><Relationship Id="rId25" Type="http://schemas.openxmlformats.org/officeDocument/2006/relationships/customXml" Target="../ink/ink513.xml"/><Relationship Id="rId46" Type="http://schemas.openxmlformats.org/officeDocument/2006/relationships/image" Target="../media/image536.png"/><Relationship Id="rId67" Type="http://schemas.openxmlformats.org/officeDocument/2006/relationships/customXml" Target="../ink/ink534.xml"/><Relationship Id="rId272" Type="http://schemas.openxmlformats.org/officeDocument/2006/relationships/image" Target="../media/image649.png"/><Relationship Id="rId88" Type="http://schemas.openxmlformats.org/officeDocument/2006/relationships/image" Target="../media/image557.png"/><Relationship Id="rId111" Type="http://schemas.openxmlformats.org/officeDocument/2006/relationships/customXml" Target="../ink/ink556.xml"/><Relationship Id="rId132" Type="http://schemas.openxmlformats.org/officeDocument/2006/relationships/image" Target="../media/image579.png"/><Relationship Id="rId153" Type="http://schemas.openxmlformats.org/officeDocument/2006/relationships/customXml" Target="../ink/ink577.xml"/><Relationship Id="rId174" Type="http://schemas.openxmlformats.org/officeDocument/2006/relationships/image" Target="../media/image600.png"/><Relationship Id="rId195" Type="http://schemas.openxmlformats.org/officeDocument/2006/relationships/customXml" Target="../ink/ink598.xml"/><Relationship Id="rId209" Type="http://schemas.openxmlformats.org/officeDocument/2006/relationships/customXml" Target="../ink/ink605.xml"/><Relationship Id="rId220" Type="http://schemas.openxmlformats.org/officeDocument/2006/relationships/image" Target="../media/image623.png"/><Relationship Id="rId241" Type="http://schemas.openxmlformats.org/officeDocument/2006/relationships/customXml" Target="../ink/ink621.xml"/><Relationship Id="rId15" Type="http://schemas.openxmlformats.org/officeDocument/2006/relationships/customXml" Target="../ink/ink508.xml"/><Relationship Id="rId36" Type="http://schemas.openxmlformats.org/officeDocument/2006/relationships/image" Target="../media/image531.png"/><Relationship Id="rId57" Type="http://schemas.openxmlformats.org/officeDocument/2006/relationships/customXml" Target="../ink/ink529.xml"/><Relationship Id="rId262" Type="http://schemas.openxmlformats.org/officeDocument/2006/relationships/image" Target="../media/image644.png"/><Relationship Id="rId283" Type="http://schemas.openxmlformats.org/officeDocument/2006/relationships/customXml" Target="../ink/ink642.xml"/><Relationship Id="rId78" Type="http://schemas.openxmlformats.org/officeDocument/2006/relationships/image" Target="../media/image552.png"/><Relationship Id="rId99" Type="http://schemas.openxmlformats.org/officeDocument/2006/relationships/customXml" Target="../ink/ink550.xml"/><Relationship Id="rId101" Type="http://schemas.openxmlformats.org/officeDocument/2006/relationships/customXml" Target="../ink/ink551.xml"/><Relationship Id="rId122" Type="http://schemas.openxmlformats.org/officeDocument/2006/relationships/image" Target="../media/image574.png"/><Relationship Id="rId143" Type="http://schemas.openxmlformats.org/officeDocument/2006/relationships/customXml" Target="../ink/ink572.xml"/><Relationship Id="rId164" Type="http://schemas.openxmlformats.org/officeDocument/2006/relationships/image" Target="../media/image595.png"/><Relationship Id="rId185" Type="http://schemas.openxmlformats.org/officeDocument/2006/relationships/customXml" Target="../ink/ink593.xml"/><Relationship Id="rId9" Type="http://schemas.openxmlformats.org/officeDocument/2006/relationships/customXml" Target="../ink/ink505.xml"/><Relationship Id="rId210" Type="http://schemas.openxmlformats.org/officeDocument/2006/relationships/image" Target="../media/image618.png"/><Relationship Id="rId26" Type="http://schemas.openxmlformats.org/officeDocument/2006/relationships/image" Target="../media/image526.png"/><Relationship Id="rId231" Type="http://schemas.openxmlformats.org/officeDocument/2006/relationships/customXml" Target="../ink/ink616.xml"/><Relationship Id="rId252" Type="http://schemas.openxmlformats.org/officeDocument/2006/relationships/image" Target="../media/image639.png"/><Relationship Id="rId273" Type="http://schemas.openxmlformats.org/officeDocument/2006/relationships/customXml" Target="../ink/ink637.xml"/><Relationship Id="rId47" Type="http://schemas.openxmlformats.org/officeDocument/2006/relationships/customXml" Target="../ink/ink524.xml"/><Relationship Id="rId68" Type="http://schemas.openxmlformats.org/officeDocument/2006/relationships/image" Target="../media/image547.png"/><Relationship Id="rId89" Type="http://schemas.openxmlformats.org/officeDocument/2006/relationships/customXml" Target="../ink/ink545.xml"/><Relationship Id="rId112" Type="http://schemas.openxmlformats.org/officeDocument/2006/relationships/image" Target="../media/image569.png"/><Relationship Id="rId133" Type="http://schemas.openxmlformats.org/officeDocument/2006/relationships/customXml" Target="../ink/ink567.xml"/><Relationship Id="rId154" Type="http://schemas.openxmlformats.org/officeDocument/2006/relationships/image" Target="../media/image590.png"/><Relationship Id="rId175" Type="http://schemas.openxmlformats.org/officeDocument/2006/relationships/customXml" Target="../ink/ink588.xml"/><Relationship Id="rId196" Type="http://schemas.openxmlformats.org/officeDocument/2006/relationships/image" Target="../media/image611.png"/><Relationship Id="rId200" Type="http://schemas.openxmlformats.org/officeDocument/2006/relationships/image" Target="../media/image613.png"/><Relationship Id="rId16" Type="http://schemas.openxmlformats.org/officeDocument/2006/relationships/image" Target="../media/image521.png"/><Relationship Id="rId221" Type="http://schemas.openxmlformats.org/officeDocument/2006/relationships/customXml" Target="../ink/ink611.xml"/><Relationship Id="rId242" Type="http://schemas.openxmlformats.org/officeDocument/2006/relationships/image" Target="../media/image634.png"/><Relationship Id="rId263" Type="http://schemas.openxmlformats.org/officeDocument/2006/relationships/customXml" Target="../ink/ink632.xml"/><Relationship Id="rId284" Type="http://schemas.openxmlformats.org/officeDocument/2006/relationships/image" Target="../media/image655.png"/><Relationship Id="rId37" Type="http://schemas.openxmlformats.org/officeDocument/2006/relationships/customXml" Target="../ink/ink519.xml"/><Relationship Id="rId58" Type="http://schemas.openxmlformats.org/officeDocument/2006/relationships/image" Target="../media/image542.png"/><Relationship Id="rId79" Type="http://schemas.openxmlformats.org/officeDocument/2006/relationships/customXml" Target="../ink/ink540.xml"/><Relationship Id="rId102" Type="http://schemas.openxmlformats.org/officeDocument/2006/relationships/image" Target="../media/image564.png"/><Relationship Id="rId123" Type="http://schemas.openxmlformats.org/officeDocument/2006/relationships/customXml" Target="../ink/ink562.xml"/><Relationship Id="rId144" Type="http://schemas.openxmlformats.org/officeDocument/2006/relationships/image" Target="../media/image585.png"/><Relationship Id="rId90" Type="http://schemas.openxmlformats.org/officeDocument/2006/relationships/image" Target="../media/image558.png"/><Relationship Id="rId165" Type="http://schemas.openxmlformats.org/officeDocument/2006/relationships/customXml" Target="../ink/ink583.xml"/><Relationship Id="rId186" Type="http://schemas.openxmlformats.org/officeDocument/2006/relationships/image" Target="../media/image606.png"/><Relationship Id="rId211" Type="http://schemas.openxmlformats.org/officeDocument/2006/relationships/customXml" Target="../ink/ink606.xml"/><Relationship Id="rId232" Type="http://schemas.openxmlformats.org/officeDocument/2006/relationships/image" Target="../media/image629.png"/><Relationship Id="rId253" Type="http://schemas.openxmlformats.org/officeDocument/2006/relationships/customXml" Target="../ink/ink627.xml"/><Relationship Id="rId274" Type="http://schemas.openxmlformats.org/officeDocument/2006/relationships/image" Target="../media/image650.png"/><Relationship Id="rId27" Type="http://schemas.openxmlformats.org/officeDocument/2006/relationships/customXml" Target="../ink/ink514.xml"/><Relationship Id="rId48" Type="http://schemas.openxmlformats.org/officeDocument/2006/relationships/image" Target="../media/image537.png"/><Relationship Id="rId69" Type="http://schemas.openxmlformats.org/officeDocument/2006/relationships/customXml" Target="../ink/ink535.xml"/><Relationship Id="rId113" Type="http://schemas.openxmlformats.org/officeDocument/2006/relationships/customXml" Target="../ink/ink557.xml"/><Relationship Id="rId134" Type="http://schemas.openxmlformats.org/officeDocument/2006/relationships/image" Target="../media/image580.png"/><Relationship Id="rId80" Type="http://schemas.openxmlformats.org/officeDocument/2006/relationships/image" Target="../media/image553.png"/><Relationship Id="rId155" Type="http://schemas.openxmlformats.org/officeDocument/2006/relationships/customXml" Target="../ink/ink578.xml"/><Relationship Id="rId176" Type="http://schemas.openxmlformats.org/officeDocument/2006/relationships/image" Target="../media/image601.png"/><Relationship Id="rId197" Type="http://schemas.openxmlformats.org/officeDocument/2006/relationships/customXml" Target="../ink/ink599.xml"/><Relationship Id="rId201" Type="http://schemas.openxmlformats.org/officeDocument/2006/relationships/customXml" Target="../ink/ink601.xml"/><Relationship Id="rId222" Type="http://schemas.openxmlformats.org/officeDocument/2006/relationships/image" Target="../media/image624.png"/><Relationship Id="rId243" Type="http://schemas.openxmlformats.org/officeDocument/2006/relationships/customXml" Target="../ink/ink622.xml"/><Relationship Id="rId264" Type="http://schemas.openxmlformats.org/officeDocument/2006/relationships/image" Target="../media/image645.png"/><Relationship Id="rId17" Type="http://schemas.openxmlformats.org/officeDocument/2006/relationships/customXml" Target="../ink/ink509.xml"/><Relationship Id="rId38" Type="http://schemas.openxmlformats.org/officeDocument/2006/relationships/image" Target="../media/image532.png"/><Relationship Id="rId59" Type="http://schemas.openxmlformats.org/officeDocument/2006/relationships/customXml" Target="../ink/ink530.xml"/><Relationship Id="rId103" Type="http://schemas.openxmlformats.org/officeDocument/2006/relationships/customXml" Target="../ink/ink552.xml"/><Relationship Id="rId124" Type="http://schemas.openxmlformats.org/officeDocument/2006/relationships/image" Target="../media/image575.png"/><Relationship Id="rId70" Type="http://schemas.openxmlformats.org/officeDocument/2006/relationships/image" Target="../media/image548.png"/><Relationship Id="rId91" Type="http://schemas.openxmlformats.org/officeDocument/2006/relationships/customXml" Target="../ink/ink546.xml"/><Relationship Id="rId145" Type="http://schemas.openxmlformats.org/officeDocument/2006/relationships/customXml" Target="../ink/ink573.xml"/><Relationship Id="rId166" Type="http://schemas.openxmlformats.org/officeDocument/2006/relationships/image" Target="../media/image596.png"/><Relationship Id="rId187" Type="http://schemas.openxmlformats.org/officeDocument/2006/relationships/customXml" Target="../ink/ink594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619.png"/><Relationship Id="rId233" Type="http://schemas.openxmlformats.org/officeDocument/2006/relationships/customXml" Target="../ink/ink617.xml"/><Relationship Id="rId254" Type="http://schemas.openxmlformats.org/officeDocument/2006/relationships/image" Target="../media/image640.png"/><Relationship Id="rId28" Type="http://schemas.openxmlformats.org/officeDocument/2006/relationships/image" Target="../media/image527.png"/><Relationship Id="rId49" Type="http://schemas.openxmlformats.org/officeDocument/2006/relationships/customXml" Target="../ink/ink525.xml"/><Relationship Id="rId114" Type="http://schemas.openxmlformats.org/officeDocument/2006/relationships/image" Target="../media/image570.png"/><Relationship Id="rId275" Type="http://schemas.openxmlformats.org/officeDocument/2006/relationships/customXml" Target="../ink/ink638.xml"/><Relationship Id="rId60" Type="http://schemas.openxmlformats.org/officeDocument/2006/relationships/image" Target="../media/image543.png"/><Relationship Id="rId81" Type="http://schemas.openxmlformats.org/officeDocument/2006/relationships/customXml" Target="../ink/ink541.xml"/><Relationship Id="rId135" Type="http://schemas.openxmlformats.org/officeDocument/2006/relationships/customXml" Target="../ink/ink568.xml"/><Relationship Id="rId156" Type="http://schemas.openxmlformats.org/officeDocument/2006/relationships/image" Target="../media/image591.png"/><Relationship Id="rId177" Type="http://schemas.openxmlformats.org/officeDocument/2006/relationships/customXml" Target="../ink/ink589.xml"/><Relationship Id="rId198" Type="http://schemas.openxmlformats.org/officeDocument/2006/relationships/image" Target="../media/image612.png"/><Relationship Id="rId202" Type="http://schemas.openxmlformats.org/officeDocument/2006/relationships/image" Target="../media/image614.png"/><Relationship Id="rId223" Type="http://schemas.openxmlformats.org/officeDocument/2006/relationships/customXml" Target="../ink/ink612.xml"/><Relationship Id="rId244" Type="http://schemas.openxmlformats.org/officeDocument/2006/relationships/image" Target="../media/image635.png"/><Relationship Id="rId18" Type="http://schemas.openxmlformats.org/officeDocument/2006/relationships/image" Target="../media/image522.png"/><Relationship Id="rId39" Type="http://schemas.openxmlformats.org/officeDocument/2006/relationships/customXml" Target="../ink/ink520.xml"/><Relationship Id="rId265" Type="http://schemas.openxmlformats.org/officeDocument/2006/relationships/customXml" Target="../ink/ink633.xml"/><Relationship Id="rId50" Type="http://schemas.openxmlformats.org/officeDocument/2006/relationships/image" Target="../media/image538.png"/><Relationship Id="rId104" Type="http://schemas.openxmlformats.org/officeDocument/2006/relationships/image" Target="../media/image565.png"/><Relationship Id="rId125" Type="http://schemas.openxmlformats.org/officeDocument/2006/relationships/customXml" Target="../ink/ink563.xml"/><Relationship Id="rId146" Type="http://schemas.openxmlformats.org/officeDocument/2006/relationships/image" Target="../media/image586.png"/><Relationship Id="rId167" Type="http://schemas.openxmlformats.org/officeDocument/2006/relationships/customXml" Target="../ink/ink584.xml"/><Relationship Id="rId188" Type="http://schemas.openxmlformats.org/officeDocument/2006/relationships/image" Target="../media/image607.png"/><Relationship Id="rId71" Type="http://schemas.openxmlformats.org/officeDocument/2006/relationships/customXml" Target="../ink/ink536.xml"/><Relationship Id="rId92" Type="http://schemas.openxmlformats.org/officeDocument/2006/relationships/image" Target="../media/image559.png"/><Relationship Id="rId213" Type="http://schemas.openxmlformats.org/officeDocument/2006/relationships/customXml" Target="../ink/ink607.xml"/><Relationship Id="rId234" Type="http://schemas.openxmlformats.org/officeDocument/2006/relationships/image" Target="../media/image630.png"/><Relationship Id="rId2" Type="http://schemas.openxmlformats.org/officeDocument/2006/relationships/image" Target="../media/image514.png"/><Relationship Id="rId29" Type="http://schemas.openxmlformats.org/officeDocument/2006/relationships/customXml" Target="../ink/ink515.xml"/><Relationship Id="rId255" Type="http://schemas.openxmlformats.org/officeDocument/2006/relationships/customXml" Target="../ink/ink628.xml"/><Relationship Id="rId276" Type="http://schemas.openxmlformats.org/officeDocument/2006/relationships/image" Target="../media/image651.png"/><Relationship Id="rId40" Type="http://schemas.openxmlformats.org/officeDocument/2006/relationships/image" Target="../media/image533.png"/><Relationship Id="rId115" Type="http://schemas.openxmlformats.org/officeDocument/2006/relationships/customXml" Target="../ink/ink558.xml"/><Relationship Id="rId136" Type="http://schemas.openxmlformats.org/officeDocument/2006/relationships/image" Target="../media/image581.png"/><Relationship Id="rId157" Type="http://schemas.openxmlformats.org/officeDocument/2006/relationships/customXml" Target="../ink/ink579.xml"/><Relationship Id="rId178" Type="http://schemas.openxmlformats.org/officeDocument/2006/relationships/image" Target="../media/image602.png"/><Relationship Id="rId61" Type="http://schemas.openxmlformats.org/officeDocument/2006/relationships/customXml" Target="../ink/ink531.xml"/><Relationship Id="rId82" Type="http://schemas.openxmlformats.org/officeDocument/2006/relationships/image" Target="../media/image554.png"/><Relationship Id="rId199" Type="http://schemas.openxmlformats.org/officeDocument/2006/relationships/customXml" Target="../ink/ink600.xml"/><Relationship Id="rId203" Type="http://schemas.openxmlformats.org/officeDocument/2006/relationships/customXml" Target="../ink/ink602.xml"/><Relationship Id="rId19" Type="http://schemas.openxmlformats.org/officeDocument/2006/relationships/customXml" Target="../ink/ink510.xml"/><Relationship Id="rId224" Type="http://schemas.openxmlformats.org/officeDocument/2006/relationships/image" Target="../media/image625.png"/><Relationship Id="rId245" Type="http://schemas.openxmlformats.org/officeDocument/2006/relationships/customXml" Target="../ink/ink623.xml"/><Relationship Id="rId266" Type="http://schemas.openxmlformats.org/officeDocument/2006/relationships/image" Target="../media/image646.png"/><Relationship Id="rId30" Type="http://schemas.openxmlformats.org/officeDocument/2006/relationships/image" Target="../media/image528.png"/><Relationship Id="rId105" Type="http://schemas.openxmlformats.org/officeDocument/2006/relationships/customXml" Target="../ink/ink553.xml"/><Relationship Id="rId126" Type="http://schemas.openxmlformats.org/officeDocument/2006/relationships/image" Target="../media/image576.png"/><Relationship Id="rId147" Type="http://schemas.openxmlformats.org/officeDocument/2006/relationships/customXml" Target="../ink/ink574.xml"/><Relationship Id="rId168" Type="http://schemas.openxmlformats.org/officeDocument/2006/relationships/image" Target="../media/image597.png"/><Relationship Id="rId51" Type="http://schemas.openxmlformats.org/officeDocument/2006/relationships/customXml" Target="../ink/ink526.xml"/><Relationship Id="rId72" Type="http://schemas.openxmlformats.org/officeDocument/2006/relationships/image" Target="../media/image549.png"/><Relationship Id="rId93" Type="http://schemas.openxmlformats.org/officeDocument/2006/relationships/customXml" Target="../ink/ink547.xml"/><Relationship Id="rId189" Type="http://schemas.openxmlformats.org/officeDocument/2006/relationships/customXml" Target="../ink/ink595.xml"/><Relationship Id="rId3" Type="http://schemas.openxmlformats.org/officeDocument/2006/relationships/customXml" Target="../ink/ink502.xml"/><Relationship Id="rId214" Type="http://schemas.openxmlformats.org/officeDocument/2006/relationships/image" Target="../media/image620.png"/><Relationship Id="rId235" Type="http://schemas.openxmlformats.org/officeDocument/2006/relationships/customXml" Target="../ink/ink618.xml"/><Relationship Id="rId256" Type="http://schemas.openxmlformats.org/officeDocument/2006/relationships/image" Target="../media/image641.png"/><Relationship Id="rId277" Type="http://schemas.openxmlformats.org/officeDocument/2006/relationships/customXml" Target="../ink/ink639.xml"/><Relationship Id="rId116" Type="http://schemas.openxmlformats.org/officeDocument/2006/relationships/image" Target="../media/image571.png"/><Relationship Id="rId137" Type="http://schemas.openxmlformats.org/officeDocument/2006/relationships/customXml" Target="../ink/ink569.xml"/><Relationship Id="rId158" Type="http://schemas.openxmlformats.org/officeDocument/2006/relationships/image" Target="../media/image592.png"/><Relationship Id="rId20" Type="http://schemas.openxmlformats.org/officeDocument/2006/relationships/image" Target="../media/image523.png"/><Relationship Id="rId41" Type="http://schemas.openxmlformats.org/officeDocument/2006/relationships/customXml" Target="../ink/ink521.xml"/><Relationship Id="rId62" Type="http://schemas.openxmlformats.org/officeDocument/2006/relationships/image" Target="../media/image544.png"/><Relationship Id="rId83" Type="http://schemas.openxmlformats.org/officeDocument/2006/relationships/customXml" Target="../ink/ink542.xml"/><Relationship Id="rId179" Type="http://schemas.openxmlformats.org/officeDocument/2006/relationships/customXml" Target="../ink/ink590.xml"/><Relationship Id="rId190" Type="http://schemas.openxmlformats.org/officeDocument/2006/relationships/image" Target="../media/image608.png"/><Relationship Id="rId204" Type="http://schemas.openxmlformats.org/officeDocument/2006/relationships/image" Target="../media/image615.png"/><Relationship Id="rId225" Type="http://schemas.openxmlformats.org/officeDocument/2006/relationships/customXml" Target="../ink/ink613.xml"/><Relationship Id="rId246" Type="http://schemas.openxmlformats.org/officeDocument/2006/relationships/image" Target="../media/image636.png"/><Relationship Id="rId267" Type="http://schemas.openxmlformats.org/officeDocument/2006/relationships/customXml" Target="../ink/ink634.xml"/><Relationship Id="rId106" Type="http://schemas.openxmlformats.org/officeDocument/2006/relationships/image" Target="../media/image566.png"/><Relationship Id="rId127" Type="http://schemas.openxmlformats.org/officeDocument/2006/relationships/customXml" Target="../ink/ink564.xml"/><Relationship Id="rId10" Type="http://schemas.openxmlformats.org/officeDocument/2006/relationships/image" Target="../media/image518.png"/><Relationship Id="rId31" Type="http://schemas.openxmlformats.org/officeDocument/2006/relationships/customXml" Target="../ink/ink516.xml"/><Relationship Id="rId52" Type="http://schemas.openxmlformats.org/officeDocument/2006/relationships/image" Target="../media/image539.png"/><Relationship Id="rId73" Type="http://schemas.openxmlformats.org/officeDocument/2006/relationships/customXml" Target="../ink/ink537.xml"/><Relationship Id="rId94" Type="http://schemas.openxmlformats.org/officeDocument/2006/relationships/image" Target="../media/image560.png"/><Relationship Id="rId148" Type="http://schemas.openxmlformats.org/officeDocument/2006/relationships/image" Target="../media/image587.png"/><Relationship Id="rId169" Type="http://schemas.openxmlformats.org/officeDocument/2006/relationships/customXml" Target="../ink/ink585.xml"/><Relationship Id="rId4" Type="http://schemas.openxmlformats.org/officeDocument/2006/relationships/image" Target="../media/image515.png"/><Relationship Id="rId180" Type="http://schemas.openxmlformats.org/officeDocument/2006/relationships/image" Target="../media/image603.png"/><Relationship Id="rId215" Type="http://schemas.openxmlformats.org/officeDocument/2006/relationships/customXml" Target="../ink/ink608.xml"/><Relationship Id="rId236" Type="http://schemas.openxmlformats.org/officeDocument/2006/relationships/image" Target="../media/image631.png"/><Relationship Id="rId257" Type="http://schemas.openxmlformats.org/officeDocument/2006/relationships/customXml" Target="../ink/ink629.xml"/><Relationship Id="rId278" Type="http://schemas.openxmlformats.org/officeDocument/2006/relationships/image" Target="../media/image652.png"/><Relationship Id="rId42" Type="http://schemas.openxmlformats.org/officeDocument/2006/relationships/image" Target="../media/image534.png"/><Relationship Id="rId84" Type="http://schemas.openxmlformats.org/officeDocument/2006/relationships/image" Target="../media/image555.png"/><Relationship Id="rId138" Type="http://schemas.openxmlformats.org/officeDocument/2006/relationships/image" Target="../media/image582.png"/><Relationship Id="rId191" Type="http://schemas.openxmlformats.org/officeDocument/2006/relationships/customXml" Target="../ink/ink596.xml"/><Relationship Id="rId205" Type="http://schemas.openxmlformats.org/officeDocument/2006/relationships/customXml" Target="../ink/ink603.xml"/><Relationship Id="rId247" Type="http://schemas.openxmlformats.org/officeDocument/2006/relationships/customXml" Target="../ink/ink624.xml"/><Relationship Id="rId107" Type="http://schemas.openxmlformats.org/officeDocument/2006/relationships/customXml" Target="../ink/ink554.xml"/><Relationship Id="rId11" Type="http://schemas.openxmlformats.org/officeDocument/2006/relationships/customXml" Target="../ink/ink506.xml"/><Relationship Id="rId53" Type="http://schemas.openxmlformats.org/officeDocument/2006/relationships/customXml" Target="../ink/ink527.xml"/><Relationship Id="rId149" Type="http://schemas.openxmlformats.org/officeDocument/2006/relationships/customXml" Target="../ink/ink575.xml"/><Relationship Id="rId95" Type="http://schemas.openxmlformats.org/officeDocument/2006/relationships/customXml" Target="../ink/ink548.xml"/><Relationship Id="rId160" Type="http://schemas.openxmlformats.org/officeDocument/2006/relationships/image" Target="../media/image593.png"/><Relationship Id="rId216" Type="http://schemas.openxmlformats.org/officeDocument/2006/relationships/image" Target="../media/image621.png"/><Relationship Id="rId258" Type="http://schemas.openxmlformats.org/officeDocument/2006/relationships/image" Target="../media/image642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13.png"/><Relationship Id="rId299" Type="http://schemas.openxmlformats.org/officeDocument/2006/relationships/image" Target="../media/image804.png"/><Relationship Id="rId21" Type="http://schemas.openxmlformats.org/officeDocument/2006/relationships/image" Target="../media/image665.png"/><Relationship Id="rId63" Type="http://schemas.openxmlformats.org/officeDocument/2006/relationships/image" Target="../media/image686.png"/><Relationship Id="rId159" Type="http://schemas.openxmlformats.org/officeDocument/2006/relationships/image" Target="../media/image734.png"/><Relationship Id="rId170" Type="http://schemas.openxmlformats.org/officeDocument/2006/relationships/customXml" Target="../ink/ink726.xml"/><Relationship Id="rId226" Type="http://schemas.openxmlformats.org/officeDocument/2006/relationships/customXml" Target="../ink/ink754.xml"/><Relationship Id="rId268" Type="http://schemas.openxmlformats.org/officeDocument/2006/relationships/customXml" Target="../ink/ink775.xml"/><Relationship Id="rId32" Type="http://schemas.openxmlformats.org/officeDocument/2006/relationships/customXml" Target="../ink/ink657.xml"/><Relationship Id="rId74" Type="http://schemas.openxmlformats.org/officeDocument/2006/relationships/customXml" Target="../ink/ink678.xml"/><Relationship Id="rId128" Type="http://schemas.openxmlformats.org/officeDocument/2006/relationships/customXml" Target="../ink/ink705.xml"/><Relationship Id="rId5" Type="http://schemas.openxmlformats.org/officeDocument/2006/relationships/image" Target="../media/image657.png"/><Relationship Id="rId181" Type="http://schemas.openxmlformats.org/officeDocument/2006/relationships/image" Target="../media/image745.png"/><Relationship Id="rId237" Type="http://schemas.openxmlformats.org/officeDocument/2006/relationships/image" Target="../media/image773.png"/><Relationship Id="rId279" Type="http://schemas.openxmlformats.org/officeDocument/2006/relationships/image" Target="../media/image794.png"/><Relationship Id="rId43" Type="http://schemas.openxmlformats.org/officeDocument/2006/relationships/image" Target="../media/image676.png"/><Relationship Id="rId139" Type="http://schemas.openxmlformats.org/officeDocument/2006/relationships/image" Target="../media/image724.png"/><Relationship Id="rId290" Type="http://schemas.openxmlformats.org/officeDocument/2006/relationships/customXml" Target="../ink/ink786.xml"/><Relationship Id="rId85" Type="http://schemas.openxmlformats.org/officeDocument/2006/relationships/image" Target="../media/image697.png"/><Relationship Id="rId150" Type="http://schemas.openxmlformats.org/officeDocument/2006/relationships/customXml" Target="../ink/ink716.xml"/><Relationship Id="rId192" Type="http://schemas.openxmlformats.org/officeDocument/2006/relationships/customXml" Target="../ink/ink737.xml"/><Relationship Id="rId206" Type="http://schemas.openxmlformats.org/officeDocument/2006/relationships/customXml" Target="../ink/ink744.xml"/><Relationship Id="rId248" Type="http://schemas.openxmlformats.org/officeDocument/2006/relationships/customXml" Target="../ink/ink765.xml"/><Relationship Id="rId12" Type="http://schemas.openxmlformats.org/officeDocument/2006/relationships/customXml" Target="../ink/ink647.xml"/><Relationship Id="rId108" Type="http://schemas.openxmlformats.org/officeDocument/2006/relationships/customXml" Target="../ink/ink695.xml"/><Relationship Id="rId54" Type="http://schemas.openxmlformats.org/officeDocument/2006/relationships/customXml" Target="../ink/ink668.xml"/><Relationship Id="rId96" Type="http://schemas.openxmlformats.org/officeDocument/2006/relationships/customXml" Target="../ink/ink689.xml"/><Relationship Id="rId161" Type="http://schemas.openxmlformats.org/officeDocument/2006/relationships/image" Target="../media/image735.png"/><Relationship Id="rId217" Type="http://schemas.openxmlformats.org/officeDocument/2006/relationships/image" Target="../media/image763.png"/><Relationship Id="rId6" Type="http://schemas.openxmlformats.org/officeDocument/2006/relationships/customXml" Target="../ink/ink644.xml"/><Relationship Id="rId238" Type="http://schemas.openxmlformats.org/officeDocument/2006/relationships/customXml" Target="../ink/ink760.xml"/><Relationship Id="rId259" Type="http://schemas.openxmlformats.org/officeDocument/2006/relationships/image" Target="../media/image784.png"/><Relationship Id="rId23" Type="http://schemas.openxmlformats.org/officeDocument/2006/relationships/image" Target="../media/image666.png"/><Relationship Id="rId119" Type="http://schemas.openxmlformats.org/officeDocument/2006/relationships/image" Target="../media/image714.png"/><Relationship Id="rId270" Type="http://schemas.openxmlformats.org/officeDocument/2006/relationships/customXml" Target="../ink/ink776.xml"/><Relationship Id="rId291" Type="http://schemas.openxmlformats.org/officeDocument/2006/relationships/image" Target="../media/image800.png"/><Relationship Id="rId44" Type="http://schemas.openxmlformats.org/officeDocument/2006/relationships/customXml" Target="../ink/ink663.xml"/><Relationship Id="rId65" Type="http://schemas.openxmlformats.org/officeDocument/2006/relationships/image" Target="../media/image687.png"/><Relationship Id="rId86" Type="http://schemas.openxmlformats.org/officeDocument/2006/relationships/customXml" Target="../ink/ink684.xml"/><Relationship Id="rId130" Type="http://schemas.openxmlformats.org/officeDocument/2006/relationships/customXml" Target="../ink/ink706.xml"/><Relationship Id="rId151" Type="http://schemas.openxmlformats.org/officeDocument/2006/relationships/image" Target="../media/image730.png"/><Relationship Id="rId172" Type="http://schemas.openxmlformats.org/officeDocument/2006/relationships/customXml" Target="../ink/ink727.xml"/><Relationship Id="rId193" Type="http://schemas.openxmlformats.org/officeDocument/2006/relationships/image" Target="../media/image751.png"/><Relationship Id="rId207" Type="http://schemas.openxmlformats.org/officeDocument/2006/relationships/image" Target="../media/image758.png"/><Relationship Id="rId228" Type="http://schemas.openxmlformats.org/officeDocument/2006/relationships/customXml" Target="../ink/ink755.xml"/><Relationship Id="rId249" Type="http://schemas.openxmlformats.org/officeDocument/2006/relationships/image" Target="../media/image779.png"/><Relationship Id="rId13" Type="http://schemas.openxmlformats.org/officeDocument/2006/relationships/image" Target="../media/image661.png"/><Relationship Id="rId109" Type="http://schemas.openxmlformats.org/officeDocument/2006/relationships/image" Target="../media/image709.png"/><Relationship Id="rId260" Type="http://schemas.openxmlformats.org/officeDocument/2006/relationships/customXml" Target="../ink/ink771.xml"/><Relationship Id="rId281" Type="http://schemas.openxmlformats.org/officeDocument/2006/relationships/image" Target="../media/image795.png"/><Relationship Id="rId34" Type="http://schemas.openxmlformats.org/officeDocument/2006/relationships/customXml" Target="../ink/ink658.xml"/><Relationship Id="rId55" Type="http://schemas.openxmlformats.org/officeDocument/2006/relationships/image" Target="../media/image682.png"/><Relationship Id="rId76" Type="http://schemas.openxmlformats.org/officeDocument/2006/relationships/customXml" Target="../ink/ink679.xml"/><Relationship Id="rId97" Type="http://schemas.openxmlformats.org/officeDocument/2006/relationships/image" Target="../media/image703.png"/><Relationship Id="rId120" Type="http://schemas.openxmlformats.org/officeDocument/2006/relationships/customXml" Target="../ink/ink701.xml"/><Relationship Id="rId141" Type="http://schemas.openxmlformats.org/officeDocument/2006/relationships/image" Target="../media/image725.png"/><Relationship Id="rId7" Type="http://schemas.openxmlformats.org/officeDocument/2006/relationships/image" Target="../media/image658.png"/><Relationship Id="rId162" Type="http://schemas.openxmlformats.org/officeDocument/2006/relationships/customXml" Target="../ink/ink722.xml"/><Relationship Id="rId183" Type="http://schemas.openxmlformats.org/officeDocument/2006/relationships/image" Target="../media/image746.png"/><Relationship Id="rId218" Type="http://schemas.openxmlformats.org/officeDocument/2006/relationships/customXml" Target="../ink/ink750.xml"/><Relationship Id="rId239" Type="http://schemas.openxmlformats.org/officeDocument/2006/relationships/image" Target="../media/image774.png"/><Relationship Id="rId250" Type="http://schemas.openxmlformats.org/officeDocument/2006/relationships/customXml" Target="../ink/ink766.xml"/><Relationship Id="rId271" Type="http://schemas.openxmlformats.org/officeDocument/2006/relationships/image" Target="../media/image790.png"/><Relationship Id="rId292" Type="http://schemas.openxmlformats.org/officeDocument/2006/relationships/customXml" Target="../ink/ink787.xml"/><Relationship Id="rId24" Type="http://schemas.openxmlformats.org/officeDocument/2006/relationships/customXml" Target="../ink/ink653.xml"/><Relationship Id="rId45" Type="http://schemas.openxmlformats.org/officeDocument/2006/relationships/image" Target="../media/image677.png"/><Relationship Id="rId66" Type="http://schemas.openxmlformats.org/officeDocument/2006/relationships/customXml" Target="../ink/ink674.xml"/><Relationship Id="rId87" Type="http://schemas.openxmlformats.org/officeDocument/2006/relationships/image" Target="../media/image698.png"/><Relationship Id="rId110" Type="http://schemas.openxmlformats.org/officeDocument/2006/relationships/customXml" Target="../ink/ink696.xml"/><Relationship Id="rId131" Type="http://schemas.openxmlformats.org/officeDocument/2006/relationships/image" Target="../media/image720.png"/><Relationship Id="rId152" Type="http://schemas.openxmlformats.org/officeDocument/2006/relationships/customXml" Target="../ink/ink717.xml"/><Relationship Id="rId173" Type="http://schemas.openxmlformats.org/officeDocument/2006/relationships/image" Target="../media/image741.png"/><Relationship Id="rId194" Type="http://schemas.openxmlformats.org/officeDocument/2006/relationships/customXml" Target="../ink/ink738.xml"/><Relationship Id="rId208" Type="http://schemas.openxmlformats.org/officeDocument/2006/relationships/customXml" Target="../ink/ink745.xml"/><Relationship Id="rId229" Type="http://schemas.openxmlformats.org/officeDocument/2006/relationships/image" Target="../media/image769.png"/><Relationship Id="rId240" Type="http://schemas.openxmlformats.org/officeDocument/2006/relationships/customXml" Target="../ink/ink761.xml"/><Relationship Id="rId261" Type="http://schemas.openxmlformats.org/officeDocument/2006/relationships/image" Target="../media/image785.png"/><Relationship Id="rId14" Type="http://schemas.openxmlformats.org/officeDocument/2006/relationships/customXml" Target="../ink/ink648.xml"/><Relationship Id="rId35" Type="http://schemas.openxmlformats.org/officeDocument/2006/relationships/image" Target="../media/image672.png"/><Relationship Id="rId56" Type="http://schemas.openxmlformats.org/officeDocument/2006/relationships/customXml" Target="../ink/ink669.xml"/><Relationship Id="rId77" Type="http://schemas.openxmlformats.org/officeDocument/2006/relationships/image" Target="../media/image693.png"/><Relationship Id="rId100" Type="http://schemas.openxmlformats.org/officeDocument/2006/relationships/customXml" Target="../ink/ink691.xml"/><Relationship Id="rId282" Type="http://schemas.openxmlformats.org/officeDocument/2006/relationships/customXml" Target="../ink/ink782.xml"/><Relationship Id="rId8" Type="http://schemas.openxmlformats.org/officeDocument/2006/relationships/customXml" Target="../ink/ink645.xml"/><Relationship Id="rId98" Type="http://schemas.openxmlformats.org/officeDocument/2006/relationships/customXml" Target="../ink/ink690.xml"/><Relationship Id="rId121" Type="http://schemas.openxmlformats.org/officeDocument/2006/relationships/image" Target="../media/image715.png"/><Relationship Id="rId142" Type="http://schemas.openxmlformats.org/officeDocument/2006/relationships/customXml" Target="../ink/ink712.xml"/><Relationship Id="rId163" Type="http://schemas.openxmlformats.org/officeDocument/2006/relationships/image" Target="../media/image736.png"/><Relationship Id="rId184" Type="http://schemas.openxmlformats.org/officeDocument/2006/relationships/customXml" Target="../ink/ink733.xml"/><Relationship Id="rId219" Type="http://schemas.openxmlformats.org/officeDocument/2006/relationships/image" Target="../media/image764.png"/><Relationship Id="rId230" Type="http://schemas.openxmlformats.org/officeDocument/2006/relationships/customXml" Target="../ink/ink756.xml"/><Relationship Id="rId251" Type="http://schemas.openxmlformats.org/officeDocument/2006/relationships/image" Target="../media/image780.png"/><Relationship Id="rId25" Type="http://schemas.openxmlformats.org/officeDocument/2006/relationships/image" Target="../media/image667.png"/><Relationship Id="rId46" Type="http://schemas.openxmlformats.org/officeDocument/2006/relationships/customXml" Target="../ink/ink664.xml"/><Relationship Id="rId67" Type="http://schemas.openxmlformats.org/officeDocument/2006/relationships/image" Target="../media/image688.png"/><Relationship Id="rId272" Type="http://schemas.openxmlformats.org/officeDocument/2006/relationships/customXml" Target="../ink/ink777.xml"/><Relationship Id="rId293" Type="http://schemas.openxmlformats.org/officeDocument/2006/relationships/image" Target="../media/image801.png"/><Relationship Id="rId88" Type="http://schemas.openxmlformats.org/officeDocument/2006/relationships/customXml" Target="../ink/ink685.xml"/><Relationship Id="rId111" Type="http://schemas.openxmlformats.org/officeDocument/2006/relationships/image" Target="../media/image710.png"/><Relationship Id="rId132" Type="http://schemas.openxmlformats.org/officeDocument/2006/relationships/customXml" Target="../ink/ink707.xml"/><Relationship Id="rId153" Type="http://schemas.openxmlformats.org/officeDocument/2006/relationships/image" Target="../media/image731.png"/><Relationship Id="rId174" Type="http://schemas.openxmlformats.org/officeDocument/2006/relationships/customXml" Target="../ink/ink728.xml"/><Relationship Id="rId195" Type="http://schemas.openxmlformats.org/officeDocument/2006/relationships/image" Target="../media/image752.png"/><Relationship Id="rId209" Type="http://schemas.openxmlformats.org/officeDocument/2006/relationships/image" Target="../media/image759.png"/><Relationship Id="rId220" Type="http://schemas.openxmlformats.org/officeDocument/2006/relationships/customXml" Target="../ink/ink751.xml"/><Relationship Id="rId241" Type="http://schemas.openxmlformats.org/officeDocument/2006/relationships/image" Target="../media/image775.png"/><Relationship Id="rId15" Type="http://schemas.openxmlformats.org/officeDocument/2006/relationships/image" Target="../media/image662.png"/><Relationship Id="rId36" Type="http://schemas.openxmlformats.org/officeDocument/2006/relationships/customXml" Target="../ink/ink659.xml"/><Relationship Id="rId57" Type="http://schemas.openxmlformats.org/officeDocument/2006/relationships/image" Target="../media/image683.png"/><Relationship Id="rId262" Type="http://schemas.openxmlformats.org/officeDocument/2006/relationships/customXml" Target="../ink/ink772.xml"/><Relationship Id="rId283" Type="http://schemas.openxmlformats.org/officeDocument/2006/relationships/image" Target="../media/image796.png"/><Relationship Id="rId78" Type="http://schemas.openxmlformats.org/officeDocument/2006/relationships/customXml" Target="../ink/ink680.xml"/><Relationship Id="rId99" Type="http://schemas.openxmlformats.org/officeDocument/2006/relationships/image" Target="../media/image704.png"/><Relationship Id="rId101" Type="http://schemas.openxmlformats.org/officeDocument/2006/relationships/image" Target="../media/image705.png"/><Relationship Id="rId122" Type="http://schemas.openxmlformats.org/officeDocument/2006/relationships/customXml" Target="../ink/ink702.xml"/><Relationship Id="rId143" Type="http://schemas.openxmlformats.org/officeDocument/2006/relationships/image" Target="../media/image726.png"/><Relationship Id="rId164" Type="http://schemas.openxmlformats.org/officeDocument/2006/relationships/customXml" Target="../ink/ink723.xml"/><Relationship Id="rId185" Type="http://schemas.openxmlformats.org/officeDocument/2006/relationships/image" Target="../media/image747.png"/><Relationship Id="rId9" Type="http://schemas.openxmlformats.org/officeDocument/2006/relationships/image" Target="../media/image659.png"/><Relationship Id="rId210" Type="http://schemas.openxmlformats.org/officeDocument/2006/relationships/customXml" Target="../ink/ink746.xml"/><Relationship Id="rId26" Type="http://schemas.openxmlformats.org/officeDocument/2006/relationships/customXml" Target="../ink/ink654.xml"/><Relationship Id="rId231" Type="http://schemas.openxmlformats.org/officeDocument/2006/relationships/image" Target="../media/image770.png"/><Relationship Id="rId252" Type="http://schemas.openxmlformats.org/officeDocument/2006/relationships/customXml" Target="../ink/ink767.xml"/><Relationship Id="rId273" Type="http://schemas.openxmlformats.org/officeDocument/2006/relationships/image" Target="../media/image791.png"/><Relationship Id="rId294" Type="http://schemas.openxmlformats.org/officeDocument/2006/relationships/customXml" Target="../ink/ink788.xml"/><Relationship Id="rId47" Type="http://schemas.openxmlformats.org/officeDocument/2006/relationships/image" Target="../media/image678.png"/><Relationship Id="rId68" Type="http://schemas.openxmlformats.org/officeDocument/2006/relationships/customXml" Target="../ink/ink675.xml"/><Relationship Id="rId89" Type="http://schemas.openxmlformats.org/officeDocument/2006/relationships/image" Target="../media/image699.png"/><Relationship Id="rId112" Type="http://schemas.openxmlformats.org/officeDocument/2006/relationships/customXml" Target="../ink/ink697.xml"/><Relationship Id="rId133" Type="http://schemas.openxmlformats.org/officeDocument/2006/relationships/image" Target="../media/image721.png"/><Relationship Id="rId154" Type="http://schemas.openxmlformats.org/officeDocument/2006/relationships/customXml" Target="../ink/ink718.xml"/><Relationship Id="rId175" Type="http://schemas.openxmlformats.org/officeDocument/2006/relationships/image" Target="../media/image742.png"/><Relationship Id="rId196" Type="http://schemas.openxmlformats.org/officeDocument/2006/relationships/customXml" Target="../ink/ink739.xml"/><Relationship Id="rId200" Type="http://schemas.openxmlformats.org/officeDocument/2006/relationships/customXml" Target="../ink/ink741.xml"/><Relationship Id="rId16" Type="http://schemas.openxmlformats.org/officeDocument/2006/relationships/customXml" Target="../ink/ink649.xml"/><Relationship Id="rId221" Type="http://schemas.openxmlformats.org/officeDocument/2006/relationships/image" Target="../media/image765.png"/><Relationship Id="rId242" Type="http://schemas.openxmlformats.org/officeDocument/2006/relationships/customXml" Target="../ink/ink762.xml"/><Relationship Id="rId263" Type="http://schemas.openxmlformats.org/officeDocument/2006/relationships/image" Target="../media/image786.png"/><Relationship Id="rId284" Type="http://schemas.openxmlformats.org/officeDocument/2006/relationships/customXml" Target="../ink/ink783.xml"/><Relationship Id="rId37" Type="http://schemas.openxmlformats.org/officeDocument/2006/relationships/image" Target="../media/image673.png"/><Relationship Id="rId58" Type="http://schemas.openxmlformats.org/officeDocument/2006/relationships/customXml" Target="../ink/ink670.xml"/><Relationship Id="rId79" Type="http://schemas.openxmlformats.org/officeDocument/2006/relationships/image" Target="../media/image694.png"/><Relationship Id="rId102" Type="http://schemas.openxmlformats.org/officeDocument/2006/relationships/customXml" Target="../ink/ink692.xml"/><Relationship Id="rId123" Type="http://schemas.openxmlformats.org/officeDocument/2006/relationships/image" Target="../media/image716.png"/><Relationship Id="rId144" Type="http://schemas.openxmlformats.org/officeDocument/2006/relationships/customXml" Target="../ink/ink713.xml"/><Relationship Id="rId90" Type="http://schemas.openxmlformats.org/officeDocument/2006/relationships/customXml" Target="../ink/ink686.xml"/><Relationship Id="rId165" Type="http://schemas.openxmlformats.org/officeDocument/2006/relationships/image" Target="../media/image737.png"/><Relationship Id="rId186" Type="http://schemas.openxmlformats.org/officeDocument/2006/relationships/customXml" Target="../ink/ink734.xml"/><Relationship Id="rId211" Type="http://schemas.openxmlformats.org/officeDocument/2006/relationships/image" Target="../media/image760.png"/><Relationship Id="rId232" Type="http://schemas.openxmlformats.org/officeDocument/2006/relationships/customXml" Target="../ink/ink757.xml"/><Relationship Id="rId253" Type="http://schemas.openxmlformats.org/officeDocument/2006/relationships/image" Target="../media/image781.png"/><Relationship Id="rId274" Type="http://schemas.openxmlformats.org/officeDocument/2006/relationships/customXml" Target="../ink/ink778.xml"/><Relationship Id="rId295" Type="http://schemas.openxmlformats.org/officeDocument/2006/relationships/image" Target="../media/image802.png"/><Relationship Id="rId27" Type="http://schemas.openxmlformats.org/officeDocument/2006/relationships/image" Target="../media/image668.png"/><Relationship Id="rId48" Type="http://schemas.openxmlformats.org/officeDocument/2006/relationships/customXml" Target="../ink/ink665.xml"/><Relationship Id="rId69" Type="http://schemas.openxmlformats.org/officeDocument/2006/relationships/image" Target="../media/image689.png"/><Relationship Id="rId113" Type="http://schemas.openxmlformats.org/officeDocument/2006/relationships/image" Target="../media/image711.png"/><Relationship Id="rId134" Type="http://schemas.openxmlformats.org/officeDocument/2006/relationships/customXml" Target="../ink/ink708.xml"/><Relationship Id="rId80" Type="http://schemas.openxmlformats.org/officeDocument/2006/relationships/customXml" Target="../ink/ink681.xml"/><Relationship Id="rId155" Type="http://schemas.openxmlformats.org/officeDocument/2006/relationships/image" Target="../media/image732.png"/><Relationship Id="rId176" Type="http://schemas.openxmlformats.org/officeDocument/2006/relationships/customXml" Target="../ink/ink729.xml"/><Relationship Id="rId197" Type="http://schemas.openxmlformats.org/officeDocument/2006/relationships/image" Target="../media/image753.png"/><Relationship Id="rId201" Type="http://schemas.openxmlformats.org/officeDocument/2006/relationships/image" Target="../media/image755.png"/><Relationship Id="rId222" Type="http://schemas.openxmlformats.org/officeDocument/2006/relationships/customXml" Target="../ink/ink752.xml"/><Relationship Id="rId243" Type="http://schemas.openxmlformats.org/officeDocument/2006/relationships/image" Target="../media/image776.png"/><Relationship Id="rId264" Type="http://schemas.openxmlformats.org/officeDocument/2006/relationships/customXml" Target="../ink/ink773.xml"/><Relationship Id="rId285" Type="http://schemas.openxmlformats.org/officeDocument/2006/relationships/image" Target="../media/image797.png"/><Relationship Id="rId17" Type="http://schemas.openxmlformats.org/officeDocument/2006/relationships/image" Target="../media/image663.png"/><Relationship Id="rId38" Type="http://schemas.openxmlformats.org/officeDocument/2006/relationships/customXml" Target="../ink/ink660.xml"/><Relationship Id="rId59" Type="http://schemas.openxmlformats.org/officeDocument/2006/relationships/image" Target="../media/image684.png"/><Relationship Id="rId103" Type="http://schemas.openxmlformats.org/officeDocument/2006/relationships/image" Target="../media/image706.png"/><Relationship Id="rId124" Type="http://schemas.openxmlformats.org/officeDocument/2006/relationships/customXml" Target="../ink/ink703.xml"/><Relationship Id="rId70" Type="http://schemas.openxmlformats.org/officeDocument/2006/relationships/customXml" Target="../ink/ink676.xml"/><Relationship Id="rId91" Type="http://schemas.openxmlformats.org/officeDocument/2006/relationships/image" Target="../media/image700.png"/><Relationship Id="rId145" Type="http://schemas.openxmlformats.org/officeDocument/2006/relationships/image" Target="../media/image727.png"/><Relationship Id="rId166" Type="http://schemas.openxmlformats.org/officeDocument/2006/relationships/customXml" Target="../ink/ink724.xml"/><Relationship Id="rId187" Type="http://schemas.openxmlformats.org/officeDocument/2006/relationships/image" Target="../media/image748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747.xml"/><Relationship Id="rId233" Type="http://schemas.openxmlformats.org/officeDocument/2006/relationships/image" Target="../media/image771.png"/><Relationship Id="rId254" Type="http://schemas.openxmlformats.org/officeDocument/2006/relationships/customXml" Target="../ink/ink768.xml"/><Relationship Id="rId28" Type="http://schemas.openxmlformats.org/officeDocument/2006/relationships/customXml" Target="../ink/ink655.xml"/><Relationship Id="rId49" Type="http://schemas.openxmlformats.org/officeDocument/2006/relationships/image" Target="../media/image679.png"/><Relationship Id="rId114" Type="http://schemas.openxmlformats.org/officeDocument/2006/relationships/customXml" Target="../ink/ink698.xml"/><Relationship Id="rId275" Type="http://schemas.openxmlformats.org/officeDocument/2006/relationships/image" Target="../media/image792.png"/><Relationship Id="rId296" Type="http://schemas.openxmlformats.org/officeDocument/2006/relationships/customXml" Target="../ink/ink789.xml"/><Relationship Id="rId300" Type="http://schemas.openxmlformats.org/officeDocument/2006/relationships/customXml" Target="../ink/ink791.xml"/><Relationship Id="rId60" Type="http://schemas.openxmlformats.org/officeDocument/2006/relationships/customXml" Target="../ink/ink671.xml"/><Relationship Id="rId81" Type="http://schemas.openxmlformats.org/officeDocument/2006/relationships/image" Target="../media/image695.png"/><Relationship Id="rId135" Type="http://schemas.openxmlformats.org/officeDocument/2006/relationships/image" Target="../media/image722.png"/><Relationship Id="rId156" Type="http://schemas.openxmlformats.org/officeDocument/2006/relationships/customXml" Target="../ink/ink719.xml"/><Relationship Id="rId177" Type="http://schemas.openxmlformats.org/officeDocument/2006/relationships/image" Target="../media/image743.png"/><Relationship Id="rId198" Type="http://schemas.openxmlformats.org/officeDocument/2006/relationships/customXml" Target="../ink/ink740.xml"/><Relationship Id="rId202" Type="http://schemas.openxmlformats.org/officeDocument/2006/relationships/customXml" Target="../ink/ink742.xml"/><Relationship Id="rId223" Type="http://schemas.openxmlformats.org/officeDocument/2006/relationships/image" Target="../media/image766.png"/><Relationship Id="rId244" Type="http://schemas.openxmlformats.org/officeDocument/2006/relationships/customXml" Target="../ink/ink763.xml"/><Relationship Id="rId18" Type="http://schemas.openxmlformats.org/officeDocument/2006/relationships/customXml" Target="../ink/ink650.xml"/><Relationship Id="rId39" Type="http://schemas.openxmlformats.org/officeDocument/2006/relationships/image" Target="../media/image674.png"/><Relationship Id="rId265" Type="http://schemas.openxmlformats.org/officeDocument/2006/relationships/image" Target="../media/image787.png"/><Relationship Id="rId286" Type="http://schemas.openxmlformats.org/officeDocument/2006/relationships/customXml" Target="../ink/ink784.xml"/><Relationship Id="rId50" Type="http://schemas.openxmlformats.org/officeDocument/2006/relationships/customXml" Target="../ink/ink666.xml"/><Relationship Id="rId104" Type="http://schemas.openxmlformats.org/officeDocument/2006/relationships/customXml" Target="../ink/ink693.xml"/><Relationship Id="rId125" Type="http://schemas.openxmlformats.org/officeDocument/2006/relationships/image" Target="../media/image717.png"/><Relationship Id="rId146" Type="http://schemas.openxmlformats.org/officeDocument/2006/relationships/customXml" Target="../ink/ink714.xml"/><Relationship Id="rId167" Type="http://schemas.openxmlformats.org/officeDocument/2006/relationships/image" Target="../media/image738.png"/><Relationship Id="rId188" Type="http://schemas.openxmlformats.org/officeDocument/2006/relationships/customXml" Target="../ink/ink735.xml"/><Relationship Id="rId71" Type="http://schemas.openxmlformats.org/officeDocument/2006/relationships/image" Target="../media/image690.png"/><Relationship Id="rId92" Type="http://schemas.openxmlformats.org/officeDocument/2006/relationships/customXml" Target="../ink/ink687.xml"/><Relationship Id="rId213" Type="http://schemas.openxmlformats.org/officeDocument/2006/relationships/image" Target="../media/image761.png"/><Relationship Id="rId234" Type="http://schemas.openxmlformats.org/officeDocument/2006/relationships/customXml" Target="../ink/ink758.xml"/><Relationship Id="rId2" Type="http://schemas.openxmlformats.org/officeDocument/2006/relationships/image" Target="../media/image656.png"/><Relationship Id="rId29" Type="http://schemas.openxmlformats.org/officeDocument/2006/relationships/image" Target="../media/image669.png"/><Relationship Id="rId255" Type="http://schemas.openxmlformats.org/officeDocument/2006/relationships/image" Target="../media/image782.png"/><Relationship Id="rId276" Type="http://schemas.openxmlformats.org/officeDocument/2006/relationships/customXml" Target="../ink/ink779.xml"/><Relationship Id="rId297" Type="http://schemas.openxmlformats.org/officeDocument/2006/relationships/image" Target="../media/image803.png"/><Relationship Id="rId40" Type="http://schemas.openxmlformats.org/officeDocument/2006/relationships/customXml" Target="../ink/ink661.xml"/><Relationship Id="rId115" Type="http://schemas.openxmlformats.org/officeDocument/2006/relationships/image" Target="../media/image712.png"/><Relationship Id="rId136" Type="http://schemas.openxmlformats.org/officeDocument/2006/relationships/customXml" Target="../ink/ink709.xml"/><Relationship Id="rId157" Type="http://schemas.openxmlformats.org/officeDocument/2006/relationships/image" Target="../media/image733.png"/><Relationship Id="rId178" Type="http://schemas.openxmlformats.org/officeDocument/2006/relationships/customXml" Target="../ink/ink730.xml"/><Relationship Id="rId301" Type="http://schemas.openxmlformats.org/officeDocument/2006/relationships/image" Target="../media/image805.png"/><Relationship Id="rId61" Type="http://schemas.openxmlformats.org/officeDocument/2006/relationships/image" Target="../media/image685.png"/><Relationship Id="rId82" Type="http://schemas.openxmlformats.org/officeDocument/2006/relationships/customXml" Target="../ink/ink682.xml"/><Relationship Id="rId199" Type="http://schemas.openxmlformats.org/officeDocument/2006/relationships/image" Target="../media/image754.png"/><Relationship Id="rId203" Type="http://schemas.openxmlformats.org/officeDocument/2006/relationships/image" Target="../media/image756.png"/><Relationship Id="rId19" Type="http://schemas.openxmlformats.org/officeDocument/2006/relationships/image" Target="../media/image664.png"/><Relationship Id="rId224" Type="http://schemas.openxmlformats.org/officeDocument/2006/relationships/customXml" Target="../ink/ink753.xml"/><Relationship Id="rId245" Type="http://schemas.openxmlformats.org/officeDocument/2006/relationships/image" Target="../media/image777.png"/><Relationship Id="rId266" Type="http://schemas.openxmlformats.org/officeDocument/2006/relationships/customXml" Target="../ink/ink774.xml"/><Relationship Id="rId287" Type="http://schemas.openxmlformats.org/officeDocument/2006/relationships/image" Target="../media/image798.png"/><Relationship Id="rId30" Type="http://schemas.openxmlformats.org/officeDocument/2006/relationships/customXml" Target="../ink/ink656.xml"/><Relationship Id="rId105" Type="http://schemas.openxmlformats.org/officeDocument/2006/relationships/image" Target="../media/image707.png"/><Relationship Id="rId126" Type="http://schemas.openxmlformats.org/officeDocument/2006/relationships/customXml" Target="../ink/ink704.xml"/><Relationship Id="rId147" Type="http://schemas.openxmlformats.org/officeDocument/2006/relationships/image" Target="../media/image728.png"/><Relationship Id="rId168" Type="http://schemas.openxmlformats.org/officeDocument/2006/relationships/customXml" Target="../ink/ink725.xml"/><Relationship Id="rId51" Type="http://schemas.openxmlformats.org/officeDocument/2006/relationships/image" Target="../media/image680.png"/><Relationship Id="rId72" Type="http://schemas.openxmlformats.org/officeDocument/2006/relationships/customXml" Target="../ink/ink677.xml"/><Relationship Id="rId93" Type="http://schemas.openxmlformats.org/officeDocument/2006/relationships/image" Target="../media/image701.png"/><Relationship Id="rId189" Type="http://schemas.openxmlformats.org/officeDocument/2006/relationships/image" Target="../media/image749.png"/><Relationship Id="rId3" Type="http://schemas.openxmlformats.org/officeDocument/2006/relationships/image" Target="../media/image308.png"/><Relationship Id="rId214" Type="http://schemas.openxmlformats.org/officeDocument/2006/relationships/customXml" Target="../ink/ink748.xml"/><Relationship Id="rId235" Type="http://schemas.openxmlformats.org/officeDocument/2006/relationships/image" Target="../media/image772.png"/><Relationship Id="rId256" Type="http://schemas.openxmlformats.org/officeDocument/2006/relationships/customXml" Target="../ink/ink769.xml"/><Relationship Id="rId277" Type="http://schemas.openxmlformats.org/officeDocument/2006/relationships/image" Target="../media/image793.png"/><Relationship Id="rId298" Type="http://schemas.openxmlformats.org/officeDocument/2006/relationships/customXml" Target="../ink/ink790.xml"/><Relationship Id="rId116" Type="http://schemas.openxmlformats.org/officeDocument/2006/relationships/customXml" Target="../ink/ink699.xml"/><Relationship Id="rId137" Type="http://schemas.openxmlformats.org/officeDocument/2006/relationships/image" Target="../media/image723.png"/><Relationship Id="rId158" Type="http://schemas.openxmlformats.org/officeDocument/2006/relationships/customXml" Target="../ink/ink720.xml"/><Relationship Id="rId302" Type="http://schemas.openxmlformats.org/officeDocument/2006/relationships/customXml" Target="../ink/ink792.xml"/><Relationship Id="rId20" Type="http://schemas.openxmlformats.org/officeDocument/2006/relationships/customXml" Target="../ink/ink651.xml"/><Relationship Id="rId41" Type="http://schemas.openxmlformats.org/officeDocument/2006/relationships/image" Target="../media/image675.png"/><Relationship Id="rId62" Type="http://schemas.openxmlformats.org/officeDocument/2006/relationships/customXml" Target="../ink/ink672.xml"/><Relationship Id="rId83" Type="http://schemas.openxmlformats.org/officeDocument/2006/relationships/image" Target="../media/image696.png"/><Relationship Id="rId179" Type="http://schemas.openxmlformats.org/officeDocument/2006/relationships/image" Target="../media/image744.png"/><Relationship Id="rId190" Type="http://schemas.openxmlformats.org/officeDocument/2006/relationships/customXml" Target="../ink/ink736.xml"/><Relationship Id="rId204" Type="http://schemas.openxmlformats.org/officeDocument/2006/relationships/customXml" Target="../ink/ink743.xml"/><Relationship Id="rId225" Type="http://schemas.openxmlformats.org/officeDocument/2006/relationships/image" Target="../media/image767.png"/><Relationship Id="rId246" Type="http://schemas.openxmlformats.org/officeDocument/2006/relationships/customXml" Target="../ink/ink764.xml"/><Relationship Id="rId267" Type="http://schemas.openxmlformats.org/officeDocument/2006/relationships/image" Target="../media/image788.png"/><Relationship Id="rId288" Type="http://schemas.openxmlformats.org/officeDocument/2006/relationships/customXml" Target="../ink/ink785.xml"/><Relationship Id="rId106" Type="http://schemas.openxmlformats.org/officeDocument/2006/relationships/customXml" Target="../ink/ink694.xml"/><Relationship Id="rId127" Type="http://schemas.openxmlformats.org/officeDocument/2006/relationships/image" Target="../media/image718.png"/><Relationship Id="rId10" Type="http://schemas.openxmlformats.org/officeDocument/2006/relationships/customXml" Target="../ink/ink646.xml"/><Relationship Id="rId31" Type="http://schemas.openxmlformats.org/officeDocument/2006/relationships/image" Target="../media/image670.png"/><Relationship Id="rId52" Type="http://schemas.openxmlformats.org/officeDocument/2006/relationships/customXml" Target="../ink/ink667.xml"/><Relationship Id="rId73" Type="http://schemas.openxmlformats.org/officeDocument/2006/relationships/image" Target="../media/image691.png"/><Relationship Id="rId94" Type="http://schemas.openxmlformats.org/officeDocument/2006/relationships/customXml" Target="../ink/ink688.xml"/><Relationship Id="rId148" Type="http://schemas.openxmlformats.org/officeDocument/2006/relationships/customXml" Target="../ink/ink715.xml"/><Relationship Id="rId169" Type="http://schemas.openxmlformats.org/officeDocument/2006/relationships/image" Target="../media/image739.png"/><Relationship Id="rId4" Type="http://schemas.openxmlformats.org/officeDocument/2006/relationships/customXml" Target="../ink/ink643.xml"/><Relationship Id="rId180" Type="http://schemas.openxmlformats.org/officeDocument/2006/relationships/customXml" Target="../ink/ink731.xml"/><Relationship Id="rId215" Type="http://schemas.openxmlformats.org/officeDocument/2006/relationships/image" Target="../media/image762.png"/><Relationship Id="rId236" Type="http://schemas.openxmlformats.org/officeDocument/2006/relationships/customXml" Target="../ink/ink759.xml"/><Relationship Id="rId257" Type="http://schemas.openxmlformats.org/officeDocument/2006/relationships/image" Target="../media/image783.png"/><Relationship Id="rId278" Type="http://schemas.openxmlformats.org/officeDocument/2006/relationships/customXml" Target="../ink/ink780.xml"/><Relationship Id="rId303" Type="http://schemas.openxmlformats.org/officeDocument/2006/relationships/image" Target="../media/image806.png"/><Relationship Id="rId42" Type="http://schemas.openxmlformats.org/officeDocument/2006/relationships/customXml" Target="../ink/ink662.xml"/><Relationship Id="rId84" Type="http://schemas.openxmlformats.org/officeDocument/2006/relationships/customXml" Target="../ink/ink683.xml"/><Relationship Id="rId138" Type="http://schemas.openxmlformats.org/officeDocument/2006/relationships/customXml" Target="../ink/ink710.xml"/><Relationship Id="rId191" Type="http://schemas.openxmlformats.org/officeDocument/2006/relationships/image" Target="../media/image750.png"/><Relationship Id="rId205" Type="http://schemas.openxmlformats.org/officeDocument/2006/relationships/image" Target="../media/image757.png"/><Relationship Id="rId247" Type="http://schemas.openxmlformats.org/officeDocument/2006/relationships/image" Target="../media/image778.png"/><Relationship Id="rId107" Type="http://schemas.openxmlformats.org/officeDocument/2006/relationships/image" Target="../media/image708.png"/><Relationship Id="rId289" Type="http://schemas.openxmlformats.org/officeDocument/2006/relationships/image" Target="../media/image799.png"/><Relationship Id="rId11" Type="http://schemas.openxmlformats.org/officeDocument/2006/relationships/image" Target="../media/image660.png"/><Relationship Id="rId53" Type="http://schemas.openxmlformats.org/officeDocument/2006/relationships/image" Target="../media/image681.png"/><Relationship Id="rId149" Type="http://schemas.openxmlformats.org/officeDocument/2006/relationships/image" Target="../media/image729.png"/><Relationship Id="rId95" Type="http://schemas.openxmlformats.org/officeDocument/2006/relationships/image" Target="../media/image702.png"/><Relationship Id="rId160" Type="http://schemas.openxmlformats.org/officeDocument/2006/relationships/customXml" Target="../ink/ink721.xml"/><Relationship Id="rId216" Type="http://schemas.openxmlformats.org/officeDocument/2006/relationships/customXml" Target="../ink/ink749.xml"/><Relationship Id="rId258" Type="http://schemas.openxmlformats.org/officeDocument/2006/relationships/customXml" Target="../ink/ink770.xml"/><Relationship Id="rId22" Type="http://schemas.openxmlformats.org/officeDocument/2006/relationships/customXml" Target="../ink/ink652.xml"/><Relationship Id="rId64" Type="http://schemas.openxmlformats.org/officeDocument/2006/relationships/customXml" Target="../ink/ink673.xml"/><Relationship Id="rId118" Type="http://schemas.openxmlformats.org/officeDocument/2006/relationships/customXml" Target="../ink/ink700.xml"/><Relationship Id="rId171" Type="http://schemas.openxmlformats.org/officeDocument/2006/relationships/image" Target="../media/image740.png"/><Relationship Id="rId227" Type="http://schemas.openxmlformats.org/officeDocument/2006/relationships/image" Target="../media/image768.png"/><Relationship Id="rId269" Type="http://schemas.openxmlformats.org/officeDocument/2006/relationships/image" Target="../media/image789.png"/><Relationship Id="rId33" Type="http://schemas.openxmlformats.org/officeDocument/2006/relationships/image" Target="../media/image671.png"/><Relationship Id="rId129" Type="http://schemas.openxmlformats.org/officeDocument/2006/relationships/image" Target="../media/image719.png"/><Relationship Id="rId280" Type="http://schemas.openxmlformats.org/officeDocument/2006/relationships/customXml" Target="../ink/ink781.xml"/><Relationship Id="rId75" Type="http://schemas.openxmlformats.org/officeDocument/2006/relationships/image" Target="../media/image692.png"/><Relationship Id="rId140" Type="http://schemas.openxmlformats.org/officeDocument/2006/relationships/customXml" Target="../ink/ink711.xml"/><Relationship Id="rId182" Type="http://schemas.openxmlformats.org/officeDocument/2006/relationships/customXml" Target="../ink/ink732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03.xml"/><Relationship Id="rId117" Type="http://schemas.openxmlformats.org/officeDocument/2006/relationships/image" Target="../media/image863.png"/><Relationship Id="rId21" Type="http://schemas.openxmlformats.org/officeDocument/2006/relationships/image" Target="../media/image816.png"/><Relationship Id="rId42" Type="http://schemas.openxmlformats.org/officeDocument/2006/relationships/customXml" Target="../ink/ink811.xml"/><Relationship Id="rId47" Type="http://schemas.openxmlformats.org/officeDocument/2006/relationships/image" Target="../media/image829.png"/><Relationship Id="rId63" Type="http://schemas.openxmlformats.org/officeDocument/2006/relationships/image" Target="../media/image837.png"/><Relationship Id="rId68" Type="http://schemas.openxmlformats.org/officeDocument/2006/relationships/customXml" Target="../ink/ink824.xml"/><Relationship Id="rId84" Type="http://schemas.openxmlformats.org/officeDocument/2006/relationships/customXml" Target="../ink/ink832.xml"/><Relationship Id="rId89" Type="http://schemas.openxmlformats.org/officeDocument/2006/relationships/image" Target="../media/image850.png"/><Relationship Id="rId112" Type="http://schemas.openxmlformats.org/officeDocument/2006/relationships/customXml" Target="../ink/ink846.xml"/><Relationship Id="rId16" Type="http://schemas.openxmlformats.org/officeDocument/2006/relationships/customXml" Target="../ink/ink798.xml"/><Relationship Id="rId107" Type="http://schemas.openxmlformats.org/officeDocument/2006/relationships/image" Target="../media/image858.png"/><Relationship Id="rId11" Type="http://schemas.openxmlformats.org/officeDocument/2006/relationships/image" Target="../media/image811.png"/><Relationship Id="rId32" Type="http://schemas.openxmlformats.org/officeDocument/2006/relationships/customXml" Target="../ink/ink806.xml"/><Relationship Id="rId37" Type="http://schemas.openxmlformats.org/officeDocument/2006/relationships/image" Target="../media/image824.png"/><Relationship Id="rId53" Type="http://schemas.openxmlformats.org/officeDocument/2006/relationships/image" Target="../media/image832.png"/><Relationship Id="rId58" Type="http://schemas.openxmlformats.org/officeDocument/2006/relationships/customXml" Target="../ink/ink819.xml"/><Relationship Id="rId74" Type="http://schemas.openxmlformats.org/officeDocument/2006/relationships/customXml" Target="../ink/ink827.xml"/><Relationship Id="rId79" Type="http://schemas.openxmlformats.org/officeDocument/2006/relationships/image" Target="../media/image845.png"/><Relationship Id="rId102" Type="http://schemas.openxmlformats.org/officeDocument/2006/relationships/customXml" Target="../ink/ink841.xml"/><Relationship Id="rId5" Type="http://schemas.openxmlformats.org/officeDocument/2006/relationships/image" Target="../media/image808.jpeg"/><Relationship Id="rId90" Type="http://schemas.openxmlformats.org/officeDocument/2006/relationships/customXml" Target="../ink/ink835.xml"/><Relationship Id="rId95" Type="http://schemas.openxmlformats.org/officeDocument/2006/relationships/image" Target="../media/image852.png"/><Relationship Id="rId22" Type="http://schemas.openxmlformats.org/officeDocument/2006/relationships/customXml" Target="../ink/ink801.xml"/><Relationship Id="rId27" Type="http://schemas.openxmlformats.org/officeDocument/2006/relationships/image" Target="../media/image819.png"/><Relationship Id="rId43" Type="http://schemas.openxmlformats.org/officeDocument/2006/relationships/image" Target="../media/image827.png"/><Relationship Id="rId48" Type="http://schemas.openxmlformats.org/officeDocument/2006/relationships/customXml" Target="../ink/ink814.xml"/><Relationship Id="rId64" Type="http://schemas.openxmlformats.org/officeDocument/2006/relationships/customXml" Target="../ink/ink822.xml"/><Relationship Id="rId69" Type="http://schemas.openxmlformats.org/officeDocument/2006/relationships/image" Target="../media/image840.png"/><Relationship Id="rId113" Type="http://schemas.openxmlformats.org/officeDocument/2006/relationships/image" Target="../media/image861.png"/><Relationship Id="rId118" Type="http://schemas.openxmlformats.org/officeDocument/2006/relationships/customXml" Target="../ink/ink849.xml"/><Relationship Id="rId80" Type="http://schemas.openxmlformats.org/officeDocument/2006/relationships/customXml" Target="../ink/ink830.xml"/><Relationship Id="rId85" Type="http://schemas.openxmlformats.org/officeDocument/2006/relationships/image" Target="../media/image848.png"/><Relationship Id="rId12" Type="http://schemas.openxmlformats.org/officeDocument/2006/relationships/customXml" Target="../ink/ink796.xml"/><Relationship Id="rId17" Type="http://schemas.openxmlformats.org/officeDocument/2006/relationships/image" Target="../media/image814.png"/><Relationship Id="rId33" Type="http://schemas.openxmlformats.org/officeDocument/2006/relationships/image" Target="../media/image822.png"/><Relationship Id="rId38" Type="http://schemas.openxmlformats.org/officeDocument/2006/relationships/customXml" Target="../ink/ink809.xml"/><Relationship Id="rId59" Type="http://schemas.openxmlformats.org/officeDocument/2006/relationships/image" Target="../media/image835.png"/><Relationship Id="rId103" Type="http://schemas.openxmlformats.org/officeDocument/2006/relationships/image" Target="../media/image856.png"/><Relationship Id="rId108" Type="http://schemas.openxmlformats.org/officeDocument/2006/relationships/customXml" Target="../ink/ink844.xml"/><Relationship Id="rId54" Type="http://schemas.openxmlformats.org/officeDocument/2006/relationships/customXml" Target="../ink/ink817.xml"/><Relationship Id="rId70" Type="http://schemas.openxmlformats.org/officeDocument/2006/relationships/customXml" Target="../ink/ink825.xml"/><Relationship Id="rId75" Type="http://schemas.openxmlformats.org/officeDocument/2006/relationships/image" Target="../media/image843.png"/><Relationship Id="rId91" Type="http://schemas.openxmlformats.org/officeDocument/2006/relationships/image" Target="../media/image851.png"/><Relationship Id="rId96" Type="http://schemas.openxmlformats.org/officeDocument/2006/relationships/customXml" Target="../ink/ink838.xml"/><Relationship Id="rId1" Type="http://schemas.microsoft.com/office/2007/relationships/media" Target="../media/media2.mp4"/><Relationship Id="rId6" Type="http://schemas.openxmlformats.org/officeDocument/2006/relationships/customXml" Target="../ink/ink793.xml"/><Relationship Id="rId23" Type="http://schemas.openxmlformats.org/officeDocument/2006/relationships/image" Target="../media/image817.png"/><Relationship Id="rId28" Type="http://schemas.openxmlformats.org/officeDocument/2006/relationships/customXml" Target="../ink/ink804.xml"/><Relationship Id="rId49" Type="http://schemas.openxmlformats.org/officeDocument/2006/relationships/image" Target="../media/image830.png"/><Relationship Id="rId114" Type="http://schemas.openxmlformats.org/officeDocument/2006/relationships/customXml" Target="../ink/ink847.xml"/><Relationship Id="rId119" Type="http://schemas.openxmlformats.org/officeDocument/2006/relationships/image" Target="../media/image864.png"/><Relationship Id="rId44" Type="http://schemas.openxmlformats.org/officeDocument/2006/relationships/customXml" Target="../ink/ink812.xml"/><Relationship Id="rId60" Type="http://schemas.openxmlformats.org/officeDocument/2006/relationships/customXml" Target="../ink/ink820.xml"/><Relationship Id="rId65" Type="http://schemas.openxmlformats.org/officeDocument/2006/relationships/image" Target="../media/image838.png"/><Relationship Id="rId81" Type="http://schemas.openxmlformats.org/officeDocument/2006/relationships/image" Target="../media/image846.png"/><Relationship Id="rId86" Type="http://schemas.openxmlformats.org/officeDocument/2006/relationships/customXml" Target="../ink/ink833.xml"/><Relationship Id="rId4" Type="http://schemas.openxmlformats.org/officeDocument/2006/relationships/image" Target="../media/image807.png"/><Relationship Id="rId9" Type="http://schemas.openxmlformats.org/officeDocument/2006/relationships/image" Target="../media/image810.png"/><Relationship Id="rId13" Type="http://schemas.openxmlformats.org/officeDocument/2006/relationships/image" Target="../media/image812.png"/><Relationship Id="rId18" Type="http://schemas.openxmlformats.org/officeDocument/2006/relationships/customXml" Target="../ink/ink799.xml"/><Relationship Id="rId39" Type="http://schemas.openxmlformats.org/officeDocument/2006/relationships/image" Target="../media/image825.png"/><Relationship Id="rId109" Type="http://schemas.openxmlformats.org/officeDocument/2006/relationships/image" Target="../media/image859.png"/><Relationship Id="rId34" Type="http://schemas.openxmlformats.org/officeDocument/2006/relationships/customXml" Target="../ink/ink807.xml"/><Relationship Id="rId50" Type="http://schemas.openxmlformats.org/officeDocument/2006/relationships/customXml" Target="../ink/ink815.xml"/><Relationship Id="rId55" Type="http://schemas.openxmlformats.org/officeDocument/2006/relationships/image" Target="../media/image833.png"/><Relationship Id="rId76" Type="http://schemas.openxmlformats.org/officeDocument/2006/relationships/customXml" Target="../ink/ink828.xml"/><Relationship Id="rId97" Type="http://schemas.openxmlformats.org/officeDocument/2006/relationships/image" Target="../media/image853.png"/><Relationship Id="rId104" Type="http://schemas.openxmlformats.org/officeDocument/2006/relationships/customXml" Target="../ink/ink842.xml"/><Relationship Id="rId120" Type="http://schemas.openxmlformats.org/officeDocument/2006/relationships/customXml" Target="../ink/ink850.xml"/><Relationship Id="rId7" Type="http://schemas.openxmlformats.org/officeDocument/2006/relationships/image" Target="../media/image809.png"/><Relationship Id="rId71" Type="http://schemas.openxmlformats.org/officeDocument/2006/relationships/image" Target="../media/image841.png"/><Relationship Id="rId92" Type="http://schemas.openxmlformats.org/officeDocument/2006/relationships/customXml" Target="../ink/ink836.xml"/><Relationship Id="rId2" Type="http://schemas.openxmlformats.org/officeDocument/2006/relationships/video" Target="../media/media2.mp4"/><Relationship Id="rId29" Type="http://schemas.openxmlformats.org/officeDocument/2006/relationships/image" Target="../media/image820.png"/><Relationship Id="rId24" Type="http://schemas.openxmlformats.org/officeDocument/2006/relationships/customXml" Target="../ink/ink802.xml"/><Relationship Id="rId40" Type="http://schemas.openxmlformats.org/officeDocument/2006/relationships/customXml" Target="../ink/ink810.xml"/><Relationship Id="rId45" Type="http://schemas.openxmlformats.org/officeDocument/2006/relationships/image" Target="../media/image828.png"/><Relationship Id="rId66" Type="http://schemas.openxmlformats.org/officeDocument/2006/relationships/customXml" Target="../ink/ink823.xml"/><Relationship Id="rId87" Type="http://schemas.openxmlformats.org/officeDocument/2006/relationships/image" Target="../media/image849.png"/><Relationship Id="rId110" Type="http://schemas.openxmlformats.org/officeDocument/2006/relationships/customXml" Target="../ink/ink845.xml"/><Relationship Id="rId115" Type="http://schemas.openxmlformats.org/officeDocument/2006/relationships/image" Target="../media/image862.png"/><Relationship Id="rId61" Type="http://schemas.openxmlformats.org/officeDocument/2006/relationships/image" Target="../media/image836.png"/><Relationship Id="rId82" Type="http://schemas.openxmlformats.org/officeDocument/2006/relationships/customXml" Target="../ink/ink831.xml"/><Relationship Id="rId19" Type="http://schemas.openxmlformats.org/officeDocument/2006/relationships/image" Target="../media/image815.png"/><Relationship Id="rId14" Type="http://schemas.openxmlformats.org/officeDocument/2006/relationships/customXml" Target="../ink/ink797.xml"/><Relationship Id="rId30" Type="http://schemas.openxmlformats.org/officeDocument/2006/relationships/customXml" Target="../ink/ink805.xml"/><Relationship Id="rId35" Type="http://schemas.openxmlformats.org/officeDocument/2006/relationships/image" Target="../media/image823.png"/><Relationship Id="rId56" Type="http://schemas.openxmlformats.org/officeDocument/2006/relationships/customXml" Target="../ink/ink818.xml"/><Relationship Id="rId77" Type="http://schemas.openxmlformats.org/officeDocument/2006/relationships/image" Target="../media/image844.png"/><Relationship Id="rId100" Type="http://schemas.openxmlformats.org/officeDocument/2006/relationships/customXml" Target="../ink/ink840.xml"/><Relationship Id="rId105" Type="http://schemas.openxmlformats.org/officeDocument/2006/relationships/image" Target="../media/image857.png"/><Relationship Id="rId8" Type="http://schemas.openxmlformats.org/officeDocument/2006/relationships/customXml" Target="../ink/ink794.xml"/><Relationship Id="rId51" Type="http://schemas.openxmlformats.org/officeDocument/2006/relationships/image" Target="../media/image831.png"/><Relationship Id="rId72" Type="http://schemas.openxmlformats.org/officeDocument/2006/relationships/customXml" Target="../ink/ink826.xml"/><Relationship Id="rId93" Type="http://schemas.openxmlformats.org/officeDocument/2006/relationships/image" Target="../media/image130.png"/><Relationship Id="rId98" Type="http://schemas.openxmlformats.org/officeDocument/2006/relationships/customXml" Target="../ink/ink839.xml"/><Relationship Id="rId121" Type="http://schemas.openxmlformats.org/officeDocument/2006/relationships/image" Target="../media/image865.pn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818.png"/><Relationship Id="rId46" Type="http://schemas.openxmlformats.org/officeDocument/2006/relationships/customXml" Target="../ink/ink813.xml"/><Relationship Id="rId67" Type="http://schemas.openxmlformats.org/officeDocument/2006/relationships/image" Target="../media/image839.png"/><Relationship Id="rId116" Type="http://schemas.openxmlformats.org/officeDocument/2006/relationships/customXml" Target="../ink/ink848.xml"/><Relationship Id="rId20" Type="http://schemas.openxmlformats.org/officeDocument/2006/relationships/customXml" Target="../ink/ink800.xml"/><Relationship Id="rId41" Type="http://schemas.openxmlformats.org/officeDocument/2006/relationships/image" Target="../media/image826.png"/><Relationship Id="rId62" Type="http://schemas.openxmlformats.org/officeDocument/2006/relationships/customXml" Target="../ink/ink821.xml"/><Relationship Id="rId83" Type="http://schemas.openxmlformats.org/officeDocument/2006/relationships/image" Target="../media/image847.png"/><Relationship Id="rId88" Type="http://schemas.openxmlformats.org/officeDocument/2006/relationships/customXml" Target="../ink/ink834.xml"/><Relationship Id="rId111" Type="http://schemas.openxmlformats.org/officeDocument/2006/relationships/image" Target="../media/image860.png"/><Relationship Id="rId15" Type="http://schemas.openxmlformats.org/officeDocument/2006/relationships/image" Target="../media/image813.png"/><Relationship Id="rId36" Type="http://schemas.openxmlformats.org/officeDocument/2006/relationships/customXml" Target="../ink/ink808.xml"/><Relationship Id="rId57" Type="http://schemas.openxmlformats.org/officeDocument/2006/relationships/image" Target="../media/image834.png"/><Relationship Id="rId106" Type="http://schemas.openxmlformats.org/officeDocument/2006/relationships/customXml" Target="../ink/ink843.xml"/><Relationship Id="rId10" Type="http://schemas.openxmlformats.org/officeDocument/2006/relationships/customXml" Target="../ink/ink795.xml"/><Relationship Id="rId31" Type="http://schemas.openxmlformats.org/officeDocument/2006/relationships/image" Target="../media/image821.png"/><Relationship Id="rId52" Type="http://schemas.openxmlformats.org/officeDocument/2006/relationships/customXml" Target="../ink/ink816.xml"/><Relationship Id="rId73" Type="http://schemas.openxmlformats.org/officeDocument/2006/relationships/image" Target="../media/image842.png"/><Relationship Id="rId78" Type="http://schemas.openxmlformats.org/officeDocument/2006/relationships/customXml" Target="../ink/ink829.xml"/><Relationship Id="rId94" Type="http://schemas.openxmlformats.org/officeDocument/2006/relationships/customXml" Target="../ink/ink837.xml"/><Relationship Id="rId99" Type="http://schemas.openxmlformats.org/officeDocument/2006/relationships/image" Target="../media/image854.png"/><Relationship Id="rId101" Type="http://schemas.openxmlformats.org/officeDocument/2006/relationships/image" Target="../media/image855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08.xml"/><Relationship Id="rId21" Type="http://schemas.openxmlformats.org/officeDocument/2006/relationships/customXml" Target="../ink/ink860.xml"/><Relationship Id="rId42" Type="http://schemas.openxmlformats.org/officeDocument/2006/relationships/image" Target="../media/image885.png"/><Relationship Id="rId63" Type="http://schemas.openxmlformats.org/officeDocument/2006/relationships/customXml" Target="../ink/ink881.xml"/><Relationship Id="rId84" Type="http://schemas.openxmlformats.org/officeDocument/2006/relationships/image" Target="../media/image906.png"/><Relationship Id="rId138" Type="http://schemas.openxmlformats.org/officeDocument/2006/relationships/image" Target="../media/image933.png"/><Relationship Id="rId159" Type="http://schemas.openxmlformats.org/officeDocument/2006/relationships/customXml" Target="../ink/ink929.xml"/><Relationship Id="rId107" Type="http://schemas.openxmlformats.org/officeDocument/2006/relationships/customXml" Target="../ink/ink903.xml"/><Relationship Id="rId11" Type="http://schemas.openxmlformats.org/officeDocument/2006/relationships/customXml" Target="../ink/ink855.xml"/><Relationship Id="rId32" Type="http://schemas.openxmlformats.org/officeDocument/2006/relationships/image" Target="../media/image880.png"/><Relationship Id="rId53" Type="http://schemas.openxmlformats.org/officeDocument/2006/relationships/customXml" Target="../ink/ink876.xml"/><Relationship Id="rId74" Type="http://schemas.openxmlformats.org/officeDocument/2006/relationships/image" Target="../media/image901.png"/><Relationship Id="rId128" Type="http://schemas.openxmlformats.org/officeDocument/2006/relationships/image" Target="../media/image928.png"/><Relationship Id="rId149" Type="http://schemas.openxmlformats.org/officeDocument/2006/relationships/customXml" Target="../ink/ink924.xml"/><Relationship Id="rId5" Type="http://schemas.openxmlformats.org/officeDocument/2006/relationships/customXml" Target="../ink/ink852.xml"/><Relationship Id="rId95" Type="http://schemas.openxmlformats.org/officeDocument/2006/relationships/customXml" Target="../ink/ink897.xml"/><Relationship Id="rId160" Type="http://schemas.openxmlformats.org/officeDocument/2006/relationships/image" Target="../media/image944.png"/><Relationship Id="rId22" Type="http://schemas.openxmlformats.org/officeDocument/2006/relationships/image" Target="../media/image875.png"/><Relationship Id="rId43" Type="http://schemas.openxmlformats.org/officeDocument/2006/relationships/customXml" Target="../ink/ink871.xml"/><Relationship Id="rId64" Type="http://schemas.openxmlformats.org/officeDocument/2006/relationships/image" Target="../media/image896.png"/><Relationship Id="rId118" Type="http://schemas.openxmlformats.org/officeDocument/2006/relationships/image" Target="../media/image923.png"/><Relationship Id="rId139" Type="http://schemas.openxmlformats.org/officeDocument/2006/relationships/customXml" Target="../ink/ink919.xml"/><Relationship Id="rId85" Type="http://schemas.openxmlformats.org/officeDocument/2006/relationships/customXml" Target="../ink/ink892.xml"/><Relationship Id="rId150" Type="http://schemas.openxmlformats.org/officeDocument/2006/relationships/image" Target="../media/image939.png"/><Relationship Id="rId12" Type="http://schemas.openxmlformats.org/officeDocument/2006/relationships/image" Target="../media/image870.png"/><Relationship Id="rId17" Type="http://schemas.openxmlformats.org/officeDocument/2006/relationships/customXml" Target="../ink/ink858.xml"/><Relationship Id="rId33" Type="http://schemas.openxmlformats.org/officeDocument/2006/relationships/customXml" Target="../ink/ink866.xml"/><Relationship Id="rId38" Type="http://schemas.openxmlformats.org/officeDocument/2006/relationships/image" Target="../media/image883.png"/><Relationship Id="rId59" Type="http://schemas.openxmlformats.org/officeDocument/2006/relationships/customXml" Target="../ink/ink879.xml"/><Relationship Id="rId103" Type="http://schemas.openxmlformats.org/officeDocument/2006/relationships/customXml" Target="../ink/ink901.xml"/><Relationship Id="rId108" Type="http://schemas.openxmlformats.org/officeDocument/2006/relationships/image" Target="../media/image918.png"/><Relationship Id="rId124" Type="http://schemas.openxmlformats.org/officeDocument/2006/relationships/image" Target="../media/image926.png"/><Relationship Id="rId129" Type="http://schemas.openxmlformats.org/officeDocument/2006/relationships/customXml" Target="../ink/ink914.xml"/><Relationship Id="rId54" Type="http://schemas.openxmlformats.org/officeDocument/2006/relationships/image" Target="../media/image891.png"/><Relationship Id="rId70" Type="http://schemas.openxmlformats.org/officeDocument/2006/relationships/image" Target="../media/image899.png"/><Relationship Id="rId75" Type="http://schemas.openxmlformats.org/officeDocument/2006/relationships/customXml" Target="../ink/ink887.xml"/><Relationship Id="rId91" Type="http://schemas.openxmlformats.org/officeDocument/2006/relationships/customXml" Target="../ink/ink895.xml"/><Relationship Id="rId96" Type="http://schemas.openxmlformats.org/officeDocument/2006/relationships/image" Target="../media/image912.png"/><Relationship Id="rId140" Type="http://schemas.openxmlformats.org/officeDocument/2006/relationships/image" Target="../media/image934.png"/><Relationship Id="rId145" Type="http://schemas.openxmlformats.org/officeDocument/2006/relationships/customXml" Target="../ink/ink922.xml"/><Relationship Id="rId161" Type="http://schemas.openxmlformats.org/officeDocument/2006/relationships/customXml" Target="../ink/ink930.xml"/><Relationship Id="rId166" Type="http://schemas.openxmlformats.org/officeDocument/2006/relationships/image" Target="../media/image9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7.png"/><Relationship Id="rId23" Type="http://schemas.openxmlformats.org/officeDocument/2006/relationships/customXml" Target="../ink/ink861.xml"/><Relationship Id="rId28" Type="http://schemas.openxmlformats.org/officeDocument/2006/relationships/image" Target="../media/image878.png"/><Relationship Id="rId49" Type="http://schemas.openxmlformats.org/officeDocument/2006/relationships/customXml" Target="../ink/ink874.xml"/><Relationship Id="rId114" Type="http://schemas.openxmlformats.org/officeDocument/2006/relationships/image" Target="../media/image921.png"/><Relationship Id="rId119" Type="http://schemas.openxmlformats.org/officeDocument/2006/relationships/customXml" Target="../ink/ink909.xml"/><Relationship Id="rId44" Type="http://schemas.openxmlformats.org/officeDocument/2006/relationships/image" Target="../media/image886.png"/><Relationship Id="rId60" Type="http://schemas.openxmlformats.org/officeDocument/2006/relationships/image" Target="../media/image894.png"/><Relationship Id="rId65" Type="http://schemas.openxmlformats.org/officeDocument/2006/relationships/customXml" Target="../ink/ink882.xml"/><Relationship Id="rId81" Type="http://schemas.openxmlformats.org/officeDocument/2006/relationships/customXml" Target="../ink/ink890.xml"/><Relationship Id="rId86" Type="http://schemas.openxmlformats.org/officeDocument/2006/relationships/image" Target="../media/image907.png"/><Relationship Id="rId130" Type="http://schemas.openxmlformats.org/officeDocument/2006/relationships/image" Target="../media/image929.png"/><Relationship Id="rId135" Type="http://schemas.openxmlformats.org/officeDocument/2006/relationships/customXml" Target="../ink/ink917.xml"/><Relationship Id="rId151" Type="http://schemas.openxmlformats.org/officeDocument/2006/relationships/customXml" Target="../ink/ink925.xml"/><Relationship Id="rId156" Type="http://schemas.openxmlformats.org/officeDocument/2006/relationships/image" Target="../media/image942.png"/><Relationship Id="rId13" Type="http://schemas.openxmlformats.org/officeDocument/2006/relationships/customXml" Target="../ink/ink856.xml"/><Relationship Id="rId18" Type="http://schemas.openxmlformats.org/officeDocument/2006/relationships/image" Target="../media/image873.png"/><Relationship Id="rId39" Type="http://schemas.openxmlformats.org/officeDocument/2006/relationships/customXml" Target="../ink/ink869.xml"/><Relationship Id="rId109" Type="http://schemas.openxmlformats.org/officeDocument/2006/relationships/customXml" Target="../ink/ink904.xml"/><Relationship Id="rId34" Type="http://schemas.openxmlformats.org/officeDocument/2006/relationships/image" Target="../media/image881.png"/><Relationship Id="rId50" Type="http://schemas.openxmlformats.org/officeDocument/2006/relationships/image" Target="../media/image889.png"/><Relationship Id="rId55" Type="http://schemas.openxmlformats.org/officeDocument/2006/relationships/customXml" Target="../ink/ink877.xml"/><Relationship Id="rId76" Type="http://schemas.openxmlformats.org/officeDocument/2006/relationships/image" Target="../media/image902.png"/><Relationship Id="rId97" Type="http://schemas.openxmlformats.org/officeDocument/2006/relationships/customXml" Target="../ink/ink898.xml"/><Relationship Id="rId104" Type="http://schemas.openxmlformats.org/officeDocument/2006/relationships/image" Target="../media/image916.png"/><Relationship Id="rId120" Type="http://schemas.openxmlformats.org/officeDocument/2006/relationships/image" Target="../media/image924.png"/><Relationship Id="rId125" Type="http://schemas.openxmlformats.org/officeDocument/2006/relationships/customXml" Target="../ink/ink912.xml"/><Relationship Id="rId141" Type="http://schemas.openxmlformats.org/officeDocument/2006/relationships/customXml" Target="../ink/ink920.xml"/><Relationship Id="rId146" Type="http://schemas.openxmlformats.org/officeDocument/2006/relationships/image" Target="../media/image937.png"/><Relationship Id="rId7" Type="http://schemas.openxmlformats.org/officeDocument/2006/relationships/customXml" Target="../ink/ink853.xml"/><Relationship Id="rId71" Type="http://schemas.openxmlformats.org/officeDocument/2006/relationships/customXml" Target="../ink/ink885.xml"/><Relationship Id="rId92" Type="http://schemas.openxmlformats.org/officeDocument/2006/relationships/image" Target="../media/image910.png"/><Relationship Id="rId162" Type="http://schemas.openxmlformats.org/officeDocument/2006/relationships/image" Target="../media/image945.png"/><Relationship Id="rId2" Type="http://schemas.openxmlformats.org/officeDocument/2006/relationships/image" Target="../media/image432.png"/><Relationship Id="rId29" Type="http://schemas.openxmlformats.org/officeDocument/2006/relationships/customXml" Target="../ink/ink864.xml"/><Relationship Id="rId24" Type="http://schemas.openxmlformats.org/officeDocument/2006/relationships/image" Target="../media/image876.png"/><Relationship Id="rId40" Type="http://schemas.openxmlformats.org/officeDocument/2006/relationships/image" Target="../media/image884.png"/><Relationship Id="rId45" Type="http://schemas.openxmlformats.org/officeDocument/2006/relationships/customXml" Target="../ink/ink872.xml"/><Relationship Id="rId66" Type="http://schemas.openxmlformats.org/officeDocument/2006/relationships/image" Target="../media/image897.png"/><Relationship Id="rId87" Type="http://schemas.openxmlformats.org/officeDocument/2006/relationships/customXml" Target="../ink/ink893.xml"/><Relationship Id="rId110" Type="http://schemas.openxmlformats.org/officeDocument/2006/relationships/image" Target="../media/image919.png"/><Relationship Id="rId115" Type="http://schemas.openxmlformats.org/officeDocument/2006/relationships/customXml" Target="../ink/ink907.xml"/><Relationship Id="rId131" Type="http://schemas.openxmlformats.org/officeDocument/2006/relationships/customXml" Target="../ink/ink915.xml"/><Relationship Id="rId136" Type="http://schemas.openxmlformats.org/officeDocument/2006/relationships/image" Target="../media/image932.png"/><Relationship Id="rId157" Type="http://schemas.openxmlformats.org/officeDocument/2006/relationships/customXml" Target="../ink/ink928.xml"/><Relationship Id="rId61" Type="http://schemas.openxmlformats.org/officeDocument/2006/relationships/customXml" Target="../ink/ink880.xml"/><Relationship Id="rId82" Type="http://schemas.openxmlformats.org/officeDocument/2006/relationships/image" Target="../media/image905.png"/><Relationship Id="rId152" Type="http://schemas.openxmlformats.org/officeDocument/2006/relationships/image" Target="../media/image940.png"/><Relationship Id="rId19" Type="http://schemas.openxmlformats.org/officeDocument/2006/relationships/customXml" Target="../ink/ink859.xml"/><Relationship Id="rId14" Type="http://schemas.openxmlformats.org/officeDocument/2006/relationships/image" Target="../media/image871.png"/><Relationship Id="rId30" Type="http://schemas.openxmlformats.org/officeDocument/2006/relationships/image" Target="../media/image879.png"/><Relationship Id="rId35" Type="http://schemas.openxmlformats.org/officeDocument/2006/relationships/customXml" Target="../ink/ink867.xml"/><Relationship Id="rId56" Type="http://schemas.openxmlformats.org/officeDocument/2006/relationships/image" Target="../media/image892.png"/><Relationship Id="rId77" Type="http://schemas.openxmlformats.org/officeDocument/2006/relationships/customXml" Target="../ink/ink888.xml"/><Relationship Id="rId100" Type="http://schemas.openxmlformats.org/officeDocument/2006/relationships/image" Target="../media/image914.png"/><Relationship Id="rId105" Type="http://schemas.openxmlformats.org/officeDocument/2006/relationships/customXml" Target="../ink/ink902.xml"/><Relationship Id="rId126" Type="http://schemas.openxmlformats.org/officeDocument/2006/relationships/image" Target="../media/image927.png"/><Relationship Id="rId147" Type="http://schemas.openxmlformats.org/officeDocument/2006/relationships/customXml" Target="../ink/ink923.xml"/><Relationship Id="rId8" Type="http://schemas.openxmlformats.org/officeDocument/2006/relationships/image" Target="../media/image868.png"/><Relationship Id="rId51" Type="http://schemas.openxmlformats.org/officeDocument/2006/relationships/customXml" Target="../ink/ink875.xml"/><Relationship Id="rId72" Type="http://schemas.openxmlformats.org/officeDocument/2006/relationships/image" Target="../media/image900.png"/><Relationship Id="rId93" Type="http://schemas.openxmlformats.org/officeDocument/2006/relationships/customXml" Target="../ink/ink896.xml"/><Relationship Id="rId98" Type="http://schemas.openxmlformats.org/officeDocument/2006/relationships/image" Target="../media/image913.png"/><Relationship Id="rId121" Type="http://schemas.openxmlformats.org/officeDocument/2006/relationships/customXml" Target="../ink/ink910.xml"/><Relationship Id="rId142" Type="http://schemas.openxmlformats.org/officeDocument/2006/relationships/image" Target="../media/image935.png"/><Relationship Id="rId163" Type="http://schemas.openxmlformats.org/officeDocument/2006/relationships/customXml" Target="../ink/ink931.xml"/><Relationship Id="rId3" Type="http://schemas.openxmlformats.org/officeDocument/2006/relationships/customXml" Target="../ink/ink851.xml"/><Relationship Id="rId25" Type="http://schemas.openxmlformats.org/officeDocument/2006/relationships/customXml" Target="../ink/ink862.xml"/><Relationship Id="rId46" Type="http://schemas.openxmlformats.org/officeDocument/2006/relationships/image" Target="../media/image887.png"/><Relationship Id="rId67" Type="http://schemas.openxmlformats.org/officeDocument/2006/relationships/customXml" Target="../ink/ink883.xml"/><Relationship Id="rId116" Type="http://schemas.openxmlformats.org/officeDocument/2006/relationships/image" Target="../media/image922.png"/><Relationship Id="rId137" Type="http://schemas.openxmlformats.org/officeDocument/2006/relationships/customXml" Target="../ink/ink918.xml"/><Relationship Id="rId158" Type="http://schemas.openxmlformats.org/officeDocument/2006/relationships/image" Target="../media/image943.png"/><Relationship Id="rId20" Type="http://schemas.openxmlformats.org/officeDocument/2006/relationships/image" Target="../media/image874.png"/><Relationship Id="rId41" Type="http://schemas.openxmlformats.org/officeDocument/2006/relationships/customXml" Target="../ink/ink870.xml"/><Relationship Id="rId62" Type="http://schemas.openxmlformats.org/officeDocument/2006/relationships/image" Target="../media/image895.png"/><Relationship Id="rId83" Type="http://schemas.openxmlformats.org/officeDocument/2006/relationships/customXml" Target="../ink/ink891.xml"/><Relationship Id="rId88" Type="http://schemas.openxmlformats.org/officeDocument/2006/relationships/image" Target="../media/image908.png"/><Relationship Id="rId111" Type="http://schemas.openxmlformats.org/officeDocument/2006/relationships/customXml" Target="../ink/ink905.xml"/><Relationship Id="rId132" Type="http://schemas.openxmlformats.org/officeDocument/2006/relationships/image" Target="../media/image930.png"/><Relationship Id="rId153" Type="http://schemas.openxmlformats.org/officeDocument/2006/relationships/customXml" Target="../ink/ink926.xml"/><Relationship Id="rId15" Type="http://schemas.openxmlformats.org/officeDocument/2006/relationships/customXml" Target="../ink/ink857.xml"/><Relationship Id="rId36" Type="http://schemas.openxmlformats.org/officeDocument/2006/relationships/image" Target="../media/image882.png"/><Relationship Id="rId57" Type="http://schemas.openxmlformats.org/officeDocument/2006/relationships/customXml" Target="../ink/ink878.xml"/><Relationship Id="rId106" Type="http://schemas.openxmlformats.org/officeDocument/2006/relationships/image" Target="../media/image917.png"/><Relationship Id="rId127" Type="http://schemas.openxmlformats.org/officeDocument/2006/relationships/customXml" Target="../ink/ink913.xml"/><Relationship Id="rId10" Type="http://schemas.openxmlformats.org/officeDocument/2006/relationships/image" Target="../media/image869.png"/><Relationship Id="rId31" Type="http://schemas.openxmlformats.org/officeDocument/2006/relationships/customXml" Target="../ink/ink865.xml"/><Relationship Id="rId52" Type="http://schemas.openxmlformats.org/officeDocument/2006/relationships/image" Target="../media/image890.png"/><Relationship Id="rId73" Type="http://schemas.openxmlformats.org/officeDocument/2006/relationships/customXml" Target="../ink/ink886.xml"/><Relationship Id="rId78" Type="http://schemas.openxmlformats.org/officeDocument/2006/relationships/image" Target="../media/image903.png"/><Relationship Id="rId94" Type="http://schemas.openxmlformats.org/officeDocument/2006/relationships/image" Target="../media/image911.png"/><Relationship Id="rId99" Type="http://schemas.openxmlformats.org/officeDocument/2006/relationships/customXml" Target="../ink/ink899.xml"/><Relationship Id="rId101" Type="http://schemas.openxmlformats.org/officeDocument/2006/relationships/customXml" Target="../ink/ink900.xml"/><Relationship Id="rId122" Type="http://schemas.openxmlformats.org/officeDocument/2006/relationships/image" Target="../media/image925.png"/><Relationship Id="rId143" Type="http://schemas.openxmlformats.org/officeDocument/2006/relationships/customXml" Target="../ink/ink921.xml"/><Relationship Id="rId148" Type="http://schemas.openxmlformats.org/officeDocument/2006/relationships/image" Target="../media/image938.png"/><Relationship Id="rId164" Type="http://schemas.openxmlformats.org/officeDocument/2006/relationships/image" Target="../media/image946.png"/><Relationship Id="rId4" Type="http://schemas.openxmlformats.org/officeDocument/2006/relationships/image" Target="../media/image866.png"/><Relationship Id="rId9" Type="http://schemas.openxmlformats.org/officeDocument/2006/relationships/customXml" Target="../ink/ink854.xml"/><Relationship Id="rId26" Type="http://schemas.openxmlformats.org/officeDocument/2006/relationships/image" Target="../media/image877.png"/><Relationship Id="rId47" Type="http://schemas.openxmlformats.org/officeDocument/2006/relationships/customXml" Target="../ink/ink873.xml"/><Relationship Id="rId68" Type="http://schemas.openxmlformats.org/officeDocument/2006/relationships/image" Target="../media/image898.png"/><Relationship Id="rId89" Type="http://schemas.openxmlformats.org/officeDocument/2006/relationships/customXml" Target="../ink/ink894.xml"/><Relationship Id="rId112" Type="http://schemas.openxmlformats.org/officeDocument/2006/relationships/image" Target="../media/image920.png"/><Relationship Id="rId133" Type="http://schemas.openxmlformats.org/officeDocument/2006/relationships/customXml" Target="../ink/ink916.xml"/><Relationship Id="rId154" Type="http://schemas.openxmlformats.org/officeDocument/2006/relationships/image" Target="../media/image941.png"/><Relationship Id="rId16" Type="http://schemas.openxmlformats.org/officeDocument/2006/relationships/image" Target="../media/image872.png"/><Relationship Id="rId37" Type="http://schemas.openxmlformats.org/officeDocument/2006/relationships/customXml" Target="../ink/ink868.xml"/><Relationship Id="rId58" Type="http://schemas.openxmlformats.org/officeDocument/2006/relationships/image" Target="../media/image893.png"/><Relationship Id="rId79" Type="http://schemas.openxmlformats.org/officeDocument/2006/relationships/customXml" Target="../ink/ink889.xml"/><Relationship Id="rId102" Type="http://schemas.openxmlformats.org/officeDocument/2006/relationships/image" Target="../media/image915.png"/><Relationship Id="rId123" Type="http://schemas.openxmlformats.org/officeDocument/2006/relationships/customXml" Target="../ink/ink911.xml"/><Relationship Id="rId144" Type="http://schemas.openxmlformats.org/officeDocument/2006/relationships/image" Target="../media/image936.png"/><Relationship Id="rId90" Type="http://schemas.openxmlformats.org/officeDocument/2006/relationships/image" Target="../media/image909.png"/><Relationship Id="rId165" Type="http://schemas.openxmlformats.org/officeDocument/2006/relationships/customXml" Target="../ink/ink932.xml"/><Relationship Id="rId27" Type="http://schemas.openxmlformats.org/officeDocument/2006/relationships/customXml" Target="../ink/ink863.xml"/><Relationship Id="rId48" Type="http://schemas.openxmlformats.org/officeDocument/2006/relationships/image" Target="../media/image888.png"/><Relationship Id="rId69" Type="http://schemas.openxmlformats.org/officeDocument/2006/relationships/customXml" Target="../ink/ink884.xml"/><Relationship Id="rId113" Type="http://schemas.openxmlformats.org/officeDocument/2006/relationships/customXml" Target="../ink/ink906.xml"/><Relationship Id="rId134" Type="http://schemas.openxmlformats.org/officeDocument/2006/relationships/image" Target="../media/image931.png"/><Relationship Id="rId80" Type="http://schemas.openxmlformats.org/officeDocument/2006/relationships/image" Target="../media/image904.png"/><Relationship Id="rId155" Type="http://schemas.openxmlformats.org/officeDocument/2006/relationships/customXml" Target="../ink/ink927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05.png"/><Relationship Id="rId299" Type="http://schemas.openxmlformats.org/officeDocument/2006/relationships/image" Target="../media/image1096.png"/><Relationship Id="rId21" Type="http://schemas.openxmlformats.org/officeDocument/2006/relationships/image" Target="../media/image957.png"/><Relationship Id="rId63" Type="http://schemas.openxmlformats.org/officeDocument/2006/relationships/image" Target="../media/image978.png"/><Relationship Id="rId159" Type="http://schemas.openxmlformats.org/officeDocument/2006/relationships/image" Target="../media/image1026.png"/><Relationship Id="rId324" Type="http://schemas.openxmlformats.org/officeDocument/2006/relationships/customXml" Target="../ink/ink1092.xml"/><Relationship Id="rId366" Type="http://schemas.openxmlformats.org/officeDocument/2006/relationships/customXml" Target="../ink/ink1113.xml"/><Relationship Id="rId170" Type="http://schemas.openxmlformats.org/officeDocument/2006/relationships/customXml" Target="../ink/ink1015.xml"/><Relationship Id="rId226" Type="http://schemas.openxmlformats.org/officeDocument/2006/relationships/customXml" Target="../ink/ink1043.xml"/><Relationship Id="rId268" Type="http://schemas.openxmlformats.org/officeDocument/2006/relationships/customXml" Target="../ink/ink1064.xml"/><Relationship Id="rId32" Type="http://schemas.openxmlformats.org/officeDocument/2006/relationships/customXml" Target="../ink/ink946.xml"/><Relationship Id="rId74" Type="http://schemas.openxmlformats.org/officeDocument/2006/relationships/customXml" Target="../ink/ink967.xml"/><Relationship Id="rId128" Type="http://schemas.openxmlformats.org/officeDocument/2006/relationships/customXml" Target="../ink/ink994.xml"/><Relationship Id="rId335" Type="http://schemas.openxmlformats.org/officeDocument/2006/relationships/image" Target="../media/image1114.png"/><Relationship Id="rId5" Type="http://schemas.openxmlformats.org/officeDocument/2006/relationships/image" Target="../media/image949.emf"/><Relationship Id="rId181" Type="http://schemas.openxmlformats.org/officeDocument/2006/relationships/image" Target="../media/image1037.png"/><Relationship Id="rId237" Type="http://schemas.openxmlformats.org/officeDocument/2006/relationships/image" Target="../media/image1065.png"/><Relationship Id="rId279" Type="http://schemas.openxmlformats.org/officeDocument/2006/relationships/image" Target="../media/image1086.png"/><Relationship Id="rId43" Type="http://schemas.openxmlformats.org/officeDocument/2006/relationships/image" Target="../media/image968.png"/><Relationship Id="rId139" Type="http://schemas.openxmlformats.org/officeDocument/2006/relationships/image" Target="../media/image1016.png"/><Relationship Id="rId290" Type="http://schemas.openxmlformats.org/officeDocument/2006/relationships/customXml" Target="../ink/ink1075.xml"/><Relationship Id="rId304" Type="http://schemas.openxmlformats.org/officeDocument/2006/relationships/customXml" Target="../ink/ink1082.xml"/><Relationship Id="rId346" Type="http://schemas.openxmlformats.org/officeDocument/2006/relationships/customXml" Target="../ink/ink1103.xml"/><Relationship Id="rId85" Type="http://schemas.openxmlformats.org/officeDocument/2006/relationships/image" Target="../media/image989.png"/><Relationship Id="rId150" Type="http://schemas.openxmlformats.org/officeDocument/2006/relationships/customXml" Target="../ink/ink1005.xml"/><Relationship Id="rId192" Type="http://schemas.openxmlformats.org/officeDocument/2006/relationships/customXml" Target="../ink/ink1026.xml"/><Relationship Id="rId206" Type="http://schemas.openxmlformats.org/officeDocument/2006/relationships/customXml" Target="../ink/ink1033.xml"/><Relationship Id="rId248" Type="http://schemas.openxmlformats.org/officeDocument/2006/relationships/customXml" Target="../ink/ink1054.xml"/><Relationship Id="rId12" Type="http://schemas.openxmlformats.org/officeDocument/2006/relationships/customXml" Target="../ink/ink936.xml"/><Relationship Id="rId108" Type="http://schemas.openxmlformats.org/officeDocument/2006/relationships/customXml" Target="../ink/ink984.xml"/><Relationship Id="rId315" Type="http://schemas.openxmlformats.org/officeDocument/2006/relationships/image" Target="../media/image1104.png"/><Relationship Id="rId357" Type="http://schemas.openxmlformats.org/officeDocument/2006/relationships/image" Target="../media/image1125.png"/><Relationship Id="rId54" Type="http://schemas.openxmlformats.org/officeDocument/2006/relationships/customXml" Target="../ink/ink957.xml"/><Relationship Id="rId96" Type="http://schemas.openxmlformats.org/officeDocument/2006/relationships/customXml" Target="../ink/ink978.xml"/><Relationship Id="rId161" Type="http://schemas.openxmlformats.org/officeDocument/2006/relationships/image" Target="../media/image1027.png"/><Relationship Id="rId217" Type="http://schemas.openxmlformats.org/officeDocument/2006/relationships/image" Target="../media/image1055.png"/><Relationship Id="rId259" Type="http://schemas.openxmlformats.org/officeDocument/2006/relationships/image" Target="../media/image1076.png"/><Relationship Id="rId23" Type="http://schemas.openxmlformats.org/officeDocument/2006/relationships/image" Target="../media/image958.png"/><Relationship Id="rId119" Type="http://schemas.openxmlformats.org/officeDocument/2006/relationships/image" Target="../media/image1006.png"/><Relationship Id="rId270" Type="http://schemas.openxmlformats.org/officeDocument/2006/relationships/customXml" Target="../ink/ink1065.xml"/><Relationship Id="rId326" Type="http://schemas.openxmlformats.org/officeDocument/2006/relationships/customXml" Target="../ink/ink1093.xml"/><Relationship Id="rId65" Type="http://schemas.openxmlformats.org/officeDocument/2006/relationships/image" Target="../media/image979.png"/><Relationship Id="rId130" Type="http://schemas.openxmlformats.org/officeDocument/2006/relationships/customXml" Target="../ink/ink995.xml"/><Relationship Id="rId368" Type="http://schemas.openxmlformats.org/officeDocument/2006/relationships/customXml" Target="../ink/ink1114.xml"/><Relationship Id="rId172" Type="http://schemas.openxmlformats.org/officeDocument/2006/relationships/customXml" Target="../ink/ink1016.xml"/><Relationship Id="rId228" Type="http://schemas.openxmlformats.org/officeDocument/2006/relationships/customXml" Target="../ink/ink1044.xml"/><Relationship Id="rId281" Type="http://schemas.openxmlformats.org/officeDocument/2006/relationships/image" Target="../media/image1087.png"/><Relationship Id="rId337" Type="http://schemas.openxmlformats.org/officeDocument/2006/relationships/image" Target="../media/image1115.png"/><Relationship Id="rId34" Type="http://schemas.openxmlformats.org/officeDocument/2006/relationships/customXml" Target="../ink/ink947.xml"/><Relationship Id="rId76" Type="http://schemas.openxmlformats.org/officeDocument/2006/relationships/customXml" Target="../ink/ink968.xml"/><Relationship Id="rId141" Type="http://schemas.openxmlformats.org/officeDocument/2006/relationships/image" Target="../media/image1017.png"/><Relationship Id="rId7" Type="http://schemas.openxmlformats.org/officeDocument/2006/relationships/image" Target="../media/image950.png"/><Relationship Id="rId183" Type="http://schemas.openxmlformats.org/officeDocument/2006/relationships/image" Target="../media/image1038.png"/><Relationship Id="rId239" Type="http://schemas.openxmlformats.org/officeDocument/2006/relationships/image" Target="../media/image1066.png"/><Relationship Id="rId250" Type="http://schemas.openxmlformats.org/officeDocument/2006/relationships/customXml" Target="../ink/ink1055.xml"/><Relationship Id="rId292" Type="http://schemas.openxmlformats.org/officeDocument/2006/relationships/customXml" Target="../ink/ink1076.xml"/><Relationship Id="rId306" Type="http://schemas.openxmlformats.org/officeDocument/2006/relationships/customXml" Target="../ink/ink1083.xml"/><Relationship Id="rId45" Type="http://schemas.openxmlformats.org/officeDocument/2006/relationships/image" Target="../media/image969.png"/><Relationship Id="rId87" Type="http://schemas.openxmlformats.org/officeDocument/2006/relationships/image" Target="../media/image990.png"/><Relationship Id="rId110" Type="http://schemas.openxmlformats.org/officeDocument/2006/relationships/customXml" Target="../ink/ink985.xml"/><Relationship Id="rId348" Type="http://schemas.openxmlformats.org/officeDocument/2006/relationships/customXml" Target="../ink/ink1104.xml"/><Relationship Id="rId152" Type="http://schemas.openxmlformats.org/officeDocument/2006/relationships/customXml" Target="../ink/ink1006.xml"/><Relationship Id="rId194" Type="http://schemas.openxmlformats.org/officeDocument/2006/relationships/customXml" Target="../ink/ink1027.xml"/><Relationship Id="rId208" Type="http://schemas.openxmlformats.org/officeDocument/2006/relationships/customXml" Target="../ink/ink1034.xml"/><Relationship Id="rId261" Type="http://schemas.openxmlformats.org/officeDocument/2006/relationships/image" Target="../media/image1077.png"/><Relationship Id="rId14" Type="http://schemas.openxmlformats.org/officeDocument/2006/relationships/customXml" Target="../ink/ink937.xml"/><Relationship Id="rId56" Type="http://schemas.openxmlformats.org/officeDocument/2006/relationships/customXml" Target="../ink/ink958.xml"/><Relationship Id="rId317" Type="http://schemas.openxmlformats.org/officeDocument/2006/relationships/image" Target="../media/image1105.png"/><Relationship Id="rId359" Type="http://schemas.openxmlformats.org/officeDocument/2006/relationships/image" Target="../media/image1126.png"/><Relationship Id="rId98" Type="http://schemas.openxmlformats.org/officeDocument/2006/relationships/customXml" Target="../ink/ink979.xml"/><Relationship Id="rId121" Type="http://schemas.openxmlformats.org/officeDocument/2006/relationships/image" Target="../media/image1007.png"/><Relationship Id="rId163" Type="http://schemas.openxmlformats.org/officeDocument/2006/relationships/image" Target="../media/image1028.png"/><Relationship Id="rId219" Type="http://schemas.openxmlformats.org/officeDocument/2006/relationships/image" Target="../media/image1056.png"/><Relationship Id="rId370" Type="http://schemas.openxmlformats.org/officeDocument/2006/relationships/customXml" Target="../ink/ink1115.xml"/><Relationship Id="rId230" Type="http://schemas.openxmlformats.org/officeDocument/2006/relationships/customXml" Target="../ink/ink1045.xml"/><Relationship Id="rId25" Type="http://schemas.openxmlformats.org/officeDocument/2006/relationships/image" Target="../media/image959.png"/><Relationship Id="rId67" Type="http://schemas.openxmlformats.org/officeDocument/2006/relationships/image" Target="../media/image980.png"/><Relationship Id="rId272" Type="http://schemas.openxmlformats.org/officeDocument/2006/relationships/customXml" Target="../ink/ink1066.xml"/><Relationship Id="rId328" Type="http://schemas.openxmlformats.org/officeDocument/2006/relationships/customXml" Target="../ink/ink1094.xml"/><Relationship Id="rId132" Type="http://schemas.openxmlformats.org/officeDocument/2006/relationships/customXml" Target="../ink/ink996.xml"/><Relationship Id="rId174" Type="http://schemas.openxmlformats.org/officeDocument/2006/relationships/customXml" Target="../ink/ink1017.xml"/><Relationship Id="rId241" Type="http://schemas.openxmlformats.org/officeDocument/2006/relationships/image" Target="../media/image1067.png"/><Relationship Id="rId36" Type="http://schemas.openxmlformats.org/officeDocument/2006/relationships/customXml" Target="../ink/ink948.xml"/><Relationship Id="rId283" Type="http://schemas.openxmlformats.org/officeDocument/2006/relationships/image" Target="../media/image1088.png"/><Relationship Id="rId339" Type="http://schemas.openxmlformats.org/officeDocument/2006/relationships/image" Target="../media/image1116.png"/><Relationship Id="rId78" Type="http://schemas.openxmlformats.org/officeDocument/2006/relationships/customXml" Target="../ink/ink969.xml"/><Relationship Id="rId99" Type="http://schemas.openxmlformats.org/officeDocument/2006/relationships/image" Target="../media/image996.png"/><Relationship Id="rId101" Type="http://schemas.openxmlformats.org/officeDocument/2006/relationships/image" Target="../media/image997.png"/><Relationship Id="rId122" Type="http://schemas.openxmlformats.org/officeDocument/2006/relationships/customXml" Target="../ink/ink991.xml"/><Relationship Id="rId143" Type="http://schemas.openxmlformats.org/officeDocument/2006/relationships/image" Target="../media/image1018.png"/><Relationship Id="rId164" Type="http://schemas.openxmlformats.org/officeDocument/2006/relationships/customXml" Target="../ink/ink1012.xml"/><Relationship Id="rId185" Type="http://schemas.openxmlformats.org/officeDocument/2006/relationships/image" Target="../media/image1039.png"/><Relationship Id="rId350" Type="http://schemas.openxmlformats.org/officeDocument/2006/relationships/customXml" Target="../ink/ink1105.xml"/><Relationship Id="rId371" Type="http://schemas.openxmlformats.org/officeDocument/2006/relationships/image" Target="../media/image1132.png"/><Relationship Id="rId9" Type="http://schemas.openxmlformats.org/officeDocument/2006/relationships/image" Target="../media/image951.png"/><Relationship Id="rId210" Type="http://schemas.openxmlformats.org/officeDocument/2006/relationships/customXml" Target="../ink/ink1035.xml"/><Relationship Id="rId26" Type="http://schemas.openxmlformats.org/officeDocument/2006/relationships/customXml" Target="../ink/ink943.xml"/><Relationship Id="rId231" Type="http://schemas.openxmlformats.org/officeDocument/2006/relationships/image" Target="../media/image1062.png"/><Relationship Id="rId252" Type="http://schemas.openxmlformats.org/officeDocument/2006/relationships/customXml" Target="../ink/ink1056.xml"/><Relationship Id="rId273" Type="http://schemas.openxmlformats.org/officeDocument/2006/relationships/image" Target="../media/image1083.png"/><Relationship Id="rId294" Type="http://schemas.openxmlformats.org/officeDocument/2006/relationships/customXml" Target="../ink/ink1077.xml"/><Relationship Id="rId308" Type="http://schemas.openxmlformats.org/officeDocument/2006/relationships/customXml" Target="../ink/ink1084.xml"/><Relationship Id="rId329" Type="http://schemas.openxmlformats.org/officeDocument/2006/relationships/image" Target="../media/image1111.png"/><Relationship Id="rId47" Type="http://schemas.openxmlformats.org/officeDocument/2006/relationships/image" Target="../media/image970.png"/><Relationship Id="rId68" Type="http://schemas.openxmlformats.org/officeDocument/2006/relationships/customXml" Target="../ink/ink964.xml"/><Relationship Id="rId89" Type="http://schemas.openxmlformats.org/officeDocument/2006/relationships/image" Target="../media/image991.png"/><Relationship Id="rId112" Type="http://schemas.openxmlformats.org/officeDocument/2006/relationships/customXml" Target="../ink/ink986.xml"/><Relationship Id="rId133" Type="http://schemas.openxmlformats.org/officeDocument/2006/relationships/image" Target="../media/image1013.png"/><Relationship Id="rId154" Type="http://schemas.openxmlformats.org/officeDocument/2006/relationships/customXml" Target="../ink/ink1007.xml"/><Relationship Id="rId175" Type="http://schemas.openxmlformats.org/officeDocument/2006/relationships/image" Target="../media/image1034.png"/><Relationship Id="rId340" Type="http://schemas.openxmlformats.org/officeDocument/2006/relationships/customXml" Target="../ink/ink1100.xml"/><Relationship Id="rId361" Type="http://schemas.openxmlformats.org/officeDocument/2006/relationships/image" Target="../media/image1127.png"/><Relationship Id="rId196" Type="http://schemas.openxmlformats.org/officeDocument/2006/relationships/customXml" Target="../ink/ink1028.xml"/><Relationship Id="rId200" Type="http://schemas.openxmlformats.org/officeDocument/2006/relationships/customXml" Target="../ink/ink1030.xml"/><Relationship Id="rId16" Type="http://schemas.openxmlformats.org/officeDocument/2006/relationships/customXml" Target="../ink/ink938.xml"/><Relationship Id="rId221" Type="http://schemas.openxmlformats.org/officeDocument/2006/relationships/image" Target="../media/image1057.png"/><Relationship Id="rId242" Type="http://schemas.openxmlformats.org/officeDocument/2006/relationships/customXml" Target="../ink/ink1051.xml"/><Relationship Id="rId263" Type="http://schemas.openxmlformats.org/officeDocument/2006/relationships/image" Target="../media/image1078.png"/><Relationship Id="rId284" Type="http://schemas.openxmlformats.org/officeDocument/2006/relationships/customXml" Target="../ink/ink1072.xml"/><Relationship Id="rId319" Type="http://schemas.openxmlformats.org/officeDocument/2006/relationships/image" Target="../media/image1106.png"/><Relationship Id="rId37" Type="http://schemas.openxmlformats.org/officeDocument/2006/relationships/image" Target="../media/image965.png"/><Relationship Id="rId58" Type="http://schemas.openxmlformats.org/officeDocument/2006/relationships/customXml" Target="../ink/ink959.xml"/><Relationship Id="rId79" Type="http://schemas.openxmlformats.org/officeDocument/2006/relationships/image" Target="../media/image986.png"/><Relationship Id="rId102" Type="http://schemas.openxmlformats.org/officeDocument/2006/relationships/customXml" Target="../ink/ink981.xml"/><Relationship Id="rId123" Type="http://schemas.openxmlformats.org/officeDocument/2006/relationships/image" Target="../media/image1008.png"/><Relationship Id="rId144" Type="http://schemas.openxmlformats.org/officeDocument/2006/relationships/customXml" Target="../ink/ink1002.xml"/><Relationship Id="rId330" Type="http://schemas.openxmlformats.org/officeDocument/2006/relationships/customXml" Target="../ink/ink1095.xml"/><Relationship Id="rId90" Type="http://schemas.openxmlformats.org/officeDocument/2006/relationships/customXml" Target="../ink/ink975.xml"/><Relationship Id="rId165" Type="http://schemas.openxmlformats.org/officeDocument/2006/relationships/image" Target="../media/image1029.png"/><Relationship Id="rId186" Type="http://schemas.openxmlformats.org/officeDocument/2006/relationships/customXml" Target="../ink/ink1023.xml"/><Relationship Id="rId351" Type="http://schemas.openxmlformats.org/officeDocument/2006/relationships/image" Target="../media/image1122.png"/><Relationship Id="rId372" Type="http://schemas.openxmlformats.org/officeDocument/2006/relationships/customXml" Target="../ink/ink1116.xml"/><Relationship Id="rId211" Type="http://schemas.openxmlformats.org/officeDocument/2006/relationships/image" Target="../media/image1052.png"/><Relationship Id="rId232" Type="http://schemas.openxmlformats.org/officeDocument/2006/relationships/customXml" Target="../ink/ink1046.xml"/><Relationship Id="rId253" Type="http://schemas.openxmlformats.org/officeDocument/2006/relationships/image" Target="../media/image1073.png"/><Relationship Id="rId274" Type="http://schemas.openxmlformats.org/officeDocument/2006/relationships/customXml" Target="../ink/ink1067.xml"/><Relationship Id="rId295" Type="http://schemas.openxmlformats.org/officeDocument/2006/relationships/image" Target="../media/image1094.png"/><Relationship Id="rId309" Type="http://schemas.openxmlformats.org/officeDocument/2006/relationships/image" Target="../media/image1101.png"/><Relationship Id="rId27" Type="http://schemas.openxmlformats.org/officeDocument/2006/relationships/image" Target="../media/image960.png"/><Relationship Id="rId48" Type="http://schemas.openxmlformats.org/officeDocument/2006/relationships/customXml" Target="../ink/ink954.xml"/><Relationship Id="rId69" Type="http://schemas.openxmlformats.org/officeDocument/2006/relationships/image" Target="../media/image981.png"/><Relationship Id="rId113" Type="http://schemas.openxmlformats.org/officeDocument/2006/relationships/image" Target="../media/image1003.png"/><Relationship Id="rId134" Type="http://schemas.openxmlformats.org/officeDocument/2006/relationships/customXml" Target="../ink/ink997.xml"/><Relationship Id="rId320" Type="http://schemas.openxmlformats.org/officeDocument/2006/relationships/customXml" Target="../ink/ink1090.xml"/><Relationship Id="rId80" Type="http://schemas.openxmlformats.org/officeDocument/2006/relationships/customXml" Target="../ink/ink970.xml"/><Relationship Id="rId155" Type="http://schemas.openxmlformats.org/officeDocument/2006/relationships/image" Target="../media/image1024.png"/><Relationship Id="rId176" Type="http://schemas.openxmlformats.org/officeDocument/2006/relationships/customXml" Target="../ink/ink1018.xml"/><Relationship Id="rId197" Type="http://schemas.openxmlformats.org/officeDocument/2006/relationships/image" Target="../media/image1045.png"/><Relationship Id="rId341" Type="http://schemas.openxmlformats.org/officeDocument/2006/relationships/image" Target="../media/image1117.png"/><Relationship Id="rId362" Type="http://schemas.openxmlformats.org/officeDocument/2006/relationships/customXml" Target="../ink/ink1111.xml"/><Relationship Id="rId201" Type="http://schemas.openxmlformats.org/officeDocument/2006/relationships/image" Target="../media/image1047.png"/><Relationship Id="rId222" Type="http://schemas.openxmlformats.org/officeDocument/2006/relationships/customXml" Target="../ink/ink1041.xml"/><Relationship Id="rId243" Type="http://schemas.openxmlformats.org/officeDocument/2006/relationships/image" Target="../media/image1068.png"/><Relationship Id="rId264" Type="http://schemas.openxmlformats.org/officeDocument/2006/relationships/customXml" Target="../ink/ink1062.xml"/><Relationship Id="rId285" Type="http://schemas.openxmlformats.org/officeDocument/2006/relationships/image" Target="../media/image1089.png"/><Relationship Id="rId17" Type="http://schemas.openxmlformats.org/officeDocument/2006/relationships/image" Target="../media/image955.png"/><Relationship Id="rId38" Type="http://schemas.openxmlformats.org/officeDocument/2006/relationships/customXml" Target="../ink/ink949.xml"/><Relationship Id="rId59" Type="http://schemas.openxmlformats.org/officeDocument/2006/relationships/image" Target="../media/image976.png"/><Relationship Id="rId103" Type="http://schemas.openxmlformats.org/officeDocument/2006/relationships/image" Target="../media/image998.png"/><Relationship Id="rId124" Type="http://schemas.openxmlformats.org/officeDocument/2006/relationships/customXml" Target="../ink/ink992.xml"/><Relationship Id="rId310" Type="http://schemas.openxmlformats.org/officeDocument/2006/relationships/customXml" Target="../ink/ink1085.xml"/><Relationship Id="rId70" Type="http://schemas.openxmlformats.org/officeDocument/2006/relationships/customXml" Target="../ink/ink965.xml"/><Relationship Id="rId91" Type="http://schemas.openxmlformats.org/officeDocument/2006/relationships/image" Target="../media/image992.png"/><Relationship Id="rId145" Type="http://schemas.openxmlformats.org/officeDocument/2006/relationships/image" Target="../media/image1019.png"/><Relationship Id="rId166" Type="http://schemas.openxmlformats.org/officeDocument/2006/relationships/customXml" Target="../ink/ink1013.xml"/><Relationship Id="rId187" Type="http://schemas.openxmlformats.org/officeDocument/2006/relationships/image" Target="../media/image1040.png"/><Relationship Id="rId331" Type="http://schemas.openxmlformats.org/officeDocument/2006/relationships/image" Target="../media/image1112.png"/><Relationship Id="rId352" Type="http://schemas.openxmlformats.org/officeDocument/2006/relationships/customXml" Target="../ink/ink1106.xml"/><Relationship Id="rId373" Type="http://schemas.openxmlformats.org/officeDocument/2006/relationships/image" Target="../media/image1133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036.xml"/><Relationship Id="rId233" Type="http://schemas.openxmlformats.org/officeDocument/2006/relationships/image" Target="../media/image1063.png"/><Relationship Id="rId254" Type="http://schemas.openxmlformats.org/officeDocument/2006/relationships/customXml" Target="../ink/ink1057.xml"/><Relationship Id="rId28" Type="http://schemas.openxmlformats.org/officeDocument/2006/relationships/customXml" Target="../ink/ink944.xml"/><Relationship Id="rId49" Type="http://schemas.openxmlformats.org/officeDocument/2006/relationships/image" Target="../media/image971.png"/><Relationship Id="rId114" Type="http://schemas.openxmlformats.org/officeDocument/2006/relationships/customXml" Target="../ink/ink987.xml"/><Relationship Id="rId275" Type="http://schemas.openxmlformats.org/officeDocument/2006/relationships/image" Target="../media/image1084.png"/><Relationship Id="rId296" Type="http://schemas.openxmlformats.org/officeDocument/2006/relationships/customXml" Target="../ink/ink1078.xml"/><Relationship Id="rId300" Type="http://schemas.openxmlformats.org/officeDocument/2006/relationships/customXml" Target="../ink/ink1080.xml"/><Relationship Id="rId60" Type="http://schemas.openxmlformats.org/officeDocument/2006/relationships/customXml" Target="../ink/ink960.xml"/><Relationship Id="rId81" Type="http://schemas.openxmlformats.org/officeDocument/2006/relationships/image" Target="../media/image987.png"/><Relationship Id="rId135" Type="http://schemas.openxmlformats.org/officeDocument/2006/relationships/image" Target="../media/image1014.png"/><Relationship Id="rId156" Type="http://schemas.openxmlformats.org/officeDocument/2006/relationships/customXml" Target="../ink/ink1008.xml"/><Relationship Id="rId177" Type="http://schemas.openxmlformats.org/officeDocument/2006/relationships/image" Target="../media/image1035.png"/><Relationship Id="rId198" Type="http://schemas.openxmlformats.org/officeDocument/2006/relationships/customXml" Target="../ink/ink1029.xml"/><Relationship Id="rId321" Type="http://schemas.openxmlformats.org/officeDocument/2006/relationships/image" Target="../media/image1107.png"/><Relationship Id="rId342" Type="http://schemas.openxmlformats.org/officeDocument/2006/relationships/customXml" Target="../ink/ink1101.xml"/><Relationship Id="rId363" Type="http://schemas.openxmlformats.org/officeDocument/2006/relationships/image" Target="../media/image1128.png"/><Relationship Id="rId202" Type="http://schemas.openxmlformats.org/officeDocument/2006/relationships/customXml" Target="../ink/ink1031.xml"/><Relationship Id="rId223" Type="http://schemas.openxmlformats.org/officeDocument/2006/relationships/image" Target="../media/image1058.png"/><Relationship Id="rId244" Type="http://schemas.openxmlformats.org/officeDocument/2006/relationships/customXml" Target="../ink/ink1052.xml"/><Relationship Id="rId18" Type="http://schemas.openxmlformats.org/officeDocument/2006/relationships/customXml" Target="../ink/ink939.xml"/><Relationship Id="rId39" Type="http://schemas.openxmlformats.org/officeDocument/2006/relationships/image" Target="../media/image966.png"/><Relationship Id="rId265" Type="http://schemas.openxmlformats.org/officeDocument/2006/relationships/image" Target="../media/image1079.png"/><Relationship Id="rId286" Type="http://schemas.openxmlformats.org/officeDocument/2006/relationships/customXml" Target="../ink/ink1073.xml"/><Relationship Id="rId50" Type="http://schemas.openxmlformats.org/officeDocument/2006/relationships/customXml" Target="../ink/ink955.xml"/><Relationship Id="rId104" Type="http://schemas.openxmlformats.org/officeDocument/2006/relationships/customXml" Target="../ink/ink982.xml"/><Relationship Id="rId125" Type="http://schemas.openxmlformats.org/officeDocument/2006/relationships/image" Target="../media/image1009.png"/><Relationship Id="rId146" Type="http://schemas.openxmlformats.org/officeDocument/2006/relationships/customXml" Target="../ink/ink1003.xml"/><Relationship Id="rId167" Type="http://schemas.openxmlformats.org/officeDocument/2006/relationships/image" Target="../media/image1030.png"/><Relationship Id="rId188" Type="http://schemas.openxmlformats.org/officeDocument/2006/relationships/customXml" Target="../ink/ink1024.xml"/><Relationship Id="rId311" Type="http://schemas.openxmlformats.org/officeDocument/2006/relationships/image" Target="../media/image1102.png"/><Relationship Id="rId332" Type="http://schemas.openxmlformats.org/officeDocument/2006/relationships/customXml" Target="../ink/ink1096.xml"/><Relationship Id="rId353" Type="http://schemas.openxmlformats.org/officeDocument/2006/relationships/image" Target="../media/image1123.png"/><Relationship Id="rId374" Type="http://schemas.openxmlformats.org/officeDocument/2006/relationships/customXml" Target="../ink/ink1117.xml"/><Relationship Id="rId71" Type="http://schemas.openxmlformats.org/officeDocument/2006/relationships/image" Target="../media/image982.png"/><Relationship Id="rId92" Type="http://schemas.openxmlformats.org/officeDocument/2006/relationships/customXml" Target="../ink/ink976.xml"/><Relationship Id="rId213" Type="http://schemas.openxmlformats.org/officeDocument/2006/relationships/image" Target="../media/image1053.png"/><Relationship Id="rId234" Type="http://schemas.openxmlformats.org/officeDocument/2006/relationships/customXml" Target="../ink/ink1047.xml"/><Relationship Id="rId2" Type="http://schemas.openxmlformats.org/officeDocument/2006/relationships/image" Target="../media/image948.png"/><Relationship Id="rId29" Type="http://schemas.openxmlformats.org/officeDocument/2006/relationships/image" Target="../media/image961.png"/><Relationship Id="rId255" Type="http://schemas.openxmlformats.org/officeDocument/2006/relationships/image" Target="../media/image1074.png"/><Relationship Id="rId276" Type="http://schemas.openxmlformats.org/officeDocument/2006/relationships/customXml" Target="../ink/ink1068.xml"/><Relationship Id="rId297" Type="http://schemas.openxmlformats.org/officeDocument/2006/relationships/image" Target="../media/image1095.png"/><Relationship Id="rId40" Type="http://schemas.openxmlformats.org/officeDocument/2006/relationships/customXml" Target="../ink/ink950.xml"/><Relationship Id="rId115" Type="http://schemas.openxmlformats.org/officeDocument/2006/relationships/image" Target="../media/image1004.png"/><Relationship Id="rId136" Type="http://schemas.openxmlformats.org/officeDocument/2006/relationships/customXml" Target="../ink/ink998.xml"/><Relationship Id="rId157" Type="http://schemas.openxmlformats.org/officeDocument/2006/relationships/image" Target="../media/image1025.png"/><Relationship Id="rId178" Type="http://schemas.openxmlformats.org/officeDocument/2006/relationships/customXml" Target="../ink/ink1019.xml"/><Relationship Id="rId301" Type="http://schemas.openxmlformats.org/officeDocument/2006/relationships/image" Target="../media/image1097.png"/><Relationship Id="rId322" Type="http://schemas.openxmlformats.org/officeDocument/2006/relationships/customXml" Target="../ink/ink1091.xml"/><Relationship Id="rId343" Type="http://schemas.openxmlformats.org/officeDocument/2006/relationships/image" Target="../media/image1118.png"/><Relationship Id="rId364" Type="http://schemas.openxmlformats.org/officeDocument/2006/relationships/customXml" Target="../ink/ink1112.xml"/><Relationship Id="rId61" Type="http://schemas.openxmlformats.org/officeDocument/2006/relationships/image" Target="../media/image977.png"/><Relationship Id="rId82" Type="http://schemas.openxmlformats.org/officeDocument/2006/relationships/customXml" Target="../ink/ink971.xml"/><Relationship Id="rId199" Type="http://schemas.openxmlformats.org/officeDocument/2006/relationships/image" Target="../media/image1046.png"/><Relationship Id="rId203" Type="http://schemas.openxmlformats.org/officeDocument/2006/relationships/image" Target="../media/image1048.png"/><Relationship Id="rId19" Type="http://schemas.openxmlformats.org/officeDocument/2006/relationships/image" Target="../media/image956.png"/><Relationship Id="rId224" Type="http://schemas.openxmlformats.org/officeDocument/2006/relationships/customXml" Target="../ink/ink1042.xml"/><Relationship Id="rId245" Type="http://schemas.openxmlformats.org/officeDocument/2006/relationships/image" Target="../media/image1069.png"/><Relationship Id="rId266" Type="http://schemas.openxmlformats.org/officeDocument/2006/relationships/customXml" Target="../ink/ink1063.xml"/><Relationship Id="rId287" Type="http://schemas.openxmlformats.org/officeDocument/2006/relationships/image" Target="../media/image1090.png"/><Relationship Id="rId30" Type="http://schemas.openxmlformats.org/officeDocument/2006/relationships/customXml" Target="../ink/ink945.xml"/><Relationship Id="rId105" Type="http://schemas.openxmlformats.org/officeDocument/2006/relationships/image" Target="../media/image999.png"/><Relationship Id="rId126" Type="http://schemas.openxmlformats.org/officeDocument/2006/relationships/customXml" Target="../ink/ink993.xml"/><Relationship Id="rId147" Type="http://schemas.openxmlformats.org/officeDocument/2006/relationships/image" Target="../media/image1020.png"/><Relationship Id="rId168" Type="http://schemas.openxmlformats.org/officeDocument/2006/relationships/customXml" Target="../ink/ink1014.xml"/><Relationship Id="rId312" Type="http://schemas.openxmlformats.org/officeDocument/2006/relationships/customXml" Target="../ink/ink1086.xml"/><Relationship Id="rId333" Type="http://schemas.openxmlformats.org/officeDocument/2006/relationships/image" Target="../media/image1113.png"/><Relationship Id="rId354" Type="http://schemas.openxmlformats.org/officeDocument/2006/relationships/customXml" Target="../ink/ink1107.xml"/><Relationship Id="rId51" Type="http://schemas.openxmlformats.org/officeDocument/2006/relationships/image" Target="../media/image972.png"/><Relationship Id="rId72" Type="http://schemas.openxmlformats.org/officeDocument/2006/relationships/customXml" Target="../ink/ink966.xml"/><Relationship Id="rId93" Type="http://schemas.openxmlformats.org/officeDocument/2006/relationships/image" Target="../media/image993.png"/><Relationship Id="rId189" Type="http://schemas.openxmlformats.org/officeDocument/2006/relationships/image" Target="../media/image1041.png"/><Relationship Id="rId375" Type="http://schemas.openxmlformats.org/officeDocument/2006/relationships/image" Target="../media/image1134.png"/><Relationship Id="rId3" Type="http://schemas.openxmlformats.org/officeDocument/2006/relationships/image" Target="../media/image432.png"/><Relationship Id="rId214" Type="http://schemas.openxmlformats.org/officeDocument/2006/relationships/customXml" Target="../ink/ink1037.xml"/><Relationship Id="rId235" Type="http://schemas.openxmlformats.org/officeDocument/2006/relationships/image" Target="../media/image1064.png"/><Relationship Id="rId256" Type="http://schemas.openxmlformats.org/officeDocument/2006/relationships/customXml" Target="../ink/ink1058.xml"/><Relationship Id="rId277" Type="http://schemas.openxmlformats.org/officeDocument/2006/relationships/image" Target="../media/image1085.png"/><Relationship Id="rId298" Type="http://schemas.openxmlformats.org/officeDocument/2006/relationships/customXml" Target="../ink/ink1079.xml"/><Relationship Id="rId116" Type="http://schemas.openxmlformats.org/officeDocument/2006/relationships/customXml" Target="../ink/ink988.xml"/><Relationship Id="rId137" Type="http://schemas.openxmlformats.org/officeDocument/2006/relationships/image" Target="../media/image1015.png"/><Relationship Id="rId158" Type="http://schemas.openxmlformats.org/officeDocument/2006/relationships/customXml" Target="../ink/ink1009.xml"/><Relationship Id="rId302" Type="http://schemas.openxmlformats.org/officeDocument/2006/relationships/customXml" Target="../ink/ink1081.xml"/><Relationship Id="rId323" Type="http://schemas.openxmlformats.org/officeDocument/2006/relationships/image" Target="../media/image1108.png"/><Relationship Id="rId344" Type="http://schemas.openxmlformats.org/officeDocument/2006/relationships/customXml" Target="../ink/ink1102.xml"/><Relationship Id="rId20" Type="http://schemas.openxmlformats.org/officeDocument/2006/relationships/customXml" Target="../ink/ink940.xml"/><Relationship Id="rId41" Type="http://schemas.openxmlformats.org/officeDocument/2006/relationships/image" Target="../media/image967.png"/><Relationship Id="rId62" Type="http://schemas.openxmlformats.org/officeDocument/2006/relationships/customXml" Target="../ink/ink961.xml"/><Relationship Id="rId83" Type="http://schemas.openxmlformats.org/officeDocument/2006/relationships/image" Target="../media/image988.png"/><Relationship Id="rId179" Type="http://schemas.openxmlformats.org/officeDocument/2006/relationships/image" Target="../media/image1036.png"/><Relationship Id="rId365" Type="http://schemas.openxmlformats.org/officeDocument/2006/relationships/image" Target="../media/image1129.png"/><Relationship Id="rId190" Type="http://schemas.openxmlformats.org/officeDocument/2006/relationships/customXml" Target="../ink/ink1025.xml"/><Relationship Id="rId204" Type="http://schemas.openxmlformats.org/officeDocument/2006/relationships/customXml" Target="../ink/ink1032.xml"/><Relationship Id="rId225" Type="http://schemas.openxmlformats.org/officeDocument/2006/relationships/image" Target="../media/image1059.png"/><Relationship Id="rId246" Type="http://schemas.openxmlformats.org/officeDocument/2006/relationships/customXml" Target="../ink/ink1053.xml"/><Relationship Id="rId267" Type="http://schemas.openxmlformats.org/officeDocument/2006/relationships/image" Target="../media/image1080.png"/><Relationship Id="rId288" Type="http://schemas.openxmlformats.org/officeDocument/2006/relationships/customXml" Target="../ink/ink1074.xml"/><Relationship Id="rId106" Type="http://schemas.openxmlformats.org/officeDocument/2006/relationships/customXml" Target="../ink/ink983.xml"/><Relationship Id="rId127" Type="http://schemas.openxmlformats.org/officeDocument/2006/relationships/image" Target="../media/image1010.png"/><Relationship Id="rId313" Type="http://schemas.openxmlformats.org/officeDocument/2006/relationships/image" Target="../media/image1103.png"/><Relationship Id="rId10" Type="http://schemas.openxmlformats.org/officeDocument/2006/relationships/customXml" Target="../ink/ink935.xml"/><Relationship Id="rId31" Type="http://schemas.openxmlformats.org/officeDocument/2006/relationships/image" Target="../media/image962.png"/><Relationship Id="rId52" Type="http://schemas.openxmlformats.org/officeDocument/2006/relationships/customXml" Target="../ink/ink956.xml"/><Relationship Id="rId73" Type="http://schemas.openxmlformats.org/officeDocument/2006/relationships/image" Target="../media/image983.png"/><Relationship Id="rId94" Type="http://schemas.openxmlformats.org/officeDocument/2006/relationships/customXml" Target="../ink/ink977.xml"/><Relationship Id="rId148" Type="http://schemas.openxmlformats.org/officeDocument/2006/relationships/customXml" Target="../ink/ink1004.xml"/><Relationship Id="rId169" Type="http://schemas.openxmlformats.org/officeDocument/2006/relationships/image" Target="../media/image1031.png"/><Relationship Id="rId334" Type="http://schemas.openxmlformats.org/officeDocument/2006/relationships/customXml" Target="../ink/ink1097.xml"/><Relationship Id="rId355" Type="http://schemas.openxmlformats.org/officeDocument/2006/relationships/image" Target="../media/image1124.png"/><Relationship Id="rId4" Type="http://schemas.openxmlformats.org/officeDocument/2006/relationships/oleObject" Target="../embeddings/oleObject6.bin"/><Relationship Id="rId180" Type="http://schemas.openxmlformats.org/officeDocument/2006/relationships/customXml" Target="../ink/ink1020.xml"/><Relationship Id="rId215" Type="http://schemas.openxmlformats.org/officeDocument/2006/relationships/image" Target="../media/image1054.png"/><Relationship Id="rId236" Type="http://schemas.openxmlformats.org/officeDocument/2006/relationships/customXml" Target="../ink/ink1048.xml"/><Relationship Id="rId257" Type="http://schemas.openxmlformats.org/officeDocument/2006/relationships/image" Target="../media/image1075.png"/><Relationship Id="rId278" Type="http://schemas.openxmlformats.org/officeDocument/2006/relationships/customXml" Target="../ink/ink1069.xml"/><Relationship Id="rId303" Type="http://schemas.openxmlformats.org/officeDocument/2006/relationships/image" Target="../media/image1098.png"/><Relationship Id="rId42" Type="http://schemas.openxmlformats.org/officeDocument/2006/relationships/customXml" Target="../ink/ink951.xml"/><Relationship Id="rId84" Type="http://schemas.openxmlformats.org/officeDocument/2006/relationships/customXml" Target="../ink/ink972.xml"/><Relationship Id="rId138" Type="http://schemas.openxmlformats.org/officeDocument/2006/relationships/customXml" Target="../ink/ink999.xml"/><Relationship Id="rId345" Type="http://schemas.openxmlformats.org/officeDocument/2006/relationships/image" Target="../media/image1119.png"/><Relationship Id="rId191" Type="http://schemas.openxmlformats.org/officeDocument/2006/relationships/image" Target="../media/image1042.png"/><Relationship Id="rId205" Type="http://schemas.openxmlformats.org/officeDocument/2006/relationships/image" Target="../media/image1049.png"/><Relationship Id="rId247" Type="http://schemas.openxmlformats.org/officeDocument/2006/relationships/image" Target="../media/image1070.png"/><Relationship Id="rId107" Type="http://schemas.openxmlformats.org/officeDocument/2006/relationships/image" Target="../media/image1000.png"/><Relationship Id="rId289" Type="http://schemas.openxmlformats.org/officeDocument/2006/relationships/image" Target="../media/image1091.png"/><Relationship Id="rId11" Type="http://schemas.openxmlformats.org/officeDocument/2006/relationships/image" Target="../media/image952.png"/><Relationship Id="rId53" Type="http://schemas.openxmlformats.org/officeDocument/2006/relationships/image" Target="../media/image973.png"/><Relationship Id="rId149" Type="http://schemas.openxmlformats.org/officeDocument/2006/relationships/image" Target="../media/image1021.png"/><Relationship Id="rId314" Type="http://schemas.openxmlformats.org/officeDocument/2006/relationships/customXml" Target="../ink/ink1087.xml"/><Relationship Id="rId356" Type="http://schemas.openxmlformats.org/officeDocument/2006/relationships/customXml" Target="../ink/ink1108.xml"/><Relationship Id="rId95" Type="http://schemas.openxmlformats.org/officeDocument/2006/relationships/image" Target="../media/image994.png"/><Relationship Id="rId160" Type="http://schemas.openxmlformats.org/officeDocument/2006/relationships/customXml" Target="../ink/ink1010.xml"/><Relationship Id="rId216" Type="http://schemas.openxmlformats.org/officeDocument/2006/relationships/customXml" Target="../ink/ink1038.xml"/><Relationship Id="rId258" Type="http://schemas.openxmlformats.org/officeDocument/2006/relationships/customXml" Target="../ink/ink1059.xml"/><Relationship Id="rId22" Type="http://schemas.openxmlformats.org/officeDocument/2006/relationships/customXml" Target="../ink/ink941.xml"/><Relationship Id="rId64" Type="http://schemas.openxmlformats.org/officeDocument/2006/relationships/customXml" Target="../ink/ink962.xml"/><Relationship Id="rId118" Type="http://schemas.openxmlformats.org/officeDocument/2006/relationships/customXml" Target="../ink/ink989.xml"/><Relationship Id="rId325" Type="http://schemas.openxmlformats.org/officeDocument/2006/relationships/image" Target="../media/image1109.png"/><Relationship Id="rId367" Type="http://schemas.openxmlformats.org/officeDocument/2006/relationships/image" Target="../media/image1130.png"/><Relationship Id="rId171" Type="http://schemas.openxmlformats.org/officeDocument/2006/relationships/image" Target="../media/image1032.png"/><Relationship Id="rId227" Type="http://schemas.openxmlformats.org/officeDocument/2006/relationships/image" Target="../media/image1060.png"/><Relationship Id="rId269" Type="http://schemas.openxmlformats.org/officeDocument/2006/relationships/image" Target="../media/image1081.png"/><Relationship Id="rId33" Type="http://schemas.openxmlformats.org/officeDocument/2006/relationships/image" Target="../media/image963.png"/><Relationship Id="rId129" Type="http://schemas.openxmlformats.org/officeDocument/2006/relationships/image" Target="../media/image1011.png"/><Relationship Id="rId280" Type="http://schemas.openxmlformats.org/officeDocument/2006/relationships/customXml" Target="../ink/ink1070.xml"/><Relationship Id="rId336" Type="http://schemas.openxmlformats.org/officeDocument/2006/relationships/customXml" Target="../ink/ink1098.xml"/><Relationship Id="rId75" Type="http://schemas.openxmlformats.org/officeDocument/2006/relationships/image" Target="../media/image984.png"/><Relationship Id="rId140" Type="http://schemas.openxmlformats.org/officeDocument/2006/relationships/customXml" Target="../ink/ink1000.xml"/><Relationship Id="rId182" Type="http://schemas.openxmlformats.org/officeDocument/2006/relationships/customXml" Target="../ink/ink1021.xml"/><Relationship Id="rId6" Type="http://schemas.openxmlformats.org/officeDocument/2006/relationships/customXml" Target="../ink/ink933.xml"/><Relationship Id="rId238" Type="http://schemas.openxmlformats.org/officeDocument/2006/relationships/customXml" Target="../ink/ink1049.xml"/><Relationship Id="rId291" Type="http://schemas.openxmlformats.org/officeDocument/2006/relationships/image" Target="../media/image1092.png"/><Relationship Id="rId305" Type="http://schemas.openxmlformats.org/officeDocument/2006/relationships/image" Target="../media/image1099.png"/><Relationship Id="rId347" Type="http://schemas.openxmlformats.org/officeDocument/2006/relationships/image" Target="../media/image1120.png"/><Relationship Id="rId44" Type="http://schemas.openxmlformats.org/officeDocument/2006/relationships/customXml" Target="../ink/ink952.xml"/><Relationship Id="rId86" Type="http://schemas.openxmlformats.org/officeDocument/2006/relationships/customXml" Target="../ink/ink973.xml"/><Relationship Id="rId151" Type="http://schemas.openxmlformats.org/officeDocument/2006/relationships/image" Target="../media/image1022.png"/><Relationship Id="rId193" Type="http://schemas.openxmlformats.org/officeDocument/2006/relationships/image" Target="../media/image1043.png"/><Relationship Id="rId207" Type="http://schemas.openxmlformats.org/officeDocument/2006/relationships/image" Target="../media/image1050.png"/><Relationship Id="rId249" Type="http://schemas.openxmlformats.org/officeDocument/2006/relationships/image" Target="../media/image1071.png"/><Relationship Id="rId13" Type="http://schemas.openxmlformats.org/officeDocument/2006/relationships/image" Target="../media/image953.png"/><Relationship Id="rId109" Type="http://schemas.openxmlformats.org/officeDocument/2006/relationships/image" Target="../media/image1001.png"/><Relationship Id="rId260" Type="http://schemas.openxmlformats.org/officeDocument/2006/relationships/customXml" Target="../ink/ink1060.xml"/><Relationship Id="rId316" Type="http://schemas.openxmlformats.org/officeDocument/2006/relationships/customXml" Target="../ink/ink1088.xml"/><Relationship Id="rId55" Type="http://schemas.openxmlformats.org/officeDocument/2006/relationships/image" Target="../media/image974.png"/><Relationship Id="rId97" Type="http://schemas.openxmlformats.org/officeDocument/2006/relationships/image" Target="../media/image995.png"/><Relationship Id="rId120" Type="http://schemas.openxmlformats.org/officeDocument/2006/relationships/customXml" Target="../ink/ink990.xml"/><Relationship Id="rId358" Type="http://schemas.openxmlformats.org/officeDocument/2006/relationships/customXml" Target="../ink/ink1109.xml"/><Relationship Id="rId162" Type="http://schemas.openxmlformats.org/officeDocument/2006/relationships/customXml" Target="../ink/ink1011.xml"/><Relationship Id="rId218" Type="http://schemas.openxmlformats.org/officeDocument/2006/relationships/customXml" Target="../ink/ink1039.xml"/><Relationship Id="rId271" Type="http://schemas.openxmlformats.org/officeDocument/2006/relationships/image" Target="../media/image1082.png"/><Relationship Id="rId24" Type="http://schemas.openxmlformats.org/officeDocument/2006/relationships/customXml" Target="../ink/ink942.xml"/><Relationship Id="rId66" Type="http://schemas.openxmlformats.org/officeDocument/2006/relationships/customXml" Target="../ink/ink963.xml"/><Relationship Id="rId131" Type="http://schemas.openxmlformats.org/officeDocument/2006/relationships/image" Target="../media/image1012.png"/><Relationship Id="rId327" Type="http://schemas.openxmlformats.org/officeDocument/2006/relationships/image" Target="../media/image1110.png"/><Relationship Id="rId369" Type="http://schemas.openxmlformats.org/officeDocument/2006/relationships/image" Target="../media/image1131.png"/><Relationship Id="rId173" Type="http://schemas.openxmlformats.org/officeDocument/2006/relationships/image" Target="../media/image1033.png"/><Relationship Id="rId229" Type="http://schemas.openxmlformats.org/officeDocument/2006/relationships/image" Target="../media/image1061.png"/><Relationship Id="rId240" Type="http://schemas.openxmlformats.org/officeDocument/2006/relationships/customXml" Target="../ink/ink1050.xml"/><Relationship Id="rId35" Type="http://schemas.openxmlformats.org/officeDocument/2006/relationships/image" Target="../media/image964.png"/><Relationship Id="rId77" Type="http://schemas.openxmlformats.org/officeDocument/2006/relationships/image" Target="../media/image985.png"/><Relationship Id="rId100" Type="http://schemas.openxmlformats.org/officeDocument/2006/relationships/customXml" Target="../ink/ink980.xml"/><Relationship Id="rId282" Type="http://schemas.openxmlformats.org/officeDocument/2006/relationships/customXml" Target="../ink/ink1071.xml"/><Relationship Id="rId338" Type="http://schemas.openxmlformats.org/officeDocument/2006/relationships/customXml" Target="../ink/ink1099.xml"/><Relationship Id="rId8" Type="http://schemas.openxmlformats.org/officeDocument/2006/relationships/customXml" Target="../ink/ink934.xml"/><Relationship Id="rId142" Type="http://schemas.openxmlformats.org/officeDocument/2006/relationships/customXml" Target="../ink/ink1001.xml"/><Relationship Id="rId184" Type="http://schemas.openxmlformats.org/officeDocument/2006/relationships/customXml" Target="../ink/ink1022.xml"/><Relationship Id="rId251" Type="http://schemas.openxmlformats.org/officeDocument/2006/relationships/image" Target="../media/image1072.png"/><Relationship Id="rId46" Type="http://schemas.openxmlformats.org/officeDocument/2006/relationships/customXml" Target="../ink/ink953.xml"/><Relationship Id="rId293" Type="http://schemas.openxmlformats.org/officeDocument/2006/relationships/image" Target="../media/image1093.png"/><Relationship Id="rId307" Type="http://schemas.openxmlformats.org/officeDocument/2006/relationships/image" Target="../media/image1100.png"/><Relationship Id="rId349" Type="http://schemas.openxmlformats.org/officeDocument/2006/relationships/image" Target="../media/image1121.png"/><Relationship Id="rId88" Type="http://schemas.openxmlformats.org/officeDocument/2006/relationships/customXml" Target="../ink/ink974.xml"/><Relationship Id="rId111" Type="http://schemas.openxmlformats.org/officeDocument/2006/relationships/image" Target="../media/image1002.png"/><Relationship Id="rId153" Type="http://schemas.openxmlformats.org/officeDocument/2006/relationships/image" Target="../media/image1023.png"/><Relationship Id="rId195" Type="http://schemas.openxmlformats.org/officeDocument/2006/relationships/image" Target="../media/image1044.png"/><Relationship Id="rId209" Type="http://schemas.openxmlformats.org/officeDocument/2006/relationships/image" Target="../media/image1051.png"/><Relationship Id="rId360" Type="http://schemas.openxmlformats.org/officeDocument/2006/relationships/customXml" Target="../ink/ink1110.xml"/><Relationship Id="rId220" Type="http://schemas.openxmlformats.org/officeDocument/2006/relationships/customXml" Target="../ink/ink1040.xml"/><Relationship Id="rId15" Type="http://schemas.openxmlformats.org/officeDocument/2006/relationships/image" Target="../media/image954.png"/><Relationship Id="rId57" Type="http://schemas.openxmlformats.org/officeDocument/2006/relationships/image" Target="../media/image975.png"/><Relationship Id="rId262" Type="http://schemas.openxmlformats.org/officeDocument/2006/relationships/customXml" Target="../ink/ink1061.xml"/><Relationship Id="rId318" Type="http://schemas.openxmlformats.org/officeDocument/2006/relationships/customXml" Target="../ink/ink1089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74.xml"/><Relationship Id="rId21" Type="http://schemas.openxmlformats.org/officeDocument/2006/relationships/customXml" Target="../ink/ink1126.xml"/><Relationship Id="rId63" Type="http://schemas.openxmlformats.org/officeDocument/2006/relationships/customXml" Target="../ink/ink1147.xml"/><Relationship Id="rId159" Type="http://schemas.openxmlformats.org/officeDocument/2006/relationships/customXml" Target="../ink/ink1195.xml"/><Relationship Id="rId170" Type="http://schemas.openxmlformats.org/officeDocument/2006/relationships/customXml" Target="../ink/ink1201.xml"/><Relationship Id="rId226" Type="http://schemas.openxmlformats.org/officeDocument/2006/relationships/customXml" Target="../ink/ink1229.xml"/><Relationship Id="rId268" Type="http://schemas.openxmlformats.org/officeDocument/2006/relationships/customXml" Target="../ink/ink1250.xml"/><Relationship Id="rId32" Type="http://schemas.openxmlformats.org/officeDocument/2006/relationships/image" Target="../media/image1148.png"/><Relationship Id="rId74" Type="http://schemas.openxmlformats.org/officeDocument/2006/relationships/image" Target="../media/image1169.png"/><Relationship Id="rId128" Type="http://schemas.openxmlformats.org/officeDocument/2006/relationships/image" Target="../media/image1196.png"/><Relationship Id="rId5" Type="http://schemas.openxmlformats.org/officeDocument/2006/relationships/customXml" Target="../ink/ink1118.xml"/><Relationship Id="rId181" Type="http://schemas.openxmlformats.org/officeDocument/2006/relationships/image" Target="../media/image1222.png"/><Relationship Id="rId237" Type="http://schemas.openxmlformats.org/officeDocument/2006/relationships/image" Target="../media/image1250.png"/><Relationship Id="rId279" Type="http://schemas.openxmlformats.org/officeDocument/2006/relationships/image" Target="../media/image1271.png"/><Relationship Id="rId43" Type="http://schemas.openxmlformats.org/officeDocument/2006/relationships/customXml" Target="../ink/ink1137.xml"/><Relationship Id="rId139" Type="http://schemas.openxmlformats.org/officeDocument/2006/relationships/customXml" Target="../ink/ink1185.xml"/><Relationship Id="rId290" Type="http://schemas.openxmlformats.org/officeDocument/2006/relationships/customXml" Target="../ink/ink1261.xml"/><Relationship Id="rId85" Type="http://schemas.openxmlformats.org/officeDocument/2006/relationships/customXml" Target="../ink/ink1158.xml"/><Relationship Id="rId150" Type="http://schemas.openxmlformats.org/officeDocument/2006/relationships/image" Target="../media/image1207.png"/><Relationship Id="rId192" Type="http://schemas.openxmlformats.org/officeDocument/2006/relationships/customXml" Target="../ink/ink1212.xml"/><Relationship Id="rId206" Type="http://schemas.openxmlformats.org/officeDocument/2006/relationships/customXml" Target="../ink/ink1219.xml"/><Relationship Id="rId248" Type="http://schemas.openxmlformats.org/officeDocument/2006/relationships/customXml" Target="../ink/ink1240.xml"/><Relationship Id="rId12" Type="http://schemas.openxmlformats.org/officeDocument/2006/relationships/image" Target="../media/image1138.png"/><Relationship Id="rId33" Type="http://schemas.openxmlformats.org/officeDocument/2006/relationships/customXml" Target="../ink/ink1132.xml"/><Relationship Id="rId108" Type="http://schemas.openxmlformats.org/officeDocument/2006/relationships/image" Target="../media/image1186.png"/><Relationship Id="rId129" Type="http://schemas.openxmlformats.org/officeDocument/2006/relationships/customXml" Target="../ink/ink1180.xml"/><Relationship Id="rId280" Type="http://schemas.openxmlformats.org/officeDocument/2006/relationships/customXml" Target="../ink/ink1256.xml"/><Relationship Id="rId54" Type="http://schemas.openxmlformats.org/officeDocument/2006/relationships/image" Target="../media/image1159.png"/><Relationship Id="rId75" Type="http://schemas.openxmlformats.org/officeDocument/2006/relationships/customXml" Target="../ink/ink1153.xml"/><Relationship Id="rId96" Type="http://schemas.openxmlformats.org/officeDocument/2006/relationships/image" Target="../media/image1180.png"/><Relationship Id="rId140" Type="http://schemas.openxmlformats.org/officeDocument/2006/relationships/image" Target="../media/image1202.png"/><Relationship Id="rId161" Type="http://schemas.openxmlformats.org/officeDocument/2006/relationships/customXml" Target="../ink/ink1196.xml"/><Relationship Id="rId182" Type="http://schemas.openxmlformats.org/officeDocument/2006/relationships/customXml" Target="../ink/ink1207.xml"/><Relationship Id="rId217" Type="http://schemas.openxmlformats.org/officeDocument/2006/relationships/image" Target="../media/image1240.png"/><Relationship Id="rId6" Type="http://schemas.openxmlformats.org/officeDocument/2006/relationships/image" Target="../media/image9300.png"/><Relationship Id="rId238" Type="http://schemas.openxmlformats.org/officeDocument/2006/relationships/customXml" Target="../ink/ink1235.xml"/><Relationship Id="rId259" Type="http://schemas.openxmlformats.org/officeDocument/2006/relationships/image" Target="../media/image1261.png"/><Relationship Id="rId23" Type="http://schemas.openxmlformats.org/officeDocument/2006/relationships/customXml" Target="../ink/ink1127.xml"/><Relationship Id="rId119" Type="http://schemas.openxmlformats.org/officeDocument/2006/relationships/customXml" Target="../ink/ink1175.xml"/><Relationship Id="rId270" Type="http://schemas.openxmlformats.org/officeDocument/2006/relationships/customXml" Target="../ink/ink1251.xml"/><Relationship Id="rId291" Type="http://schemas.openxmlformats.org/officeDocument/2006/relationships/image" Target="../media/image1277.png"/><Relationship Id="rId44" Type="http://schemas.openxmlformats.org/officeDocument/2006/relationships/image" Target="../media/image1154.png"/><Relationship Id="rId65" Type="http://schemas.openxmlformats.org/officeDocument/2006/relationships/customXml" Target="../ink/ink1148.xml"/><Relationship Id="rId86" Type="http://schemas.openxmlformats.org/officeDocument/2006/relationships/image" Target="../media/image1175.png"/><Relationship Id="rId130" Type="http://schemas.openxmlformats.org/officeDocument/2006/relationships/image" Target="../media/image1197.png"/><Relationship Id="rId151" Type="http://schemas.openxmlformats.org/officeDocument/2006/relationships/customXml" Target="../ink/ink1191.xml"/><Relationship Id="rId172" Type="http://schemas.openxmlformats.org/officeDocument/2006/relationships/customXml" Target="../ink/ink1202.xml"/><Relationship Id="rId193" Type="http://schemas.openxmlformats.org/officeDocument/2006/relationships/image" Target="../media/image1228.png"/><Relationship Id="rId207" Type="http://schemas.openxmlformats.org/officeDocument/2006/relationships/image" Target="../media/image1235.png"/><Relationship Id="rId228" Type="http://schemas.openxmlformats.org/officeDocument/2006/relationships/customXml" Target="../ink/ink1230.xml"/><Relationship Id="rId249" Type="http://schemas.openxmlformats.org/officeDocument/2006/relationships/image" Target="../media/image1256.png"/><Relationship Id="rId13" Type="http://schemas.openxmlformats.org/officeDocument/2006/relationships/customXml" Target="../ink/ink1122.xml"/><Relationship Id="rId109" Type="http://schemas.openxmlformats.org/officeDocument/2006/relationships/customXml" Target="../ink/ink1170.xml"/><Relationship Id="rId260" Type="http://schemas.openxmlformats.org/officeDocument/2006/relationships/customXml" Target="../ink/ink1246.xml"/><Relationship Id="rId281" Type="http://schemas.openxmlformats.org/officeDocument/2006/relationships/image" Target="../media/image1272.png"/><Relationship Id="rId34" Type="http://schemas.openxmlformats.org/officeDocument/2006/relationships/image" Target="../media/image1149.png"/><Relationship Id="rId55" Type="http://schemas.openxmlformats.org/officeDocument/2006/relationships/customXml" Target="../ink/ink1143.xml"/><Relationship Id="rId76" Type="http://schemas.openxmlformats.org/officeDocument/2006/relationships/image" Target="../media/image1170.png"/><Relationship Id="rId97" Type="http://schemas.openxmlformats.org/officeDocument/2006/relationships/customXml" Target="../ink/ink1164.xml"/><Relationship Id="rId120" Type="http://schemas.openxmlformats.org/officeDocument/2006/relationships/image" Target="../media/image1192.png"/><Relationship Id="rId141" Type="http://schemas.openxmlformats.org/officeDocument/2006/relationships/customXml" Target="../ink/ink1186.xml"/><Relationship Id="rId7" Type="http://schemas.openxmlformats.org/officeDocument/2006/relationships/customXml" Target="../ink/ink1119.xml"/><Relationship Id="rId162" Type="http://schemas.openxmlformats.org/officeDocument/2006/relationships/image" Target="../media/image1213.png"/><Relationship Id="rId183" Type="http://schemas.openxmlformats.org/officeDocument/2006/relationships/image" Target="../media/image1223.png"/><Relationship Id="rId218" Type="http://schemas.openxmlformats.org/officeDocument/2006/relationships/customXml" Target="../ink/ink1225.xml"/><Relationship Id="rId239" Type="http://schemas.openxmlformats.org/officeDocument/2006/relationships/image" Target="../media/image1251.png"/><Relationship Id="rId250" Type="http://schemas.openxmlformats.org/officeDocument/2006/relationships/customXml" Target="../ink/ink1241.xml"/><Relationship Id="rId271" Type="http://schemas.openxmlformats.org/officeDocument/2006/relationships/image" Target="../media/image1267.png"/><Relationship Id="rId292" Type="http://schemas.openxmlformats.org/officeDocument/2006/relationships/customXml" Target="../ink/ink1262.xml"/><Relationship Id="rId24" Type="http://schemas.openxmlformats.org/officeDocument/2006/relationships/image" Target="../media/image1144.png"/><Relationship Id="rId45" Type="http://schemas.openxmlformats.org/officeDocument/2006/relationships/customXml" Target="../ink/ink1138.xml"/><Relationship Id="rId66" Type="http://schemas.openxmlformats.org/officeDocument/2006/relationships/image" Target="../media/image1165.png"/><Relationship Id="rId87" Type="http://schemas.openxmlformats.org/officeDocument/2006/relationships/customXml" Target="../ink/ink1159.xml"/><Relationship Id="rId110" Type="http://schemas.openxmlformats.org/officeDocument/2006/relationships/image" Target="../media/image1187.png"/><Relationship Id="rId131" Type="http://schemas.openxmlformats.org/officeDocument/2006/relationships/customXml" Target="../ink/ink1181.xml"/><Relationship Id="rId152" Type="http://schemas.openxmlformats.org/officeDocument/2006/relationships/image" Target="../media/image1208.png"/><Relationship Id="rId173" Type="http://schemas.openxmlformats.org/officeDocument/2006/relationships/image" Target="../media/image1218.png"/><Relationship Id="rId194" Type="http://schemas.openxmlformats.org/officeDocument/2006/relationships/customXml" Target="../ink/ink1213.xml"/><Relationship Id="rId208" Type="http://schemas.openxmlformats.org/officeDocument/2006/relationships/customXml" Target="../ink/ink1220.xml"/><Relationship Id="rId229" Type="http://schemas.openxmlformats.org/officeDocument/2006/relationships/image" Target="../media/image1246.png"/><Relationship Id="rId240" Type="http://schemas.openxmlformats.org/officeDocument/2006/relationships/customXml" Target="../ink/ink1236.xml"/><Relationship Id="rId261" Type="http://schemas.openxmlformats.org/officeDocument/2006/relationships/image" Target="../media/image1262.png"/><Relationship Id="rId14" Type="http://schemas.openxmlformats.org/officeDocument/2006/relationships/image" Target="../media/image1139.png"/><Relationship Id="rId35" Type="http://schemas.openxmlformats.org/officeDocument/2006/relationships/customXml" Target="../ink/ink1133.xml"/><Relationship Id="rId56" Type="http://schemas.openxmlformats.org/officeDocument/2006/relationships/image" Target="../media/image1160.png"/><Relationship Id="rId77" Type="http://schemas.openxmlformats.org/officeDocument/2006/relationships/customXml" Target="../ink/ink1154.xml"/><Relationship Id="rId100" Type="http://schemas.openxmlformats.org/officeDocument/2006/relationships/image" Target="../media/image1182.png"/><Relationship Id="rId282" Type="http://schemas.openxmlformats.org/officeDocument/2006/relationships/customXml" Target="../ink/ink1257.xml"/><Relationship Id="rId8" Type="http://schemas.openxmlformats.org/officeDocument/2006/relationships/image" Target="../media/image949.png"/><Relationship Id="rId98" Type="http://schemas.openxmlformats.org/officeDocument/2006/relationships/image" Target="../media/image1181.png"/><Relationship Id="rId121" Type="http://schemas.openxmlformats.org/officeDocument/2006/relationships/customXml" Target="../ink/ink1176.xml"/><Relationship Id="rId142" Type="http://schemas.openxmlformats.org/officeDocument/2006/relationships/image" Target="../media/image1203.png"/><Relationship Id="rId163" Type="http://schemas.openxmlformats.org/officeDocument/2006/relationships/customXml" Target="../ink/ink1197.xml"/><Relationship Id="rId184" Type="http://schemas.openxmlformats.org/officeDocument/2006/relationships/customXml" Target="../ink/ink1208.xml"/><Relationship Id="rId219" Type="http://schemas.openxmlformats.org/officeDocument/2006/relationships/image" Target="../media/image1241.png"/><Relationship Id="rId230" Type="http://schemas.openxmlformats.org/officeDocument/2006/relationships/customXml" Target="../ink/ink1231.xml"/><Relationship Id="rId251" Type="http://schemas.openxmlformats.org/officeDocument/2006/relationships/image" Target="../media/image1257.png"/><Relationship Id="rId25" Type="http://schemas.openxmlformats.org/officeDocument/2006/relationships/customXml" Target="../ink/ink1128.xml"/><Relationship Id="rId46" Type="http://schemas.openxmlformats.org/officeDocument/2006/relationships/image" Target="../media/image1155.png"/><Relationship Id="rId67" Type="http://schemas.openxmlformats.org/officeDocument/2006/relationships/customXml" Target="../ink/ink1149.xml"/><Relationship Id="rId272" Type="http://schemas.openxmlformats.org/officeDocument/2006/relationships/customXml" Target="../ink/ink1252.xml"/><Relationship Id="rId293" Type="http://schemas.openxmlformats.org/officeDocument/2006/relationships/image" Target="../media/image1278.png"/><Relationship Id="rId88" Type="http://schemas.openxmlformats.org/officeDocument/2006/relationships/image" Target="../media/image1176.png"/><Relationship Id="rId111" Type="http://schemas.openxmlformats.org/officeDocument/2006/relationships/customXml" Target="../ink/ink1171.xml"/><Relationship Id="rId132" Type="http://schemas.openxmlformats.org/officeDocument/2006/relationships/image" Target="../media/image1198.png"/><Relationship Id="rId153" Type="http://schemas.openxmlformats.org/officeDocument/2006/relationships/customXml" Target="../ink/ink1192.xml"/><Relationship Id="rId174" Type="http://schemas.openxmlformats.org/officeDocument/2006/relationships/customXml" Target="../ink/ink1203.xml"/><Relationship Id="rId195" Type="http://schemas.openxmlformats.org/officeDocument/2006/relationships/image" Target="../media/image1229.png"/><Relationship Id="rId209" Type="http://schemas.openxmlformats.org/officeDocument/2006/relationships/image" Target="../media/image1236.png"/><Relationship Id="rId220" Type="http://schemas.openxmlformats.org/officeDocument/2006/relationships/customXml" Target="../ink/ink1226.xml"/><Relationship Id="rId241" Type="http://schemas.openxmlformats.org/officeDocument/2006/relationships/image" Target="../media/image1252.png"/><Relationship Id="rId15" Type="http://schemas.openxmlformats.org/officeDocument/2006/relationships/customXml" Target="../ink/ink1123.xml"/><Relationship Id="rId36" Type="http://schemas.openxmlformats.org/officeDocument/2006/relationships/image" Target="../media/image1150.png"/><Relationship Id="rId57" Type="http://schemas.openxmlformats.org/officeDocument/2006/relationships/customXml" Target="../ink/ink1144.xml"/><Relationship Id="rId262" Type="http://schemas.openxmlformats.org/officeDocument/2006/relationships/customXml" Target="../ink/ink1247.xml"/><Relationship Id="rId283" Type="http://schemas.openxmlformats.org/officeDocument/2006/relationships/image" Target="../media/image1273.png"/><Relationship Id="rId78" Type="http://schemas.openxmlformats.org/officeDocument/2006/relationships/image" Target="../media/image1171.png"/><Relationship Id="rId99" Type="http://schemas.openxmlformats.org/officeDocument/2006/relationships/customXml" Target="../ink/ink1165.xml"/><Relationship Id="rId101" Type="http://schemas.openxmlformats.org/officeDocument/2006/relationships/customXml" Target="../ink/ink1166.xml"/><Relationship Id="rId122" Type="http://schemas.openxmlformats.org/officeDocument/2006/relationships/image" Target="../media/image1193.png"/><Relationship Id="rId143" Type="http://schemas.openxmlformats.org/officeDocument/2006/relationships/customXml" Target="../ink/ink1187.xml"/><Relationship Id="rId164" Type="http://schemas.openxmlformats.org/officeDocument/2006/relationships/image" Target="../media/image1214.png"/><Relationship Id="rId185" Type="http://schemas.openxmlformats.org/officeDocument/2006/relationships/image" Target="../media/image1224.png"/><Relationship Id="rId9" Type="http://schemas.openxmlformats.org/officeDocument/2006/relationships/customXml" Target="../ink/ink1120.xml"/><Relationship Id="rId210" Type="http://schemas.openxmlformats.org/officeDocument/2006/relationships/customXml" Target="../ink/ink1221.xml"/><Relationship Id="rId26" Type="http://schemas.openxmlformats.org/officeDocument/2006/relationships/image" Target="../media/image1145.png"/><Relationship Id="rId231" Type="http://schemas.openxmlformats.org/officeDocument/2006/relationships/image" Target="../media/image1247.png"/><Relationship Id="rId252" Type="http://schemas.openxmlformats.org/officeDocument/2006/relationships/customXml" Target="../ink/ink1242.xml"/><Relationship Id="rId273" Type="http://schemas.openxmlformats.org/officeDocument/2006/relationships/image" Target="../media/image1268.png"/><Relationship Id="rId47" Type="http://schemas.openxmlformats.org/officeDocument/2006/relationships/customXml" Target="../ink/ink1139.xml"/><Relationship Id="rId68" Type="http://schemas.openxmlformats.org/officeDocument/2006/relationships/image" Target="../media/image1166.png"/><Relationship Id="rId89" Type="http://schemas.openxmlformats.org/officeDocument/2006/relationships/customXml" Target="../ink/ink1160.xml"/><Relationship Id="rId112" Type="http://schemas.openxmlformats.org/officeDocument/2006/relationships/image" Target="../media/image1188.png"/><Relationship Id="rId133" Type="http://schemas.openxmlformats.org/officeDocument/2006/relationships/customXml" Target="../ink/ink1182.xml"/><Relationship Id="rId154" Type="http://schemas.openxmlformats.org/officeDocument/2006/relationships/image" Target="../media/image1209.png"/><Relationship Id="rId175" Type="http://schemas.openxmlformats.org/officeDocument/2006/relationships/image" Target="../media/image1219.png"/><Relationship Id="rId196" Type="http://schemas.openxmlformats.org/officeDocument/2006/relationships/customXml" Target="../ink/ink1214.xml"/><Relationship Id="rId200" Type="http://schemas.openxmlformats.org/officeDocument/2006/relationships/customXml" Target="../ink/ink1216.xml"/><Relationship Id="rId16" Type="http://schemas.openxmlformats.org/officeDocument/2006/relationships/image" Target="../media/image1140.png"/><Relationship Id="rId221" Type="http://schemas.openxmlformats.org/officeDocument/2006/relationships/image" Target="../media/image1242.png"/><Relationship Id="rId242" Type="http://schemas.openxmlformats.org/officeDocument/2006/relationships/customXml" Target="../ink/ink1237.xml"/><Relationship Id="rId263" Type="http://schemas.openxmlformats.org/officeDocument/2006/relationships/image" Target="../media/image1263.png"/><Relationship Id="rId284" Type="http://schemas.openxmlformats.org/officeDocument/2006/relationships/customXml" Target="../ink/ink1258.xml"/><Relationship Id="rId37" Type="http://schemas.openxmlformats.org/officeDocument/2006/relationships/customXml" Target="../ink/ink1134.xml"/><Relationship Id="rId58" Type="http://schemas.openxmlformats.org/officeDocument/2006/relationships/image" Target="../media/image1161.png"/><Relationship Id="rId79" Type="http://schemas.openxmlformats.org/officeDocument/2006/relationships/customXml" Target="../ink/ink1155.xml"/><Relationship Id="rId102" Type="http://schemas.openxmlformats.org/officeDocument/2006/relationships/image" Target="../media/image1183.png"/><Relationship Id="rId123" Type="http://schemas.openxmlformats.org/officeDocument/2006/relationships/customXml" Target="../ink/ink1177.xml"/><Relationship Id="rId144" Type="http://schemas.openxmlformats.org/officeDocument/2006/relationships/image" Target="../media/image1204.png"/><Relationship Id="rId90" Type="http://schemas.openxmlformats.org/officeDocument/2006/relationships/image" Target="../media/image1177.png"/><Relationship Id="rId165" Type="http://schemas.openxmlformats.org/officeDocument/2006/relationships/customXml" Target="../ink/ink1198.xml"/><Relationship Id="rId186" Type="http://schemas.openxmlformats.org/officeDocument/2006/relationships/customXml" Target="../ink/ink1209.xml"/><Relationship Id="rId211" Type="http://schemas.openxmlformats.org/officeDocument/2006/relationships/image" Target="../media/image1237.png"/><Relationship Id="rId232" Type="http://schemas.openxmlformats.org/officeDocument/2006/relationships/customXml" Target="../ink/ink1232.xml"/><Relationship Id="rId253" Type="http://schemas.openxmlformats.org/officeDocument/2006/relationships/image" Target="../media/image1258.png"/><Relationship Id="rId274" Type="http://schemas.openxmlformats.org/officeDocument/2006/relationships/customXml" Target="../ink/ink1253.xml"/><Relationship Id="rId27" Type="http://schemas.openxmlformats.org/officeDocument/2006/relationships/customXml" Target="../ink/ink1129.xml"/><Relationship Id="rId48" Type="http://schemas.openxmlformats.org/officeDocument/2006/relationships/image" Target="../media/image1156.png"/><Relationship Id="rId69" Type="http://schemas.openxmlformats.org/officeDocument/2006/relationships/customXml" Target="../ink/ink1150.xml"/><Relationship Id="rId113" Type="http://schemas.openxmlformats.org/officeDocument/2006/relationships/customXml" Target="../ink/ink1172.xml"/><Relationship Id="rId134" Type="http://schemas.openxmlformats.org/officeDocument/2006/relationships/image" Target="../media/image1199.png"/><Relationship Id="rId80" Type="http://schemas.openxmlformats.org/officeDocument/2006/relationships/image" Target="../media/image1172.png"/><Relationship Id="rId155" Type="http://schemas.openxmlformats.org/officeDocument/2006/relationships/customXml" Target="../ink/ink1193.xml"/><Relationship Id="rId176" Type="http://schemas.openxmlformats.org/officeDocument/2006/relationships/customXml" Target="../ink/ink1204.xml"/><Relationship Id="rId197" Type="http://schemas.openxmlformats.org/officeDocument/2006/relationships/image" Target="../media/image1230.png"/><Relationship Id="rId201" Type="http://schemas.openxmlformats.org/officeDocument/2006/relationships/image" Target="../media/image1232.png"/><Relationship Id="rId222" Type="http://schemas.openxmlformats.org/officeDocument/2006/relationships/customXml" Target="../ink/ink1227.xml"/><Relationship Id="rId243" Type="http://schemas.openxmlformats.org/officeDocument/2006/relationships/image" Target="../media/image1253.png"/><Relationship Id="rId264" Type="http://schemas.openxmlformats.org/officeDocument/2006/relationships/customXml" Target="../ink/ink1248.xml"/><Relationship Id="rId285" Type="http://schemas.openxmlformats.org/officeDocument/2006/relationships/image" Target="../media/image1274.png"/><Relationship Id="rId17" Type="http://schemas.openxmlformats.org/officeDocument/2006/relationships/customXml" Target="../ink/ink1124.xml"/><Relationship Id="rId38" Type="http://schemas.openxmlformats.org/officeDocument/2006/relationships/image" Target="../media/image1151.png"/><Relationship Id="rId59" Type="http://schemas.openxmlformats.org/officeDocument/2006/relationships/customXml" Target="../ink/ink1145.xml"/><Relationship Id="rId103" Type="http://schemas.openxmlformats.org/officeDocument/2006/relationships/customXml" Target="../ink/ink1167.xml"/><Relationship Id="rId124" Type="http://schemas.openxmlformats.org/officeDocument/2006/relationships/image" Target="../media/image1194.png"/><Relationship Id="rId70" Type="http://schemas.openxmlformats.org/officeDocument/2006/relationships/image" Target="../media/image1167.png"/><Relationship Id="rId91" Type="http://schemas.openxmlformats.org/officeDocument/2006/relationships/customXml" Target="../ink/ink1161.xml"/><Relationship Id="rId145" Type="http://schemas.openxmlformats.org/officeDocument/2006/relationships/customXml" Target="../ink/ink1188.xml"/><Relationship Id="rId166" Type="http://schemas.openxmlformats.org/officeDocument/2006/relationships/image" Target="../media/image1215.png"/><Relationship Id="rId187" Type="http://schemas.openxmlformats.org/officeDocument/2006/relationships/image" Target="../media/image1225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222.xml"/><Relationship Id="rId233" Type="http://schemas.openxmlformats.org/officeDocument/2006/relationships/image" Target="../media/image1248.png"/><Relationship Id="rId254" Type="http://schemas.openxmlformats.org/officeDocument/2006/relationships/customXml" Target="../ink/ink1243.xml"/><Relationship Id="rId28" Type="http://schemas.openxmlformats.org/officeDocument/2006/relationships/image" Target="../media/image1146.png"/><Relationship Id="rId49" Type="http://schemas.openxmlformats.org/officeDocument/2006/relationships/customXml" Target="../ink/ink1140.xml"/><Relationship Id="rId114" Type="http://schemas.openxmlformats.org/officeDocument/2006/relationships/image" Target="../media/image1189.png"/><Relationship Id="rId275" Type="http://schemas.openxmlformats.org/officeDocument/2006/relationships/image" Target="../media/image1269.png"/><Relationship Id="rId60" Type="http://schemas.openxmlformats.org/officeDocument/2006/relationships/image" Target="../media/image1162.png"/><Relationship Id="rId81" Type="http://schemas.openxmlformats.org/officeDocument/2006/relationships/customXml" Target="../ink/ink1156.xml"/><Relationship Id="rId135" Type="http://schemas.openxmlformats.org/officeDocument/2006/relationships/customXml" Target="../ink/ink1183.xml"/><Relationship Id="rId156" Type="http://schemas.openxmlformats.org/officeDocument/2006/relationships/image" Target="../media/image1210.png"/><Relationship Id="rId177" Type="http://schemas.openxmlformats.org/officeDocument/2006/relationships/image" Target="../media/image1220.png"/><Relationship Id="rId198" Type="http://schemas.openxmlformats.org/officeDocument/2006/relationships/customXml" Target="../ink/ink1215.xml"/><Relationship Id="rId202" Type="http://schemas.openxmlformats.org/officeDocument/2006/relationships/customXml" Target="../ink/ink1217.xml"/><Relationship Id="rId223" Type="http://schemas.openxmlformats.org/officeDocument/2006/relationships/image" Target="../media/image1243.png"/><Relationship Id="rId244" Type="http://schemas.openxmlformats.org/officeDocument/2006/relationships/customXml" Target="../ink/ink1238.xml"/><Relationship Id="rId18" Type="http://schemas.openxmlformats.org/officeDocument/2006/relationships/image" Target="../media/image1141.png"/><Relationship Id="rId39" Type="http://schemas.openxmlformats.org/officeDocument/2006/relationships/customXml" Target="../ink/ink1135.xml"/><Relationship Id="rId265" Type="http://schemas.openxmlformats.org/officeDocument/2006/relationships/image" Target="../media/image1264.png"/><Relationship Id="rId286" Type="http://schemas.openxmlformats.org/officeDocument/2006/relationships/customXml" Target="../ink/ink1259.xml"/><Relationship Id="rId50" Type="http://schemas.openxmlformats.org/officeDocument/2006/relationships/image" Target="../media/image1157.png"/><Relationship Id="rId104" Type="http://schemas.openxmlformats.org/officeDocument/2006/relationships/image" Target="../media/image1184.png"/><Relationship Id="rId125" Type="http://schemas.openxmlformats.org/officeDocument/2006/relationships/customXml" Target="../ink/ink1178.xml"/><Relationship Id="rId146" Type="http://schemas.openxmlformats.org/officeDocument/2006/relationships/image" Target="../media/image1205.png"/><Relationship Id="rId167" Type="http://schemas.openxmlformats.org/officeDocument/2006/relationships/customXml" Target="../ink/ink1199.xml"/><Relationship Id="rId188" Type="http://schemas.openxmlformats.org/officeDocument/2006/relationships/customXml" Target="../ink/ink1210.xml"/><Relationship Id="rId71" Type="http://schemas.openxmlformats.org/officeDocument/2006/relationships/customXml" Target="../ink/ink1151.xml"/><Relationship Id="rId92" Type="http://schemas.openxmlformats.org/officeDocument/2006/relationships/image" Target="../media/image1178.png"/><Relationship Id="rId213" Type="http://schemas.openxmlformats.org/officeDocument/2006/relationships/image" Target="../media/image1238.png"/><Relationship Id="rId234" Type="http://schemas.openxmlformats.org/officeDocument/2006/relationships/customXml" Target="../ink/ink1233.xml"/><Relationship Id="rId2" Type="http://schemas.openxmlformats.org/officeDocument/2006/relationships/notesSlide" Target="../notesSlides/notesSlide4.xml"/><Relationship Id="rId29" Type="http://schemas.openxmlformats.org/officeDocument/2006/relationships/customXml" Target="../ink/ink1130.xml"/><Relationship Id="rId255" Type="http://schemas.openxmlformats.org/officeDocument/2006/relationships/image" Target="../media/image1259.png"/><Relationship Id="rId276" Type="http://schemas.openxmlformats.org/officeDocument/2006/relationships/customXml" Target="../ink/ink1254.xml"/><Relationship Id="rId40" Type="http://schemas.openxmlformats.org/officeDocument/2006/relationships/image" Target="../media/image1152.png"/><Relationship Id="rId115" Type="http://schemas.openxmlformats.org/officeDocument/2006/relationships/customXml" Target="../ink/ink1173.xml"/><Relationship Id="rId136" Type="http://schemas.openxmlformats.org/officeDocument/2006/relationships/image" Target="../media/image1200.png"/><Relationship Id="rId157" Type="http://schemas.openxmlformats.org/officeDocument/2006/relationships/customXml" Target="../ink/ink1194.xml"/><Relationship Id="rId178" Type="http://schemas.openxmlformats.org/officeDocument/2006/relationships/customXml" Target="../ink/ink1205.xml"/><Relationship Id="rId61" Type="http://schemas.openxmlformats.org/officeDocument/2006/relationships/customXml" Target="../ink/ink1146.xml"/><Relationship Id="rId82" Type="http://schemas.openxmlformats.org/officeDocument/2006/relationships/image" Target="../media/image1173.png"/><Relationship Id="rId199" Type="http://schemas.openxmlformats.org/officeDocument/2006/relationships/image" Target="../media/image1231.png"/><Relationship Id="rId203" Type="http://schemas.openxmlformats.org/officeDocument/2006/relationships/image" Target="../media/image1233.png"/><Relationship Id="rId19" Type="http://schemas.openxmlformats.org/officeDocument/2006/relationships/customXml" Target="../ink/ink1125.xml"/><Relationship Id="rId224" Type="http://schemas.openxmlformats.org/officeDocument/2006/relationships/customXml" Target="../ink/ink1228.xml"/><Relationship Id="rId245" Type="http://schemas.openxmlformats.org/officeDocument/2006/relationships/image" Target="../media/image1254.png"/><Relationship Id="rId266" Type="http://schemas.openxmlformats.org/officeDocument/2006/relationships/customXml" Target="../ink/ink1249.xml"/><Relationship Id="rId287" Type="http://schemas.openxmlformats.org/officeDocument/2006/relationships/image" Target="../media/image1275.png"/><Relationship Id="rId30" Type="http://schemas.openxmlformats.org/officeDocument/2006/relationships/image" Target="../media/image1147.png"/><Relationship Id="rId105" Type="http://schemas.openxmlformats.org/officeDocument/2006/relationships/customXml" Target="../ink/ink1168.xml"/><Relationship Id="rId126" Type="http://schemas.openxmlformats.org/officeDocument/2006/relationships/image" Target="../media/image1195.png"/><Relationship Id="rId147" Type="http://schemas.openxmlformats.org/officeDocument/2006/relationships/customXml" Target="../ink/ink1189.xml"/><Relationship Id="rId168" Type="http://schemas.openxmlformats.org/officeDocument/2006/relationships/image" Target="../media/image1216.png"/><Relationship Id="rId51" Type="http://schemas.openxmlformats.org/officeDocument/2006/relationships/customXml" Target="../ink/ink1141.xml"/><Relationship Id="rId72" Type="http://schemas.openxmlformats.org/officeDocument/2006/relationships/image" Target="../media/image1168.png"/><Relationship Id="rId93" Type="http://schemas.openxmlformats.org/officeDocument/2006/relationships/customXml" Target="../ink/ink1162.xml"/><Relationship Id="rId189" Type="http://schemas.openxmlformats.org/officeDocument/2006/relationships/image" Target="../media/image1226.png"/><Relationship Id="rId3" Type="http://schemas.openxmlformats.org/officeDocument/2006/relationships/image" Target="../media/image1135.png"/><Relationship Id="rId214" Type="http://schemas.openxmlformats.org/officeDocument/2006/relationships/customXml" Target="../ink/ink1223.xml"/><Relationship Id="rId235" Type="http://schemas.openxmlformats.org/officeDocument/2006/relationships/image" Target="../media/image1249.png"/><Relationship Id="rId256" Type="http://schemas.openxmlformats.org/officeDocument/2006/relationships/customXml" Target="../ink/ink1244.xml"/><Relationship Id="rId277" Type="http://schemas.openxmlformats.org/officeDocument/2006/relationships/image" Target="../media/image1270.png"/><Relationship Id="rId116" Type="http://schemas.openxmlformats.org/officeDocument/2006/relationships/image" Target="../media/image1190.png"/><Relationship Id="rId137" Type="http://schemas.openxmlformats.org/officeDocument/2006/relationships/customXml" Target="../ink/ink1184.xml"/><Relationship Id="rId158" Type="http://schemas.openxmlformats.org/officeDocument/2006/relationships/image" Target="../media/image1211.png"/><Relationship Id="rId20" Type="http://schemas.openxmlformats.org/officeDocument/2006/relationships/image" Target="../media/image1142.png"/><Relationship Id="rId41" Type="http://schemas.openxmlformats.org/officeDocument/2006/relationships/customXml" Target="../ink/ink1136.xml"/><Relationship Id="rId62" Type="http://schemas.openxmlformats.org/officeDocument/2006/relationships/image" Target="../media/image1163.png"/><Relationship Id="rId83" Type="http://schemas.openxmlformats.org/officeDocument/2006/relationships/customXml" Target="../ink/ink1157.xml"/><Relationship Id="rId179" Type="http://schemas.openxmlformats.org/officeDocument/2006/relationships/image" Target="../media/image1221.png"/><Relationship Id="rId190" Type="http://schemas.openxmlformats.org/officeDocument/2006/relationships/customXml" Target="../ink/ink1211.xml"/><Relationship Id="rId204" Type="http://schemas.openxmlformats.org/officeDocument/2006/relationships/customXml" Target="../ink/ink1218.xml"/><Relationship Id="rId225" Type="http://schemas.openxmlformats.org/officeDocument/2006/relationships/image" Target="../media/image1244.png"/><Relationship Id="rId246" Type="http://schemas.openxmlformats.org/officeDocument/2006/relationships/customXml" Target="../ink/ink1239.xml"/><Relationship Id="rId267" Type="http://schemas.openxmlformats.org/officeDocument/2006/relationships/image" Target="../media/image1265.png"/><Relationship Id="rId288" Type="http://schemas.openxmlformats.org/officeDocument/2006/relationships/customXml" Target="../ink/ink1260.xml"/><Relationship Id="rId106" Type="http://schemas.openxmlformats.org/officeDocument/2006/relationships/image" Target="../media/image1185.png"/><Relationship Id="rId127" Type="http://schemas.openxmlformats.org/officeDocument/2006/relationships/customXml" Target="../ink/ink1179.xml"/><Relationship Id="rId10" Type="http://schemas.openxmlformats.org/officeDocument/2006/relationships/image" Target="../media/image1137.png"/><Relationship Id="rId31" Type="http://schemas.openxmlformats.org/officeDocument/2006/relationships/customXml" Target="../ink/ink1131.xml"/><Relationship Id="rId52" Type="http://schemas.openxmlformats.org/officeDocument/2006/relationships/image" Target="../media/image1158.png"/><Relationship Id="rId73" Type="http://schemas.openxmlformats.org/officeDocument/2006/relationships/customXml" Target="../ink/ink1152.xml"/><Relationship Id="rId94" Type="http://schemas.openxmlformats.org/officeDocument/2006/relationships/image" Target="../media/image1179.png"/><Relationship Id="rId148" Type="http://schemas.openxmlformats.org/officeDocument/2006/relationships/image" Target="../media/image1206.png"/><Relationship Id="rId169" Type="http://schemas.openxmlformats.org/officeDocument/2006/relationships/customXml" Target="../ink/ink1200.xml"/><Relationship Id="rId4" Type="http://schemas.openxmlformats.org/officeDocument/2006/relationships/image" Target="../media/image1136.png"/><Relationship Id="rId180" Type="http://schemas.openxmlformats.org/officeDocument/2006/relationships/customXml" Target="../ink/ink1206.xml"/><Relationship Id="rId215" Type="http://schemas.openxmlformats.org/officeDocument/2006/relationships/image" Target="../media/image1239.png"/><Relationship Id="rId236" Type="http://schemas.openxmlformats.org/officeDocument/2006/relationships/customXml" Target="../ink/ink1234.xml"/><Relationship Id="rId257" Type="http://schemas.openxmlformats.org/officeDocument/2006/relationships/image" Target="../media/image1260.png"/><Relationship Id="rId278" Type="http://schemas.openxmlformats.org/officeDocument/2006/relationships/customXml" Target="../ink/ink1255.xml"/><Relationship Id="rId42" Type="http://schemas.openxmlformats.org/officeDocument/2006/relationships/image" Target="../media/image1153.png"/><Relationship Id="rId84" Type="http://schemas.openxmlformats.org/officeDocument/2006/relationships/image" Target="../media/image1174.png"/><Relationship Id="rId138" Type="http://schemas.openxmlformats.org/officeDocument/2006/relationships/image" Target="../media/image1201.png"/><Relationship Id="rId191" Type="http://schemas.openxmlformats.org/officeDocument/2006/relationships/image" Target="../media/image1227.png"/><Relationship Id="rId205" Type="http://schemas.openxmlformats.org/officeDocument/2006/relationships/image" Target="../media/image1234.png"/><Relationship Id="rId247" Type="http://schemas.openxmlformats.org/officeDocument/2006/relationships/image" Target="../media/image1255.png"/><Relationship Id="rId107" Type="http://schemas.openxmlformats.org/officeDocument/2006/relationships/customXml" Target="../ink/ink1169.xml"/><Relationship Id="rId289" Type="http://schemas.openxmlformats.org/officeDocument/2006/relationships/image" Target="../media/image1276.png"/><Relationship Id="rId11" Type="http://schemas.openxmlformats.org/officeDocument/2006/relationships/customXml" Target="../ink/ink1121.xml"/><Relationship Id="rId53" Type="http://schemas.openxmlformats.org/officeDocument/2006/relationships/customXml" Target="../ink/ink1142.xml"/><Relationship Id="rId149" Type="http://schemas.openxmlformats.org/officeDocument/2006/relationships/customXml" Target="../ink/ink1190.xml"/><Relationship Id="rId95" Type="http://schemas.openxmlformats.org/officeDocument/2006/relationships/customXml" Target="../ink/ink1163.xml"/><Relationship Id="rId160" Type="http://schemas.openxmlformats.org/officeDocument/2006/relationships/image" Target="../media/image1212.png"/><Relationship Id="rId216" Type="http://schemas.openxmlformats.org/officeDocument/2006/relationships/customXml" Target="../ink/ink1224.xml"/><Relationship Id="rId258" Type="http://schemas.openxmlformats.org/officeDocument/2006/relationships/customXml" Target="../ink/ink1245.xml"/><Relationship Id="rId22" Type="http://schemas.openxmlformats.org/officeDocument/2006/relationships/image" Target="../media/image1143.png"/><Relationship Id="rId64" Type="http://schemas.openxmlformats.org/officeDocument/2006/relationships/image" Target="../media/image1164.png"/><Relationship Id="rId118" Type="http://schemas.openxmlformats.org/officeDocument/2006/relationships/image" Target="../media/image1191.png"/><Relationship Id="rId171" Type="http://schemas.openxmlformats.org/officeDocument/2006/relationships/image" Target="../media/image1217.png"/><Relationship Id="rId227" Type="http://schemas.openxmlformats.org/officeDocument/2006/relationships/image" Target="../media/image1245.png"/><Relationship Id="rId269" Type="http://schemas.openxmlformats.org/officeDocument/2006/relationships/image" Target="../media/image1266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72.xml"/><Relationship Id="rId21" Type="http://schemas.openxmlformats.org/officeDocument/2006/relationships/image" Target="../media/image1290.png"/><Relationship Id="rId42" Type="http://schemas.openxmlformats.org/officeDocument/2006/relationships/customXml" Target="../ink/ink1280.xml"/><Relationship Id="rId47" Type="http://schemas.openxmlformats.org/officeDocument/2006/relationships/image" Target="../media/image1303.png"/><Relationship Id="rId63" Type="http://schemas.openxmlformats.org/officeDocument/2006/relationships/image" Target="../media/image1311.png"/><Relationship Id="rId68" Type="http://schemas.openxmlformats.org/officeDocument/2006/relationships/customXml" Target="../ink/ink1293.xml"/><Relationship Id="rId84" Type="http://schemas.openxmlformats.org/officeDocument/2006/relationships/customXml" Target="../ink/ink1301.xml"/><Relationship Id="rId16" Type="http://schemas.openxmlformats.org/officeDocument/2006/relationships/customXml" Target="../ink/ink1267.xml"/><Relationship Id="rId11" Type="http://schemas.openxmlformats.org/officeDocument/2006/relationships/image" Target="../media/image1285.png"/><Relationship Id="rId32" Type="http://schemas.openxmlformats.org/officeDocument/2006/relationships/customXml" Target="../ink/ink1275.xml"/><Relationship Id="rId37" Type="http://schemas.openxmlformats.org/officeDocument/2006/relationships/image" Target="../media/image1298.png"/><Relationship Id="rId53" Type="http://schemas.openxmlformats.org/officeDocument/2006/relationships/image" Target="../media/image1306.png"/><Relationship Id="rId58" Type="http://schemas.openxmlformats.org/officeDocument/2006/relationships/customXml" Target="../ink/ink1288.xml"/><Relationship Id="rId74" Type="http://schemas.openxmlformats.org/officeDocument/2006/relationships/customXml" Target="../ink/ink1296.xml"/><Relationship Id="rId79" Type="http://schemas.openxmlformats.org/officeDocument/2006/relationships/image" Target="../media/image1319.png"/><Relationship Id="rId5" Type="http://schemas.openxmlformats.org/officeDocument/2006/relationships/image" Target="../media/image1282.png"/><Relationship Id="rId19" Type="http://schemas.openxmlformats.org/officeDocument/2006/relationships/image" Target="../media/image1289.png"/><Relationship Id="rId14" Type="http://schemas.openxmlformats.org/officeDocument/2006/relationships/customXml" Target="../ink/ink1266.xml"/><Relationship Id="rId22" Type="http://schemas.openxmlformats.org/officeDocument/2006/relationships/customXml" Target="../ink/ink1270.xml"/><Relationship Id="rId27" Type="http://schemas.openxmlformats.org/officeDocument/2006/relationships/image" Target="../media/image1293.png"/><Relationship Id="rId30" Type="http://schemas.openxmlformats.org/officeDocument/2006/relationships/customXml" Target="../ink/ink1274.xml"/><Relationship Id="rId35" Type="http://schemas.openxmlformats.org/officeDocument/2006/relationships/image" Target="../media/image1297.png"/><Relationship Id="rId43" Type="http://schemas.openxmlformats.org/officeDocument/2006/relationships/image" Target="../media/image1301.png"/><Relationship Id="rId48" Type="http://schemas.openxmlformats.org/officeDocument/2006/relationships/customXml" Target="../ink/ink1283.xml"/><Relationship Id="rId56" Type="http://schemas.openxmlformats.org/officeDocument/2006/relationships/customXml" Target="../ink/ink1287.xml"/><Relationship Id="rId64" Type="http://schemas.openxmlformats.org/officeDocument/2006/relationships/customXml" Target="../ink/ink1291.xml"/><Relationship Id="rId69" Type="http://schemas.openxmlformats.org/officeDocument/2006/relationships/image" Target="../media/image1314.png"/><Relationship Id="rId77" Type="http://schemas.openxmlformats.org/officeDocument/2006/relationships/image" Target="../media/image1318.png"/><Relationship Id="rId8" Type="http://schemas.openxmlformats.org/officeDocument/2006/relationships/image" Target="../media/image10210.png"/><Relationship Id="rId51" Type="http://schemas.openxmlformats.org/officeDocument/2006/relationships/image" Target="../media/image1305.png"/><Relationship Id="rId72" Type="http://schemas.openxmlformats.org/officeDocument/2006/relationships/customXml" Target="../ink/ink1295.xml"/><Relationship Id="rId80" Type="http://schemas.openxmlformats.org/officeDocument/2006/relationships/customXml" Target="../ink/ink1299.xml"/><Relationship Id="rId85" Type="http://schemas.openxmlformats.org/officeDocument/2006/relationships/image" Target="../media/image1322.png"/><Relationship Id="rId3" Type="http://schemas.openxmlformats.org/officeDocument/2006/relationships/image" Target="../media/image1280.png"/><Relationship Id="rId12" Type="http://schemas.openxmlformats.org/officeDocument/2006/relationships/customXml" Target="../ink/ink1265.xml"/><Relationship Id="rId17" Type="http://schemas.openxmlformats.org/officeDocument/2006/relationships/image" Target="../media/image1288.png"/><Relationship Id="rId25" Type="http://schemas.openxmlformats.org/officeDocument/2006/relationships/image" Target="../media/image1292.png"/><Relationship Id="rId33" Type="http://schemas.openxmlformats.org/officeDocument/2006/relationships/image" Target="../media/image1296.png"/><Relationship Id="rId38" Type="http://schemas.openxmlformats.org/officeDocument/2006/relationships/customXml" Target="../ink/ink1278.xml"/><Relationship Id="rId46" Type="http://schemas.openxmlformats.org/officeDocument/2006/relationships/customXml" Target="../ink/ink1282.xml"/><Relationship Id="rId59" Type="http://schemas.openxmlformats.org/officeDocument/2006/relationships/image" Target="../media/image1309.png"/><Relationship Id="rId67" Type="http://schemas.openxmlformats.org/officeDocument/2006/relationships/image" Target="../media/image1313.png"/><Relationship Id="rId20" Type="http://schemas.openxmlformats.org/officeDocument/2006/relationships/customXml" Target="../ink/ink1269.xml"/><Relationship Id="rId41" Type="http://schemas.openxmlformats.org/officeDocument/2006/relationships/image" Target="../media/image1300.png"/><Relationship Id="rId54" Type="http://schemas.openxmlformats.org/officeDocument/2006/relationships/customXml" Target="../ink/ink1286.xml"/><Relationship Id="rId62" Type="http://schemas.openxmlformats.org/officeDocument/2006/relationships/customXml" Target="../ink/ink1290.xml"/><Relationship Id="rId70" Type="http://schemas.openxmlformats.org/officeDocument/2006/relationships/customXml" Target="../ink/ink1294.xml"/><Relationship Id="rId75" Type="http://schemas.openxmlformats.org/officeDocument/2006/relationships/image" Target="../media/image1317.png"/><Relationship Id="rId83" Type="http://schemas.openxmlformats.org/officeDocument/2006/relationships/image" Target="../media/image13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3.png"/><Relationship Id="rId15" Type="http://schemas.openxmlformats.org/officeDocument/2006/relationships/image" Target="../media/image1287.png"/><Relationship Id="rId23" Type="http://schemas.openxmlformats.org/officeDocument/2006/relationships/image" Target="../media/image1291.png"/><Relationship Id="rId28" Type="http://schemas.openxmlformats.org/officeDocument/2006/relationships/customXml" Target="../ink/ink1273.xml"/><Relationship Id="rId36" Type="http://schemas.openxmlformats.org/officeDocument/2006/relationships/customXml" Target="../ink/ink1277.xml"/><Relationship Id="rId49" Type="http://schemas.openxmlformats.org/officeDocument/2006/relationships/image" Target="../media/image1304.png"/><Relationship Id="rId57" Type="http://schemas.openxmlformats.org/officeDocument/2006/relationships/image" Target="../media/image1308.png"/><Relationship Id="rId10" Type="http://schemas.openxmlformats.org/officeDocument/2006/relationships/customXml" Target="../ink/ink1264.xml"/><Relationship Id="rId31" Type="http://schemas.openxmlformats.org/officeDocument/2006/relationships/image" Target="../media/image1295.png"/><Relationship Id="rId44" Type="http://schemas.openxmlformats.org/officeDocument/2006/relationships/customXml" Target="../ink/ink1281.xml"/><Relationship Id="rId52" Type="http://schemas.openxmlformats.org/officeDocument/2006/relationships/customXml" Target="../ink/ink1285.xml"/><Relationship Id="rId60" Type="http://schemas.openxmlformats.org/officeDocument/2006/relationships/customXml" Target="../ink/ink1289.xml"/><Relationship Id="rId65" Type="http://schemas.openxmlformats.org/officeDocument/2006/relationships/image" Target="../media/image1312.png"/><Relationship Id="rId73" Type="http://schemas.openxmlformats.org/officeDocument/2006/relationships/image" Target="../media/image1316.png"/><Relationship Id="rId78" Type="http://schemas.openxmlformats.org/officeDocument/2006/relationships/customXml" Target="../ink/ink1298.xml"/><Relationship Id="rId81" Type="http://schemas.openxmlformats.org/officeDocument/2006/relationships/image" Target="../media/image1320.png"/><Relationship Id="rId86" Type="http://schemas.openxmlformats.org/officeDocument/2006/relationships/customXml" Target="../ink/ink1302.xml"/><Relationship Id="rId4" Type="http://schemas.openxmlformats.org/officeDocument/2006/relationships/image" Target="../media/image1281.jpg"/><Relationship Id="rId9" Type="http://schemas.openxmlformats.org/officeDocument/2006/relationships/image" Target="../media/image1284.png"/><Relationship Id="rId13" Type="http://schemas.openxmlformats.org/officeDocument/2006/relationships/image" Target="../media/image1286.png"/><Relationship Id="rId18" Type="http://schemas.openxmlformats.org/officeDocument/2006/relationships/customXml" Target="../ink/ink1268.xml"/><Relationship Id="rId39" Type="http://schemas.openxmlformats.org/officeDocument/2006/relationships/image" Target="../media/image1299.png"/><Relationship Id="rId34" Type="http://schemas.openxmlformats.org/officeDocument/2006/relationships/customXml" Target="../ink/ink1276.xml"/><Relationship Id="rId50" Type="http://schemas.openxmlformats.org/officeDocument/2006/relationships/customXml" Target="../ink/ink1284.xml"/><Relationship Id="rId55" Type="http://schemas.openxmlformats.org/officeDocument/2006/relationships/image" Target="../media/image1307.png"/><Relationship Id="rId76" Type="http://schemas.openxmlformats.org/officeDocument/2006/relationships/customXml" Target="../ink/ink1297.xml"/><Relationship Id="rId7" Type="http://schemas.openxmlformats.org/officeDocument/2006/relationships/customXml" Target="../ink/ink1263.xml"/><Relationship Id="rId71" Type="http://schemas.openxmlformats.org/officeDocument/2006/relationships/image" Target="../media/image1315.png"/><Relationship Id="rId2" Type="http://schemas.openxmlformats.org/officeDocument/2006/relationships/image" Target="../media/image1279.png"/><Relationship Id="rId29" Type="http://schemas.openxmlformats.org/officeDocument/2006/relationships/image" Target="../media/image1294.png"/><Relationship Id="rId24" Type="http://schemas.openxmlformats.org/officeDocument/2006/relationships/customXml" Target="../ink/ink1271.xml"/><Relationship Id="rId40" Type="http://schemas.openxmlformats.org/officeDocument/2006/relationships/customXml" Target="../ink/ink1279.xml"/><Relationship Id="rId45" Type="http://schemas.openxmlformats.org/officeDocument/2006/relationships/image" Target="../media/image1302.png"/><Relationship Id="rId66" Type="http://schemas.openxmlformats.org/officeDocument/2006/relationships/customXml" Target="../ink/ink1292.xml"/><Relationship Id="rId87" Type="http://schemas.openxmlformats.org/officeDocument/2006/relationships/image" Target="../media/image1323.png"/><Relationship Id="rId61" Type="http://schemas.openxmlformats.org/officeDocument/2006/relationships/image" Target="../media/image1310.png"/><Relationship Id="rId82" Type="http://schemas.openxmlformats.org/officeDocument/2006/relationships/customXml" Target="../ink/ink1300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81.png"/><Relationship Id="rId21" Type="http://schemas.openxmlformats.org/officeDocument/2006/relationships/image" Target="../media/image1333.png"/><Relationship Id="rId42" Type="http://schemas.openxmlformats.org/officeDocument/2006/relationships/customXml" Target="../ink/ink1321.xml"/><Relationship Id="rId63" Type="http://schemas.openxmlformats.org/officeDocument/2006/relationships/image" Target="../media/image1354.png"/><Relationship Id="rId84" Type="http://schemas.openxmlformats.org/officeDocument/2006/relationships/customXml" Target="../ink/ink1342.xml"/><Relationship Id="rId138" Type="http://schemas.openxmlformats.org/officeDocument/2006/relationships/customXml" Target="../ink/ink1369.xml"/><Relationship Id="rId159" Type="http://schemas.openxmlformats.org/officeDocument/2006/relationships/image" Target="../media/image1402.png"/><Relationship Id="rId107" Type="http://schemas.openxmlformats.org/officeDocument/2006/relationships/image" Target="../media/image1376.png"/><Relationship Id="rId11" Type="http://schemas.openxmlformats.org/officeDocument/2006/relationships/image" Target="../media/image1328.png"/><Relationship Id="rId32" Type="http://schemas.openxmlformats.org/officeDocument/2006/relationships/customXml" Target="../ink/ink1316.xml"/><Relationship Id="rId53" Type="http://schemas.openxmlformats.org/officeDocument/2006/relationships/image" Target="../media/image1349.png"/><Relationship Id="rId74" Type="http://schemas.openxmlformats.org/officeDocument/2006/relationships/customXml" Target="../ink/ink1337.xml"/><Relationship Id="rId128" Type="http://schemas.openxmlformats.org/officeDocument/2006/relationships/customXml" Target="../ink/ink1364.xml"/><Relationship Id="rId149" Type="http://schemas.openxmlformats.org/officeDocument/2006/relationships/image" Target="../media/image1397.png"/><Relationship Id="rId5" Type="http://schemas.openxmlformats.org/officeDocument/2006/relationships/image" Target="../media/image1325.emf"/><Relationship Id="rId95" Type="http://schemas.openxmlformats.org/officeDocument/2006/relationships/image" Target="../media/image1370.png"/><Relationship Id="rId160" Type="http://schemas.openxmlformats.org/officeDocument/2006/relationships/customXml" Target="../ink/ink1380.xml"/><Relationship Id="rId22" Type="http://schemas.openxmlformats.org/officeDocument/2006/relationships/customXml" Target="../ink/ink1311.xml"/><Relationship Id="rId43" Type="http://schemas.openxmlformats.org/officeDocument/2006/relationships/image" Target="../media/image1344.png"/><Relationship Id="rId64" Type="http://schemas.openxmlformats.org/officeDocument/2006/relationships/customXml" Target="../ink/ink1332.xml"/><Relationship Id="rId118" Type="http://schemas.openxmlformats.org/officeDocument/2006/relationships/customXml" Target="../ink/ink1359.xml"/><Relationship Id="rId139" Type="http://schemas.openxmlformats.org/officeDocument/2006/relationships/image" Target="../media/image1392.png"/><Relationship Id="rId85" Type="http://schemas.openxmlformats.org/officeDocument/2006/relationships/image" Target="../media/image1365.png"/><Relationship Id="rId150" Type="http://schemas.openxmlformats.org/officeDocument/2006/relationships/customXml" Target="../ink/ink1375.xml"/><Relationship Id="rId12" Type="http://schemas.openxmlformats.org/officeDocument/2006/relationships/customXml" Target="../ink/ink1306.xml"/><Relationship Id="rId17" Type="http://schemas.openxmlformats.org/officeDocument/2006/relationships/image" Target="../media/image1331.png"/><Relationship Id="rId33" Type="http://schemas.openxmlformats.org/officeDocument/2006/relationships/image" Target="../media/image1339.png"/><Relationship Id="rId38" Type="http://schemas.openxmlformats.org/officeDocument/2006/relationships/customXml" Target="../ink/ink1319.xml"/><Relationship Id="rId59" Type="http://schemas.openxmlformats.org/officeDocument/2006/relationships/image" Target="../media/image1352.png"/><Relationship Id="rId103" Type="http://schemas.openxmlformats.org/officeDocument/2006/relationships/image" Target="../media/image1374.png"/><Relationship Id="rId108" Type="http://schemas.openxmlformats.org/officeDocument/2006/relationships/customXml" Target="../ink/ink1354.xml"/><Relationship Id="rId124" Type="http://schemas.openxmlformats.org/officeDocument/2006/relationships/customXml" Target="../ink/ink1362.xml"/><Relationship Id="rId129" Type="http://schemas.openxmlformats.org/officeDocument/2006/relationships/image" Target="../media/image1387.png"/><Relationship Id="rId54" Type="http://schemas.openxmlformats.org/officeDocument/2006/relationships/customXml" Target="../ink/ink1327.xml"/><Relationship Id="rId70" Type="http://schemas.openxmlformats.org/officeDocument/2006/relationships/customXml" Target="../ink/ink1335.xml"/><Relationship Id="rId75" Type="http://schemas.openxmlformats.org/officeDocument/2006/relationships/image" Target="../media/image1360.png"/><Relationship Id="rId91" Type="http://schemas.openxmlformats.org/officeDocument/2006/relationships/image" Target="../media/image1368.png"/><Relationship Id="rId96" Type="http://schemas.openxmlformats.org/officeDocument/2006/relationships/customXml" Target="../ink/ink1348.xml"/><Relationship Id="rId140" Type="http://schemas.openxmlformats.org/officeDocument/2006/relationships/customXml" Target="../ink/ink1370.xml"/><Relationship Id="rId145" Type="http://schemas.openxmlformats.org/officeDocument/2006/relationships/image" Target="../media/image1395.png"/><Relationship Id="rId161" Type="http://schemas.openxmlformats.org/officeDocument/2006/relationships/image" Target="../media/image140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03.xml"/><Relationship Id="rId23" Type="http://schemas.openxmlformats.org/officeDocument/2006/relationships/image" Target="../media/image1334.png"/><Relationship Id="rId28" Type="http://schemas.openxmlformats.org/officeDocument/2006/relationships/customXml" Target="../ink/ink1314.xml"/><Relationship Id="rId49" Type="http://schemas.openxmlformats.org/officeDocument/2006/relationships/image" Target="../media/image1347.png"/><Relationship Id="rId114" Type="http://schemas.openxmlformats.org/officeDocument/2006/relationships/customXml" Target="../ink/ink1357.xml"/><Relationship Id="rId119" Type="http://schemas.openxmlformats.org/officeDocument/2006/relationships/image" Target="../media/image1382.png"/><Relationship Id="rId44" Type="http://schemas.openxmlformats.org/officeDocument/2006/relationships/customXml" Target="../ink/ink1322.xml"/><Relationship Id="rId60" Type="http://schemas.openxmlformats.org/officeDocument/2006/relationships/customXml" Target="../ink/ink1330.xml"/><Relationship Id="rId65" Type="http://schemas.openxmlformats.org/officeDocument/2006/relationships/image" Target="../media/image1355.png"/><Relationship Id="rId81" Type="http://schemas.openxmlformats.org/officeDocument/2006/relationships/image" Target="../media/image1363.png"/><Relationship Id="rId86" Type="http://schemas.openxmlformats.org/officeDocument/2006/relationships/customXml" Target="../ink/ink1343.xml"/><Relationship Id="rId130" Type="http://schemas.openxmlformats.org/officeDocument/2006/relationships/customXml" Target="../ink/ink1365.xml"/><Relationship Id="rId135" Type="http://schemas.openxmlformats.org/officeDocument/2006/relationships/image" Target="../media/image1390.png"/><Relationship Id="rId151" Type="http://schemas.openxmlformats.org/officeDocument/2006/relationships/image" Target="../media/image1398.png"/><Relationship Id="rId156" Type="http://schemas.openxmlformats.org/officeDocument/2006/relationships/customXml" Target="../ink/ink1378.xml"/><Relationship Id="rId13" Type="http://schemas.openxmlformats.org/officeDocument/2006/relationships/image" Target="../media/image1329.png"/><Relationship Id="rId18" Type="http://schemas.openxmlformats.org/officeDocument/2006/relationships/customXml" Target="../ink/ink1309.xml"/><Relationship Id="rId39" Type="http://schemas.openxmlformats.org/officeDocument/2006/relationships/image" Target="../media/image1342.png"/><Relationship Id="rId109" Type="http://schemas.openxmlformats.org/officeDocument/2006/relationships/image" Target="../media/image1377.png"/><Relationship Id="rId34" Type="http://schemas.openxmlformats.org/officeDocument/2006/relationships/customXml" Target="../ink/ink1317.xml"/><Relationship Id="rId50" Type="http://schemas.openxmlformats.org/officeDocument/2006/relationships/customXml" Target="../ink/ink1325.xml"/><Relationship Id="rId55" Type="http://schemas.openxmlformats.org/officeDocument/2006/relationships/image" Target="../media/image1350.png"/><Relationship Id="rId76" Type="http://schemas.openxmlformats.org/officeDocument/2006/relationships/customXml" Target="../ink/ink1338.xml"/><Relationship Id="rId97" Type="http://schemas.openxmlformats.org/officeDocument/2006/relationships/image" Target="../media/image1371.png"/><Relationship Id="rId104" Type="http://schemas.openxmlformats.org/officeDocument/2006/relationships/customXml" Target="../ink/ink1352.xml"/><Relationship Id="rId120" Type="http://schemas.openxmlformats.org/officeDocument/2006/relationships/customXml" Target="../ink/ink1360.xml"/><Relationship Id="rId125" Type="http://schemas.openxmlformats.org/officeDocument/2006/relationships/image" Target="../media/image1385.png"/><Relationship Id="rId141" Type="http://schemas.openxmlformats.org/officeDocument/2006/relationships/image" Target="../media/image1393.png"/><Relationship Id="rId146" Type="http://schemas.openxmlformats.org/officeDocument/2006/relationships/customXml" Target="../ink/ink1373.xml"/><Relationship Id="rId7" Type="http://schemas.openxmlformats.org/officeDocument/2006/relationships/image" Target="../media/image1326.png"/><Relationship Id="rId71" Type="http://schemas.openxmlformats.org/officeDocument/2006/relationships/image" Target="../media/image1358.png"/><Relationship Id="rId92" Type="http://schemas.openxmlformats.org/officeDocument/2006/relationships/customXml" Target="../ink/ink1346.xml"/><Relationship Id="rId162" Type="http://schemas.openxmlformats.org/officeDocument/2006/relationships/customXml" Target="../ink/ink1381.xml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1337.png"/><Relationship Id="rId24" Type="http://schemas.openxmlformats.org/officeDocument/2006/relationships/customXml" Target="../ink/ink1312.xml"/><Relationship Id="rId40" Type="http://schemas.openxmlformats.org/officeDocument/2006/relationships/customXml" Target="../ink/ink1320.xml"/><Relationship Id="rId45" Type="http://schemas.openxmlformats.org/officeDocument/2006/relationships/image" Target="../media/image1345.png"/><Relationship Id="rId66" Type="http://schemas.openxmlformats.org/officeDocument/2006/relationships/customXml" Target="../ink/ink1333.xml"/><Relationship Id="rId87" Type="http://schemas.openxmlformats.org/officeDocument/2006/relationships/image" Target="../media/image1366.png"/><Relationship Id="rId110" Type="http://schemas.openxmlformats.org/officeDocument/2006/relationships/customXml" Target="../ink/ink1355.xml"/><Relationship Id="rId115" Type="http://schemas.openxmlformats.org/officeDocument/2006/relationships/image" Target="../media/image1380.png"/><Relationship Id="rId131" Type="http://schemas.openxmlformats.org/officeDocument/2006/relationships/image" Target="../media/image1388.png"/><Relationship Id="rId136" Type="http://schemas.openxmlformats.org/officeDocument/2006/relationships/customXml" Target="../ink/ink1368.xml"/><Relationship Id="rId157" Type="http://schemas.openxmlformats.org/officeDocument/2006/relationships/image" Target="../media/image1401.png"/><Relationship Id="rId61" Type="http://schemas.openxmlformats.org/officeDocument/2006/relationships/image" Target="../media/image1353.png"/><Relationship Id="rId82" Type="http://schemas.openxmlformats.org/officeDocument/2006/relationships/customXml" Target="../ink/ink1341.xml"/><Relationship Id="rId152" Type="http://schemas.openxmlformats.org/officeDocument/2006/relationships/customXml" Target="../ink/ink1376.xml"/><Relationship Id="rId19" Type="http://schemas.openxmlformats.org/officeDocument/2006/relationships/image" Target="../media/image1332.png"/><Relationship Id="rId14" Type="http://schemas.openxmlformats.org/officeDocument/2006/relationships/customXml" Target="../ink/ink1307.xml"/><Relationship Id="rId30" Type="http://schemas.openxmlformats.org/officeDocument/2006/relationships/customXml" Target="../ink/ink1315.xml"/><Relationship Id="rId35" Type="http://schemas.openxmlformats.org/officeDocument/2006/relationships/image" Target="../media/image1340.png"/><Relationship Id="rId56" Type="http://schemas.openxmlformats.org/officeDocument/2006/relationships/customXml" Target="../ink/ink1328.xml"/><Relationship Id="rId77" Type="http://schemas.openxmlformats.org/officeDocument/2006/relationships/image" Target="../media/image1361.png"/><Relationship Id="rId100" Type="http://schemas.openxmlformats.org/officeDocument/2006/relationships/customXml" Target="../ink/ink1350.xml"/><Relationship Id="rId105" Type="http://schemas.openxmlformats.org/officeDocument/2006/relationships/image" Target="../media/image1375.png"/><Relationship Id="rId126" Type="http://schemas.openxmlformats.org/officeDocument/2006/relationships/customXml" Target="../ink/ink1363.xml"/><Relationship Id="rId147" Type="http://schemas.openxmlformats.org/officeDocument/2006/relationships/image" Target="../media/image1396.png"/><Relationship Id="rId8" Type="http://schemas.openxmlformats.org/officeDocument/2006/relationships/customXml" Target="../ink/ink1304.xml"/><Relationship Id="rId51" Type="http://schemas.openxmlformats.org/officeDocument/2006/relationships/image" Target="../media/image1348.png"/><Relationship Id="rId72" Type="http://schemas.openxmlformats.org/officeDocument/2006/relationships/customXml" Target="../ink/ink1336.xml"/><Relationship Id="rId93" Type="http://schemas.openxmlformats.org/officeDocument/2006/relationships/image" Target="../media/image1369.png"/><Relationship Id="rId98" Type="http://schemas.openxmlformats.org/officeDocument/2006/relationships/customXml" Target="../ink/ink1349.xml"/><Relationship Id="rId121" Type="http://schemas.openxmlformats.org/officeDocument/2006/relationships/image" Target="../media/image1383.png"/><Relationship Id="rId142" Type="http://schemas.openxmlformats.org/officeDocument/2006/relationships/customXml" Target="../ink/ink1371.xml"/><Relationship Id="rId163" Type="http://schemas.openxmlformats.org/officeDocument/2006/relationships/image" Target="../media/image1404.png"/><Relationship Id="rId3" Type="http://schemas.openxmlformats.org/officeDocument/2006/relationships/image" Target="../media/image1324.png"/><Relationship Id="rId25" Type="http://schemas.openxmlformats.org/officeDocument/2006/relationships/image" Target="../media/image1335.png"/><Relationship Id="rId46" Type="http://schemas.openxmlformats.org/officeDocument/2006/relationships/customXml" Target="../ink/ink1323.xml"/><Relationship Id="rId67" Type="http://schemas.openxmlformats.org/officeDocument/2006/relationships/image" Target="../media/image1356.png"/><Relationship Id="rId116" Type="http://schemas.openxmlformats.org/officeDocument/2006/relationships/customXml" Target="../ink/ink1358.xml"/><Relationship Id="rId137" Type="http://schemas.openxmlformats.org/officeDocument/2006/relationships/image" Target="../media/image1391.png"/><Relationship Id="rId158" Type="http://schemas.openxmlformats.org/officeDocument/2006/relationships/customXml" Target="../ink/ink1379.xml"/><Relationship Id="rId20" Type="http://schemas.openxmlformats.org/officeDocument/2006/relationships/customXml" Target="../ink/ink1310.xml"/><Relationship Id="rId41" Type="http://schemas.openxmlformats.org/officeDocument/2006/relationships/image" Target="../media/image1343.png"/><Relationship Id="rId62" Type="http://schemas.openxmlformats.org/officeDocument/2006/relationships/customXml" Target="../ink/ink1331.xml"/><Relationship Id="rId83" Type="http://schemas.openxmlformats.org/officeDocument/2006/relationships/image" Target="../media/image1364.png"/><Relationship Id="rId88" Type="http://schemas.openxmlformats.org/officeDocument/2006/relationships/customXml" Target="../ink/ink1344.xml"/><Relationship Id="rId111" Type="http://schemas.openxmlformats.org/officeDocument/2006/relationships/image" Target="../media/image1378.png"/><Relationship Id="rId132" Type="http://schemas.openxmlformats.org/officeDocument/2006/relationships/customXml" Target="../ink/ink1366.xml"/><Relationship Id="rId153" Type="http://schemas.openxmlformats.org/officeDocument/2006/relationships/image" Target="../media/image1399.png"/><Relationship Id="rId15" Type="http://schemas.openxmlformats.org/officeDocument/2006/relationships/image" Target="../media/image1330.png"/><Relationship Id="rId36" Type="http://schemas.openxmlformats.org/officeDocument/2006/relationships/customXml" Target="../ink/ink1318.xml"/><Relationship Id="rId57" Type="http://schemas.openxmlformats.org/officeDocument/2006/relationships/image" Target="../media/image1351.png"/><Relationship Id="rId106" Type="http://schemas.openxmlformats.org/officeDocument/2006/relationships/customXml" Target="../ink/ink1353.xml"/><Relationship Id="rId127" Type="http://schemas.openxmlformats.org/officeDocument/2006/relationships/image" Target="../media/image1386.png"/><Relationship Id="rId10" Type="http://schemas.openxmlformats.org/officeDocument/2006/relationships/customXml" Target="../ink/ink1305.xml"/><Relationship Id="rId31" Type="http://schemas.openxmlformats.org/officeDocument/2006/relationships/image" Target="../media/image1338.png"/><Relationship Id="rId52" Type="http://schemas.openxmlformats.org/officeDocument/2006/relationships/customXml" Target="../ink/ink1326.xml"/><Relationship Id="rId73" Type="http://schemas.openxmlformats.org/officeDocument/2006/relationships/image" Target="../media/image1359.png"/><Relationship Id="rId78" Type="http://schemas.openxmlformats.org/officeDocument/2006/relationships/customXml" Target="../ink/ink1339.xml"/><Relationship Id="rId94" Type="http://schemas.openxmlformats.org/officeDocument/2006/relationships/customXml" Target="../ink/ink1347.xml"/><Relationship Id="rId99" Type="http://schemas.openxmlformats.org/officeDocument/2006/relationships/image" Target="../media/image1372.png"/><Relationship Id="rId101" Type="http://schemas.openxmlformats.org/officeDocument/2006/relationships/image" Target="../media/image1373.png"/><Relationship Id="rId122" Type="http://schemas.openxmlformats.org/officeDocument/2006/relationships/customXml" Target="../ink/ink1361.xml"/><Relationship Id="rId143" Type="http://schemas.openxmlformats.org/officeDocument/2006/relationships/image" Target="../media/image1394.png"/><Relationship Id="rId148" Type="http://schemas.openxmlformats.org/officeDocument/2006/relationships/customXml" Target="../ink/ink1374.xml"/><Relationship Id="rId164" Type="http://schemas.openxmlformats.org/officeDocument/2006/relationships/customXml" Target="../ink/ink1382.xml"/><Relationship Id="rId4" Type="http://schemas.openxmlformats.org/officeDocument/2006/relationships/oleObject" Target="../embeddings/oleObject7.bin"/><Relationship Id="rId9" Type="http://schemas.openxmlformats.org/officeDocument/2006/relationships/image" Target="../media/image1327.png"/><Relationship Id="rId26" Type="http://schemas.openxmlformats.org/officeDocument/2006/relationships/customXml" Target="../ink/ink1313.xml"/><Relationship Id="rId47" Type="http://schemas.openxmlformats.org/officeDocument/2006/relationships/image" Target="../media/image1346.png"/><Relationship Id="rId68" Type="http://schemas.openxmlformats.org/officeDocument/2006/relationships/customXml" Target="../ink/ink1334.xml"/><Relationship Id="rId89" Type="http://schemas.openxmlformats.org/officeDocument/2006/relationships/image" Target="../media/image1367.png"/><Relationship Id="rId112" Type="http://schemas.openxmlformats.org/officeDocument/2006/relationships/customXml" Target="../ink/ink1356.xml"/><Relationship Id="rId133" Type="http://schemas.openxmlformats.org/officeDocument/2006/relationships/image" Target="../media/image1389.png"/><Relationship Id="rId154" Type="http://schemas.openxmlformats.org/officeDocument/2006/relationships/customXml" Target="../ink/ink1377.xml"/><Relationship Id="rId16" Type="http://schemas.openxmlformats.org/officeDocument/2006/relationships/customXml" Target="../ink/ink1308.xml"/><Relationship Id="rId37" Type="http://schemas.openxmlformats.org/officeDocument/2006/relationships/image" Target="../media/image1341.png"/><Relationship Id="rId58" Type="http://schemas.openxmlformats.org/officeDocument/2006/relationships/customXml" Target="../ink/ink1329.xml"/><Relationship Id="rId79" Type="http://schemas.openxmlformats.org/officeDocument/2006/relationships/image" Target="../media/image1362.png"/><Relationship Id="rId102" Type="http://schemas.openxmlformats.org/officeDocument/2006/relationships/customXml" Target="../ink/ink1351.xml"/><Relationship Id="rId123" Type="http://schemas.openxmlformats.org/officeDocument/2006/relationships/image" Target="../media/image1384.png"/><Relationship Id="rId144" Type="http://schemas.openxmlformats.org/officeDocument/2006/relationships/customXml" Target="../ink/ink1372.xml"/><Relationship Id="rId90" Type="http://schemas.openxmlformats.org/officeDocument/2006/relationships/customXml" Target="../ink/ink1345.xml"/><Relationship Id="rId165" Type="http://schemas.openxmlformats.org/officeDocument/2006/relationships/image" Target="../media/image1405.png"/><Relationship Id="rId27" Type="http://schemas.openxmlformats.org/officeDocument/2006/relationships/image" Target="../media/image1336.png"/><Relationship Id="rId48" Type="http://schemas.openxmlformats.org/officeDocument/2006/relationships/customXml" Target="../ink/ink1324.xml"/><Relationship Id="rId69" Type="http://schemas.openxmlformats.org/officeDocument/2006/relationships/image" Target="../media/image1357.png"/><Relationship Id="rId113" Type="http://schemas.openxmlformats.org/officeDocument/2006/relationships/image" Target="../media/image1379.png"/><Relationship Id="rId134" Type="http://schemas.openxmlformats.org/officeDocument/2006/relationships/customXml" Target="../ink/ink1367.xml"/><Relationship Id="rId80" Type="http://schemas.openxmlformats.org/officeDocument/2006/relationships/customXml" Target="../ink/ink1340.xml"/><Relationship Id="rId155" Type="http://schemas.openxmlformats.org/officeDocument/2006/relationships/image" Target="../media/image14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9.png"/><Relationship Id="rId13" Type="http://schemas.openxmlformats.org/officeDocument/2006/relationships/customXml" Target="../ink/ink1388.xml"/><Relationship Id="rId18" Type="http://schemas.openxmlformats.org/officeDocument/2006/relationships/image" Target="../media/image1414.png"/><Relationship Id="rId26" Type="http://schemas.openxmlformats.org/officeDocument/2006/relationships/image" Target="../media/image1418.png"/><Relationship Id="rId3" Type="http://schemas.openxmlformats.org/officeDocument/2006/relationships/customXml" Target="../ink/ink1383.xml"/><Relationship Id="rId21" Type="http://schemas.openxmlformats.org/officeDocument/2006/relationships/customXml" Target="../ink/ink1392.xml"/><Relationship Id="rId7" Type="http://schemas.openxmlformats.org/officeDocument/2006/relationships/customXml" Target="../ink/ink1385.xml"/><Relationship Id="rId12" Type="http://schemas.openxmlformats.org/officeDocument/2006/relationships/image" Target="../media/image1411.png"/><Relationship Id="rId17" Type="http://schemas.openxmlformats.org/officeDocument/2006/relationships/customXml" Target="../ink/ink1390.xml"/><Relationship Id="rId25" Type="http://schemas.openxmlformats.org/officeDocument/2006/relationships/customXml" Target="../ink/ink1394.xml"/><Relationship Id="rId2" Type="http://schemas.openxmlformats.org/officeDocument/2006/relationships/image" Target="../media/image1406.png"/><Relationship Id="rId16" Type="http://schemas.openxmlformats.org/officeDocument/2006/relationships/image" Target="../media/image1413.png"/><Relationship Id="rId20" Type="http://schemas.openxmlformats.org/officeDocument/2006/relationships/image" Target="../media/image14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8.png"/><Relationship Id="rId11" Type="http://schemas.openxmlformats.org/officeDocument/2006/relationships/customXml" Target="../ink/ink1387.xml"/><Relationship Id="rId24" Type="http://schemas.openxmlformats.org/officeDocument/2006/relationships/image" Target="../media/image1417.png"/><Relationship Id="rId5" Type="http://schemas.openxmlformats.org/officeDocument/2006/relationships/customXml" Target="../ink/ink1384.xml"/><Relationship Id="rId15" Type="http://schemas.openxmlformats.org/officeDocument/2006/relationships/customXml" Target="../ink/ink1389.xml"/><Relationship Id="rId23" Type="http://schemas.openxmlformats.org/officeDocument/2006/relationships/customXml" Target="../ink/ink1393.xml"/><Relationship Id="rId28" Type="http://schemas.openxmlformats.org/officeDocument/2006/relationships/image" Target="../media/image1419.png"/><Relationship Id="rId10" Type="http://schemas.openxmlformats.org/officeDocument/2006/relationships/image" Target="../media/image1410.png"/><Relationship Id="rId19" Type="http://schemas.openxmlformats.org/officeDocument/2006/relationships/customXml" Target="../ink/ink1391.xml"/><Relationship Id="rId4" Type="http://schemas.openxmlformats.org/officeDocument/2006/relationships/image" Target="../media/image1407.png"/><Relationship Id="rId9" Type="http://schemas.openxmlformats.org/officeDocument/2006/relationships/customXml" Target="../ink/ink1386.xml"/><Relationship Id="rId14" Type="http://schemas.openxmlformats.org/officeDocument/2006/relationships/image" Target="../media/image1412.png"/><Relationship Id="rId22" Type="http://schemas.openxmlformats.org/officeDocument/2006/relationships/image" Target="../media/image1416.png"/><Relationship Id="rId27" Type="http://schemas.openxmlformats.org/officeDocument/2006/relationships/customXml" Target="../ink/ink1395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34.png"/><Relationship Id="rId21" Type="http://schemas.openxmlformats.org/officeDocument/2006/relationships/customXml" Target="../ink/ink1402.xml"/><Relationship Id="rId34" Type="http://schemas.openxmlformats.org/officeDocument/2006/relationships/image" Target="../media/image1438.png"/><Relationship Id="rId42" Type="http://schemas.openxmlformats.org/officeDocument/2006/relationships/image" Target="../media/image1442.png"/><Relationship Id="rId47" Type="http://schemas.openxmlformats.org/officeDocument/2006/relationships/customXml" Target="../ink/ink1415.xml"/><Relationship Id="rId50" Type="http://schemas.openxmlformats.org/officeDocument/2006/relationships/image" Target="../media/image1446.png"/><Relationship Id="rId55" Type="http://schemas.openxmlformats.org/officeDocument/2006/relationships/customXml" Target="../ink/ink1419.xml"/><Relationship Id="rId63" Type="http://schemas.openxmlformats.org/officeDocument/2006/relationships/customXml" Target="../ink/ink1423.xml"/><Relationship Id="rId68" Type="http://schemas.openxmlformats.org/officeDocument/2006/relationships/image" Target="../media/image1455.png"/><Relationship Id="rId7" Type="http://schemas.openxmlformats.org/officeDocument/2006/relationships/image" Target="../media/image1424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29.png"/><Relationship Id="rId29" Type="http://schemas.openxmlformats.org/officeDocument/2006/relationships/customXml" Target="../ink/ink1406.xml"/><Relationship Id="rId11" Type="http://schemas.openxmlformats.org/officeDocument/2006/relationships/customXml" Target="../ink/ink1397.xml"/><Relationship Id="rId24" Type="http://schemas.openxmlformats.org/officeDocument/2006/relationships/image" Target="../media/image1433.png"/><Relationship Id="rId32" Type="http://schemas.openxmlformats.org/officeDocument/2006/relationships/image" Target="../media/image1437.png"/><Relationship Id="rId37" Type="http://schemas.openxmlformats.org/officeDocument/2006/relationships/customXml" Target="../ink/ink1410.xml"/><Relationship Id="rId40" Type="http://schemas.openxmlformats.org/officeDocument/2006/relationships/image" Target="../media/image1441.png"/><Relationship Id="rId45" Type="http://schemas.openxmlformats.org/officeDocument/2006/relationships/customXml" Target="../ink/ink1414.xml"/><Relationship Id="rId53" Type="http://schemas.openxmlformats.org/officeDocument/2006/relationships/customXml" Target="../ink/ink1418.xml"/><Relationship Id="rId58" Type="http://schemas.openxmlformats.org/officeDocument/2006/relationships/image" Target="../media/image1450.png"/><Relationship Id="rId66" Type="http://schemas.openxmlformats.org/officeDocument/2006/relationships/image" Target="../media/image1454.png"/><Relationship Id="rId5" Type="http://schemas.openxmlformats.org/officeDocument/2006/relationships/image" Target="../media/image1422.png"/><Relationship Id="rId61" Type="http://schemas.openxmlformats.org/officeDocument/2006/relationships/customXml" Target="../ink/ink1422.xml"/><Relationship Id="rId19" Type="http://schemas.openxmlformats.org/officeDocument/2006/relationships/customXml" Target="../ink/ink1401.xml"/><Relationship Id="rId14" Type="http://schemas.openxmlformats.org/officeDocument/2006/relationships/image" Target="../media/image1428.png"/><Relationship Id="rId22" Type="http://schemas.openxmlformats.org/officeDocument/2006/relationships/image" Target="../media/image1432.png"/><Relationship Id="rId27" Type="http://schemas.openxmlformats.org/officeDocument/2006/relationships/customXml" Target="../ink/ink1405.xml"/><Relationship Id="rId30" Type="http://schemas.openxmlformats.org/officeDocument/2006/relationships/image" Target="../media/image1436.png"/><Relationship Id="rId35" Type="http://schemas.openxmlformats.org/officeDocument/2006/relationships/customXml" Target="../ink/ink1409.xml"/><Relationship Id="rId43" Type="http://schemas.openxmlformats.org/officeDocument/2006/relationships/customXml" Target="../ink/ink1413.xml"/><Relationship Id="rId48" Type="http://schemas.openxmlformats.org/officeDocument/2006/relationships/image" Target="../media/image1445.png"/><Relationship Id="rId56" Type="http://schemas.openxmlformats.org/officeDocument/2006/relationships/image" Target="../media/image1449.png"/><Relationship Id="rId64" Type="http://schemas.openxmlformats.org/officeDocument/2006/relationships/image" Target="../media/image1453.png"/><Relationship Id="rId8" Type="http://schemas.openxmlformats.org/officeDocument/2006/relationships/image" Target="../media/image1425.jpeg"/><Relationship Id="rId51" Type="http://schemas.openxmlformats.org/officeDocument/2006/relationships/customXml" Target="../ink/ink1417.xml"/><Relationship Id="rId3" Type="http://schemas.openxmlformats.org/officeDocument/2006/relationships/image" Target="../media/image1420.png"/><Relationship Id="rId12" Type="http://schemas.openxmlformats.org/officeDocument/2006/relationships/image" Target="../media/image1427.png"/><Relationship Id="rId17" Type="http://schemas.openxmlformats.org/officeDocument/2006/relationships/customXml" Target="../ink/ink1400.xml"/><Relationship Id="rId25" Type="http://schemas.openxmlformats.org/officeDocument/2006/relationships/customXml" Target="../ink/ink1404.xml"/><Relationship Id="rId33" Type="http://schemas.openxmlformats.org/officeDocument/2006/relationships/customXml" Target="../ink/ink1408.xml"/><Relationship Id="rId38" Type="http://schemas.openxmlformats.org/officeDocument/2006/relationships/image" Target="../media/image1440.png"/><Relationship Id="rId46" Type="http://schemas.openxmlformats.org/officeDocument/2006/relationships/image" Target="../media/image1444.png"/><Relationship Id="rId59" Type="http://schemas.openxmlformats.org/officeDocument/2006/relationships/customXml" Target="../ink/ink1421.xml"/><Relationship Id="rId67" Type="http://schemas.openxmlformats.org/officeDocument/2006/relationships/customXml" Target="../ink/ink1425.xml"/><Relationship Id="rId20" Type="http://schemas.openxmlformats.org/officeDocument/2006/relationships/image" Target="../media/image1431.png"/><Relationship Id="rId41" Type="http://schemas.openxmlformats.org/officeDocument/2006/relationships/customXml" Target="../ink/ink1412.xml"/><Relationship Id="rId54" Type="http://schemas.openxmlformats.org/officeDocument/2006/relationships/image" Target="../media/image1448.png"/><Relationship Id="rId62" Type="http://schemas.openxmlformats.org/officeDocument/2006/relationships/image" Target="../media/image14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3.png"/><Relationship Id="rId15" Type="http://schemas.openxmlformats.org/officeDocument/2006/relationships/customXml" Target="../ink/ink1399.xml"/><Relationship Id="rId23" Type="http://schemas.openxmlformats.org/officeDocument/2006/relationships/customXml" Target="../ink/ink1403.xml"/><Relationship Id="rId28" Type="http://schemas.openxmlformats.org/officeDocument/2006/relationships/image" Target="../media/image1435.png"/><Relationship Id="rId36" Type="http://schemas.openxmlformats.org/officeDocument/2006/relationships/image" Target="../media/image1439.png"/><Relationship Id="rId49" Type="http://schemas.openxmlformats.org/officeDocument/2006/relationships/customXml" Target="../ink/ink1416.xml"/><Relationship Id="rId57" Type="http://schemas.openxmlformats.org/officeDocument/2006/relationships/customXml" Target="../ink/ink1420.xml"/><Relationship Id="rId10" Type="http://schemas.openxmlformats.org/officeDocument/2006/relationships/image" Target="../media/image1426.png"/><Relationship Id="rId31" Type="http://schemas.openxmlformats.org/officeDocument/2006/relationships/customXml" Target="../ink/ink1407.xml"/><Relationship Id="rId44" Type="http://schemas.openxmlformats.org/officeDocument/2006/relationships/image" Target="../media/image1443.png"/><Relationship Id="rId52" Type="http://schemas.openxmlformats.org/officeDocument/2006/relationships/image" Target="../media/image1447.png"/><Relationship Id="rId60" Type="http://schemas.openxmlformats.org/officeDocument/2006/relationships/image" Target="../media/image1451.png"/><Relationship Id="rId65" Type="http://schemas.openxmlformats.org/officeDocument/2006/relationships/customXml" Target="../ink/ink1424.xml"/><Relationship Id="rId4" Type="http://schemas.openxmlformats.org/officeDocument/2006/relationships/image" Target="../media/image1421.png"/><Relationship Id="rId9" Type="http://schemas.openxmlformats.org/officeDocument/2006/relationships/customXml" Target="../ink/ink1396.xml"/><Relationship Id="rId13" Type="http://schemas.openxmlformats.org/officeDocument/2006/relationships/customXml" Target="../ink/ink1398.xml"/><Relationship Id="rId18" Type="http://schemas.openxmlformats.org/officeDocument/2006/relationships/image" Target="../media/image1430.png"/><Relationship Id="rId39" Type="http://schemas.openxmlformats.org/officeDocument/2006/relationships/customXml" Target="../ink/ink141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.xm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customXml" Target="../ink/ink28.xml"/><Relationship Id="rId21" Type="http://schemas.openxmlformats.org/officeDocument/2006/relationships/customXml" Target="../ink/ink19.xml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47" Type="http://schemas.openxmlformats.org/officeDocument/2006/relationships/customXml" Target="../ink/ink32.xml"/><Relationship Id="rId50" Type="http://schemas.openxmlformats.org/officeDocument/2006/relationships/image" Target="../media/image34.png"/><Relationship Id="rId55" Type="http://schemas.openxmlformats.org/officeDocument/2006/relationships/customXml" Target="../ink/ink36.xml"/><Relationship Id="rId7" Type="http://schemas.openxmlformats.org/officeDocument/2006/relationships/customXml" Target="../ink/ink1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9" Type="http://schemas.openxmlformats.org/officeDocument/2006/relationships/customXml" Target="../ink/ink23.xml"/><Relationship Id="rId11" Type="http://schemas.openxmlformats.org/officeDocument/2006/relationships/customXml" Target="../ink/ink14.xml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customXml" Target="../ink/ink27.xml"/><Relationship Id="rId40" Type="http://schemas.openxmlformats.org/officeDocument/2006/relationships/image" Target="../media/image29.png"/><Relationship Id="rId45" Type="http://schemas.openxmlformats.org/officeDocument/2006/relationships/customXml" Target="../ink/ink31.xml"/><Relationship Id="rId53" Type="http://schemas.openxmlformats.org/officeDocument/2006/relationships/customXml" Target="../ink/ink35.xml"/><Relationship Id="rId58" Type="http://schemas.openxmlformats.org/officeDocument/2006/relationships/image" Target="../media/image38.png"/><Relationship Id="rId5" Type="http://schemas.openxmlformats.org/officeDocument/2006/relationships/customXml" Target="../ink/ink11.xml"/><Relationship Id="rId19" Type="http://schemas.openxmlformats.org/officeDocument/2006/relationships/customXml" Target="../ink/ink18.xml"/><Relationship Id="rId4" Type="http://schemas.openxmlformats.org/officeDocument/2006/relationships/image" Target="../media/image11.emf"/><Relationship Id="rId9" Type="http://schemas.openxmlformats.org/officeDocument/2006/relationships/customXml" Target="../ink/ink13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customXml" Target="../ink/ink22.xml"/><Relationship Id="rId30" Type="http://schemas.openxmlformats.org/officeDocument/2006/relationships/image" Target="../media/image24.png"/><Relationship Id="rId35" Type="http://schemas.openxmlformats.org/officeDocument/2006/relationships/customXml" Target="../ink/ink26.xml"/><Relationship Id="rId43" Type="http://schemas.openxmlformats.org/officeDocument/2006/relationships/customXml" Target="../ink/ink30.xml"/><Relationship Id="rId48" Type="http://schemas.openxmlformats.org/officeDocument/2006/relationships/image" Target="../media/image33.png"/><Relationship Id="rId56" Type="http://schemas.openxmlformats.org/officeDocument/2006/relationships/image" Target="../media/image37.png"/><Relationship Id="rId8" Type="http://schemas.openxmlformats.org/officeDocument/2006/relationships/image" Target="../media/image13.png"/><Relationship Id="rId51" Type="http://schemas.openxmlformats.org/officeDocument/2006/relationships/customXml" Target="../ink/ink34.xml"/><Relationship Id="rId3" Type="http://schemas.openxmlformats.org/officeDocument/2006/relationships/oleObject" Target="../embeddings/oleObject1.bin"/><Relationship Id="rId12" Type="http://schemas.openxmlformats.org/officeDocument/2006/relationships/image" Target="../media/image15.png"/><Relationship Id="rId17" Type="http://schemas.openxmlformats.org/officeDocument/2006/relationships/customXml" Target="../ink/ink17.xml"/><Relationship Id="rId25" Type="http://schemas.openxmlformats.org/officeDocument/2006/relationships/customXml" Target="../ink/ink21.xml"/><Relationship Id="rId33" Type="http://schemas.openxmlformats.org/officeDocument/2006/relationships/customXml" Target="../ink/ink25.xml"/><Relationship Id="rId38" Type="http://schemas.openxmlformats.org/officeDocument/2006/relationships/image" Target="../media/image28.png"/><Relationship Id="rId46" Type="http://schemas.openxmlformats.org/officeDocument/2006/relationships/image" Target="../media/image32.png"/><Relationship Id="rId20" Type="http://schemas.openxmlformats.org/officeDocument/2006/relationships/image" Target="../media/image19.png"/><Relationship Id="rId41" Type="http://schemas.openxmlformats.org/officeDocument/2006/relationships/customXml" Target="../ink/ink29.xml"/><Relationship Id="rId5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5" Type="http://schemas.openxmlformats.org/officeDocument/2006/relationships/customXml" Target="../ink/ink16.xml"/><Relationship Id="rId23" Type="http://schemas.openxmlformats.org/officeDocument/2006/relationships/customXml" Target="../ink/ink20.xml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49" Type="http://schemas.openxmlformats.org/officeDocument/2006/relationships/customXml" Target="../ink/ink33.xml"/><Relationship Id="rId57" Type="http://schemas.openxmlformats.org/officeDocument/2006/relationships/customXml" Target="../ink/ink37.xml"/><Relationship Id="rId10" Type="http://schemas.openxmlformats.org/officeDocument/2006/relationships/image" Target="../media/image14.png"/><Relationship Id="rId31" Type="http://schemas.openxmlformats.org/officeDocument/2006/relationships/customXml" Target="../ink/ink24.xml"/><Relationship Id="rId44" Type="http://schemas.openxmlformats.org/officeDocument/2006/relationships/image" Target="../media/image31.png"/><Relationship Id="rId52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68.png"/><Relationship Id="rId21" Type="http://schemas.openxmlformats.org/officeDocument/2006/relationships/customXml" Target="../ink/ink1435.xml"/><Relationship Id="rId42" Type="http://schemas.openxmlformats.org/officeDocument/2006/relationships/image" Target="../media/image1476.png"/><Relationship Id="rId47" Type="http://schemas.openxmlformats.org/officeDocument/2006/relationships/customXml" Target="../ink/ink1448.xml"/><Relationship Id="rId63" Type="http://schemas.openxmlformats.org/officeDocument/2006/relationships/customXml" Target="../ink/ink1456.xml"/><Relationship Id="rId68" Type="http://schemas.openxmlformats.org/officeDocument/2006/relationships/image" Target="../media/image1489.png"/><Relationship Id="rId84" Type="http://schemas.openxmlformats.org/officeDocument/2006/relationships/image" Target="../media/image1497.png"/><Relationship Id="rId89" Type="http://schemas.openxmlformats.org/officeDocument/2006/relationships/customXml" Target="../ink/ink1469.xml"/><Relationship Id="rId16" Type="http://schemas.openxmlformats.org/officeDocument/2006/relationships/image" Target="../media/image1463.png"/><Relationship Id="rId11" Type="http://schemas.openxmlformats.org/officeDocument/2006/relationships/customXml" Target="../ink/ink1430.xml"/><Relationship Id="rId32" Type="http://schemas.openxmlformats.org/officeDocument/2006/relationships/image" Target="../media/image1471.png"/><Relationship Id="rId37" Type="http://schemas.openxmlformats.org/officeDocument/2006/relationships/customXml" Target="../ink/ink1443.xml"/><Relationship Id="rId53" Type="http://schemas.openxmlformats.org/officeDocument/2006/relationships/customXml" Target="../ink/ink1451.xml"/><Relationship Id="rId58" Type="http://schemas.openxmlformats.org/officeDocument/2006/relationships/image" Target="../media/image1484.png"/><Relationship Id="rId74" Type="http://schemas.openxmlformats.org/officeDocument/2006/relationships/image" Target="../media/image1492.png"/><Relationship Id="rId79" Type="http://schemas.openxmlformats.org/officeDocument/2006/relationships/customXml" Target="../ink/ink1464.xml"/><Relationship Id="rId5" Type="http://schemas.openxmlformats.org/officeDocument/2006/relationships/customXml" Target="../ink/ink1427.xml"/><Relationship Id="rId90" Type="http://schemas.openxmlformats.org/officeDocument/2006/relationships/image" Target="../media/image1500.png"/><Relationship Id="rId95" Type="http://schemas.openxmlformats.org/officeDocument/2006/relationships/customXml" Target="../ink/ink1472.xml"/><Relationship Id="rId22" Type="http://schemas.openxmlformats.org/officeDocument/2006/relationships/image" Target="../media/image1466.png"/><Relationship Id="rId27" Type="http://schemas.openxmlformats.org/officeDocument/2006/relationships/customXml" Target="../ink/ink1438.xml"/><Relationship Id="rId43" Type="http://schemas.openxmlformats.org/officeDocument/2006/relationships/customXml" Target="../ink/ink1446.xml"/><Relationship Id="rId48" Type="http://schemas.openxmlformats.org/officeDocument/2006/relationships/image" Target="../media/image1479.png"/><Relationship Id="rId64" Type="http://schemas.openxmlformats.org/officeDocument/2006/relationships/image" Target="../media/image1487.png"/><Relationship Id="rId69" Type="http://schemas.openxmlformats.org/officeDocument/2006/relationships/customXml" Target="../ink/ink1459.xml"/><Relationship Id="rId80" Type="http://schemas.openxmlformats.org/officeDocument/2006/relationships/image" Target="../media/image1495.png"/><Relationship Id="rId85" Type="http://schemas.openxmlformats.org/officeDocument/2006/relationships/customXml" Target="../ink/ink1467.xml"/><Relationship Id="rId3" Type="http://schemas.openxmlformats.org/officeDocument/2006/relationships/customXml" Target="../ink/ink1426.xml"/><Relationship Id="rId12" Type="http://schemas.openxmlformats.org/officeDocument/2006/relationships/image" Target="../media/image1461.png"/><Relationship Id="rId17" Type="http://schemas.openxmlformats.org/officeDocument/2006/relationships/customXml" Target="../ink/ink1433.xml"/><Relationship Id="rId25" Type="http://schemas.openxmlformats.org/officeDocument/2006/relationships/customXml" Target="../ink/ink1437.xml"/><Relationship Id="rId33" Type="http://schemas.openxmlformats.org/officeDocument/2006/relationships/customXml" Target="../ink/ink1441.xml"/><Relationship Id="rId38" Type="http://schemas.openxmlformats.org/officeDocument/2006/relationships/image" Target="../media/image1474.png"/><Relationship Id="rId46" Type="http://schemas.openxmlformats.org/officeDocument/2006/relationships/image" Target="../media/image1478.png"/><Relationship Id="rId59" Type="http://schemas.openxmlformats.org/officeDocument/2006/relationships/customXml" Target="../ink/ink1454.xml"/><Relationship Id="rId67" Type="http://schemas.openxmlformats.org/officeDocument/2006/relationships/customXml" Target="../ink/ink1458.xml"/><Relationship Id="rId20" Type="http://schemas.openxmlformats.org/officeDocument/2006/relationships/image" Target="../media/image1465.png"/><Relationship Id="rId41" Type="http://schemas.openxmlformats.org/officeDocument/2006/relationships/customXml" Target="../ink/ink1445.xml"/><Relationship Id="rId54" Type="http://schemas.openxmlformats.org/officeDocument/2006/relationships/image" Target="../media/image1482.png"/><Relationship Id="rId62" Type="http://schemas.openxmlformats.org/officeDocument/2006/relationships/image" Target="../media/image1486.png"/><Relationship Id="rId70" Type="http://schemas.openxmlformats.org/officeDocument/2006/relationships/image" Target="../media/image1490.png"/><Relationship Id="rId75" Type="http://schemas.openxmlformats.org/officeDocument/2006/relationships/customXml" Target="../ink/ink1462.xml"/><Relationship Id="rId83" Type="http://schemas.openxmlformats.org/officeDocument/2006/relationships/customXml" Target="../ink/ink1466.xml"/><Relationship Id="rId88" Type="http://schemas.openxmlformats.org/officeDocument/2006/relationships/image" Target="../media/image1499.png"/><Relationship Id="rId91" Type="http://schemas.openxmlformats.org/officeDocument/2006/relationships/customXml" Target="../ink/ink1470.xml"/><Relationship Id="rId96" Type="http://schemas.openxmlformats.org/officeDocument/2006/relationships/image" Target="../media/image15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8.png"/><Relationship Id="rId15" Type="http://schemas.openxmlformats.org/officeDocument/2006/relationships/customXml" Target="../ink/ink1432.xml"/><Relationship Id="rId23" Type="http://schemas.openxmlformats.org/officeDocument/2006/relationships/customXml" Target="../ink/ink1436.xml"/><Relationship Id="rId28" Type="http://schemas.openxmlformats.org/officeDocument/2006/relationships/image" Target="../media/image1469.png"/><Relationship Id="rId36" Type="http://schemas.openxmlformats.org/officeDocument/2006/relationships/image" Target="../media/image1473.png"/><Relationship Id="rId49" Type="http://schemas.openxmlformats.org/officeDocument/2006/relationships/customXml" Target="../ink/ink1449.xml"/><Relationship Id="rId57" Type="http://schemas.openxmlformats.org/officeDocument/2006/relationships/customXml" Target="../ink/ink1453.xml"/><Relationship Id="rId10" Type="http://schemas.openxmlformats.org/officeDocument/2006/relationships/image" Target="../media/image1460.png"/><Relationship Id="rId31" Type="http://schemas.openxmlformats.org/officeDocument/2006/relationships/customXml" Target="../ink/ink1440.xml"/><Relationship Id="rId44" Type="http://schemas.openxmlformats.org/officeDocument/2006/relationships/image" Target="../media/image1477.png"/><Relationship Id="rId52" Type="http://schemas.openxmlformats.org/officeDocument/2006/relationships/image" Target="../media/image1481.png"/><Relationship Id="rId60" Type="http://schemas.openxmlformats.org/officeDocument/2006/relationships/image" Target="../media/image1485.png"/><Relationship Id="rId65" Type="http://schemas.openxmlformats.org/officeDocument/2006/relationships/customXml" Target="../ink/ink1457.xml"/><Relationship Id="rId73" Type="http://schemas.openxmlformats.org/officeDocument/2006/relationships/customXml" Target="../ink/ink1461.xml"/><Relationship Id="rId78" Type="http://schemas.openxmlformats.org/officeDocument/2006/relationships/image" Target="../media/image1494.png"/><Relationship Id="rId81" Type="http://schemas.openxmlformats.org/officeDocument/2006/relationships/customXml" Target="../ink/ink1465.xml"/><Relationship Id="rId86" Type="http://schemas.openxmlformats.org/officeDocument/2006/relationships/image" Target="../media/image1498.png"/><Relationship Id="rId94" Type="http://schemas.openxmlformats.org/officeDocument/2006/relationships/image" Target="../media/image1502.png"/><Relationship Id="rId99" Type="http://schemas.openxmlformats.org/officeDocument/2006/relationships/customXml" Target="../ink/ink1474.xml"/><Relationship Id="rId4" Type="http://schemas.openxmlformats.org/officeDocument/2006/relationships/image" Target="../media/image1457.png"/><Relationship Id="rId9" Type="http://schemas.openxmlformats.org/officeDocument/2006/relationships/customXml" Target="../ink/ink1429.xml"/><Relationship Id="rId13" Type="http://schemas.openxmlformats.org/officeDocument/2006/relationships/customXml" Target="../ink/ink1431.xml"/><Relationship Id="rId18" Type="http://schemas.openxmlformats.org/officeDocument/2006/relationships/image" Target="../media/image1464.png"/><Relationship Id="rId39" Type="http://schemas.openxmlformats.org/officeDocument/2006/relationships/customXml" Target="../ink/ink1444.xml"/><Relationship Id="rId34" Type="http://schemas.openxmlformats.org/officeDocument/2006/relationships/image" Target="../media/image1472.png"/><Relationship Id="rId50" Type="http://schemas.openxmlformats.org/officeDocument/2006/relationships/image" Target="../media/image1480.png"/><Relationship Id="rId55" Type="http://schemas.openxmlformats.org/officeDocument/2006/relationships/customXml" Target="../ink/ink1452.xml"/><Relationship Id="rId76" Type="http://schemas.openxmlformats.org/officeDocument/2006/relationships/image" Target="../media/image1493.png"/><Relationship Id="rId97" Type="http://schemas.openxmlformats.org/officeDocument/2006/relationships/customXml" Target="../ink/ink1473.xml"/><Relationship Id="rId7" Type="http://schemas.openxmlformats.org/officeDocument/2006/relationships/customXml" Target="../ink/ink1428.xml"/><Relationship Id="rId71" Type="http://schemas.openxmlformats.org/officeDocument/2006/relationships/customXml" Target="../ink/ink1460.xml"/><Relationship Id="rId92" Type="http://schemas.openxmlformats.org/officeDocument/2006/relationships/image" Target="../media/image1501.png"/><Relationship Id="rId2" Type="http://schemas.openxmlformats.org/officeDocument/2006/relationships/image" Target="../media/image1456.png"/><Relationship Id="rId29" Type="http://schemas.openxmlformats.org/officeDocument/2006/relationships/customXml" Target="../ink/ink1439.xml"/><Relationship Id="rId24" Type="http://schemas.openxmlformats.org/officeDocument/2006/relationships/image" Target="../media/image1467.png"/><Relationship Id="rId40" Type="http://schemas.openxmlformats.org/officeDocument/2006/relationships/image" Target="../media/image1475.png"/><Relationship Id="rId45" Type="http://schemas.openxmlformats.org/officeDocument/2006/relationships/customXml" Target="../ink/ink1447.xml"/><Relationship Id="rId66" Type="http://schemas.openxmlformats.org/officeDocument/2006/relationships/image" Target="../media/image1488.png"/><Relationship Id="rId87" Type="http://schemas.openxmlformats.org/officeDocument/2006/relationships/customXml" Target="../ink/ink1468.xml"/><Relationship Id="rId61" Type="http://schemas.openxmlformats.org/officeDocument/2006/relationships/customXml" Target="../ink/ink1455.xml"/><Relationship Id="rId82" Type="http://schemas.openxmlformats.org/officeDocument/2006/relationships/image" Target="../media/image1496.png"/><Relationship Id="rId19" Type="http://schemas.openxmlformats.org/officeDocument/2006/relationships/customXml" Target="../ink/ink1434.xml"/><Relationship Id="rId14" Type="http://schemas.openxmlformats.org/officeDocument/2006/relationships/image" Target="../media/image1462.png"/><Relationship Id="rId30" Type="http://schemas.openxmlformats.org/officeDocument/2006/relationships/image" Target="../media/image1470.png"/><Relationship Id="rId35" Type="http://schemas.openxmlformats.org/officeDocument/2006/relationships/customXml" Target="../ink/ink1442.xml"/><Relationship Id="rId56" Type="http://schemas.openxmlformats.org/officeDocument/2006/relationships/image" Target="../media/image1483.png"/><Relationship Id="rId77" Type="http://schemas.openxmlformats.org/officeDocument/2006/relationships/customXml" Target="../ink/ink1463.xml"/><Relationship Id="rId100" Type="http://schemas.openxmlformats.org/officeDocument/2006/relationships/image" Target="../media/image1505.png"/><Relationship Id="rId8" Type="http://schemas.openxmlformats.org/officeDocument/2006/relationships/image" Target="../media/image1459.png"/><Relationship Id="rId51" Type="http://schemas.openxmlformats.org/officeDocument/2006/relationships/customXml" Target="../ink/ink1450.xml"/><Relationship Id="rId72" Type="http://schemas.openxmlformats.org/officeDocument/2006/relationships/image" Target="../media/image1491.png"/><Relationship Id="rId93" Type="http://schemas.openxmlformats.org/officeDocument/2006/relationships/customXml" Target="../ink/ink1471.xml"/><Relationship Id="rId98" Type="http://schemas.openxmlformats.org/officeDocument/2006/relationships/image" Target="../media/image1504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32.xml"/><Relationship Id="rId21" Type="http://schemas.openxmlformats.org/officeDocument/2006/relationships/customXml" Target="../ink/ink1484.xml"/><Relationship Id="rId42" Type="http://schemas.openxmlformats.org/officeDocument/2006/relationships/image" Target="../media/image1525.png"/><Relationship Id="rId63" Type="http://schemas.openxmlformats.org/officeDocument/2006/relationships/customXml" Target="../ink/ink1505.xml"/><Relationship Id="rId84" Type="http://schemas.openxmlformats.org/officeDocument/2006/relationships/image" Target="../media/image1545.png"/><Relationship Id="rId138" Type="http://schemas.openxmlformats.org/officeDocument/2006/relationships/image" Target="../media/image1572.png"/><Relationship Id="rId159" Type="http://schemas.openxmlformats.org/officeDocument/2006/relationships/customXml" Target="../ink/ink1553.xml"/><Relationship Id="rId170" Type="http://schemas.openxmlformats.org/officeDocument/2006/relationships/image" Target="../media/image1587.png"/><Relationship Id="rId191" Type="http://schemas.openxmlformats.org/officeDocument/2006/relationships/customXml" Target="../ink/ink1569.xml"/><Relationship Id="rId107" Type="http://schemas.openxmlformats.org/officeDocument/2006/relationships/customXml" Target="../ink/ink1527.xml"/><Relationship Id="rId11" Type="http://schemas.openxmlformats.org/officeDocument/2006/relationships/customXml" Target="../ink/ink1479.xml"/><Relationship Id="rId32" Type="http://schemas.openxmlformats.org/officeDocument/2006/relationships/image" Target="../media/image1520.png"/><Relationship Id="rId53" Type="http://schemas.openxmlformats.org/officeDocument/2006/relationships/customXml" Target="../ink/ink1500.xml"/><Relationship Id="rId74" Type="http://schemas.openxmlformats.org/officeDocument/2006/relationships/image" Target="../media/image1541.png"/><Relationship Id="rId128" Type="http://schemas.openxmlformats.org/officeDocument/2006/relationships/image" Target="../media/image1567.png"/><Relationship Id="rId149" Type="http://schemas.openxmlformats.org/officeDocument/2006/relationships/customXml" Target="../ink/ink1548.xml"/><Relationship Id="rId5" Type="http://schemas.openxmlformats.org/officeDocument/2006/relationships/customXml" Target="../ink/ink1476.xml"/><Relationship Id="rId95" Type="http://schemas.openxmlformats.org/officeDocument/2006/relationships/customXml" Target="../ink/ink1521.xml"/><Relationship Id="rId160" Type="http://schemas.openxmlformats.org/officeDocument/2006/relationships/image" Target="../media/image1583.png"/><Relationship Id="rId181" Type="http://schemas.openxmlformats.org/officeDocument/2006/relationships/customXml" Target="../ink/ink1564.xml"/><Relationship Id="rId22" Type="http://schemas.openxmlformats.org/officeDocument/2006/relationships/image" Target="../media/image1515.png"/><Relationship Id="rId43" Type="http://schemas.openxmlformats.org/officeDocument/2006/relationships/customXml" Target="../ink/ink1495.xml"/><Relationship Id="rId64" Type="http://schemas.openxmlformats.org/officeDocument/2006/relationships/image" Target="../media/image1536.png"/><Relationship Id="rId118" Type="http://schemas.openxmlformats.org/officeDocument/2006/relationships/image" Target="../media/image1562.png"/><Relationship Id="rId139" Type="http://schemas.openxmlformats.org/officeDocument/2006/relationships/customXml" Target="../ink/ink1543.xml"/><Relationship Id="rId85" Type="http://schemas.openxmlformats.org/officeDocument/2006/relationships/customXml" Target="../ink/ink1516.xml"/><Relationship Id="rId150" Type="http://schemas.openxmlformats.org/officeDocument/2006/relationships/image" Target="../media/image1578.png"/><Relationship Id="rId171" Type="http://schemas.openxmlformats.org/officeDocument/2006/relationships/customXml" Target="../ink/ink1559.xml"/><Relationship Id="rId192" Type="http://schemas.openxmlformats.org/officeDocument/2006/relationships/image" Target="../media/image1598.png"/><Relationship Id="rId12" Type="http://schemas.openxmlformats.org/officeDocument/2006/relationships/image" Target="../media/image1510.png"/><Relationship Id="rId33" Type="http://schemas.openxmlformats.org/officeDocument/2006/relationships/customXml" Target="../ink/ink1490.xml"/><Relationship Id="rId108" Type="http://schemas.openxmlformats.org/officeDocument/2006/relationships/image" Target="../media/image1557.png"/><Relationship Id="rId129" Type="http://schemas.openxmlformats.org/officeDocument/2006/relationships/customXml" Target="../ink/ink1538.xml"/><Relationship Id="rId54" Type="http://schemas.openxmlformats.org/officeDocument/2006/relationships/image" Target="../media/image1531.png"/><Relationship Id="rId75" Type="http://schemas.openxmlformats.org/officeDocument/2006/relationships/customXml" Target="../ink/ink1511.xml"/><Relationship Id="rId96" Type="http://schemas.openxmlformats.org/officeDocument/2006/relationships/image" Target="../media/image1551.png"/><Relationship Id="rId140" Type="http://schemas.openxmlformats.org/officeDocument/2006/relationships/image" Target="../media/image1573.png"/><Relationship Id="rId161" Type="http://schemas.openxmlformats.org/officeDocument/2006/relationships/customXml" Target="../ink/ink1554.xml"/><Relationship Id="rId182" Type="http://schemas.openxmlformats.org/officeDocument/2006/relationships/image" Target="../media/image1593.png"/><Relationship Id="rId6" Type="http://schemas.openxmlformats.org/officeDocument/2006/relationships/image" Target="../media/image1507.png"/><Relationship Id="rId23" Type="http://schemas.openxmlformats.org/officeDocument/2006/relationships/customXml" Target="../ink/ink1485.xml"/><Relationship Id="rId119" Type="http://schemas.openxmlformats.org/officeDocument/2006/relationships/customXml" Target="../ink/ink1533.xml"/><Relationship Id="rId44" Type="http://schemas.openxmlformats.org/officeDocument/2006/relationships/image" Target="../media/image1526.png"/><Relationship Id="rId65" Type="http://schemas.openxmlformats.org/officeDocument/2006/relationships/customXml" Target="../ink/ink1506.xml"/><Relationship Id="rId86" Type="http://schemas.openxmlformats.org/officeDocument/2006/relationships/image" Target="../media/image1546.png"/><Relationship Id="rId130" Type="http://schemas.openxmlformats.org/officeDocument/2006/relationships/image" Target="../media/image1568.png"/><Relationship Id="rId151" Type="http://schemas.openxmlformats.org/officeDocument/2006/relationships/customXml" Target="../ink/ink1549.xml"/><Relationship Id="rId172" Type="http://schemas.openxmlformats.org/officeDocument/2006/relationships/image" Target="../media/image1588.png"/><Relationship Id="rId193" Type="http://schemas.openxmlformats.org/officeDocument/2006/relationships/customXml" Target="../ink/ink1570.xml"/><Relationship Id="rId13" Type="http://schemas.openxmlformats.org/officeDocument/2006/relationships/customXml" Target="../ink/ink1480.xml"/><Relationship Id="rId109" Type="http://schemas.openxmlformats.org/officeDocument/2006/relationships/customXml" Target="../ink/ink1528.xml"/><Relationship Id="rId34" Type="http://schemas.openxmlformats.org/officeDocument/2006/relationships/image" Target="../media/image1521.png"/><Relationship Id="rId55" Type="http://schemas.openxmlformats.org/officeDocument/2006/relationships/customXml" Target="../ink/ink1501.xml"/><Relationship Id="rId76" Type="http://schemas.openxmlformats.org/officeDocument/2006/relationships/image" Target="../media/image535.png"/><Relationship Id="rId97" Type="http://schemas.openxmlformats.org/officeDocument/2006/relationships/customXml" Target="../ink/ink1522.xml"/><Relationship Id="rId120" Type="http://schemas.openxmlformats.org/officeDocument/2006/relationships/image" Target="../media/image1563.png"/><Relationship Id="rId141" Type="http://schemas.openxmlformats.org/officeDocument/2006/relationships/customXml" Target="../ink/ink1544.xml"/><Relationship Id="rId7" Type="http://schemas.openxmlformats.org/officeDocument/2006/relationships/customXml" Target="../ink/ink1477.xml"/><Relationship Id="rId71" Type="http://schemas.openxmlformats.org/officeDocument/2006/relationships/customXml" Target="../ink/ink1509.xml"/><Relationship Id="rId92" Type="http://schemas.openxmlformats.org/officeDocument/2006/relationships/image" Target="../media/image1549.png"/><Relationship Id="rId162" Type="http://schemas.openxmlformats.org/officeDocument/2006/relationships/image" Target="../media/image1584.png"/><Relationship Id="rId183" Type="http://schemas.openxmlformats.org/officeDocument/2006/relationships/customXml" Target="../ink/ink1565.xml"/><Relationship Id="rId2" Type="http://schemas.openxmlformats.org/officeDocument/2006/relationships/image" Target="../media/image1456.png"/><Relationship Id="rId29" Type="http://schemas.openxmlformats.org/officeDocument/2006/relationships/customXml" Target="../ink/ink1488.xml"/><Relationship Id="rId24" Type="http://schemas.openxmlformats.org/officeDocument/2006/relationships/image" Target="../media/image1516.png"/><Relationship Id="rId40" Type="http://schemas.openxmlformats.org/officeDocument/2006/relationships/image" Target="../media/image1524.png"/><Relationship Id="rId45" Type="http://schemas.openxmlformats.org/officeDocument/2006/relationships/customXml" Target="../ink/ink1496.xml"/><Relationship Id="rId66" Type="http://schemas.openxmlformats.org/officeDocument/2006/relationships/image" Target="../media/image1537.png"/><Relationship Id="rId87" Type="http://schemas.openxmlformats.org/officeDocument/2006/relationships/customXml" Target="../ink/ink1517.xml"/><Relationship Id="rId110" Type="http://schemas.openxmlformats.org/officeDocument/2006/relationships/image" Target="../media/image1558.png"/><Relationship Id="rId115" Type="http://schemas.openxmlformats.org/officeDocument/2006/relationships/customXml" Target="../ink/ink1531.xml"/><Relationship Id="rId131" Type="http://schemas.openxmlformats.org/officeDocument/2006/relationships/customXml" Target="../ink/ink1539.xml"/><Relationship Id="rId136" Type="http://schemas.openxmlformats.org/officeDocument/2006/relationships/image" Target="../media/image1571.png"/><Relationship Id="rId157" Type="http://schemas.openxmlformats.org/officeDocument/2006/relationships/customXml" Target="../ink/ink1552.xml"/><Relationship Id="rId178" Type="http://schemas.openxmlformats.org/officeDocument/2006/relationships/image" Target="../media/image1591.png"/><Relationship Id="rId61" Type="http://schemas.openxmlformats.org/officeDocument/2006/relationships/customXml" Target="../ink/ink1504.xml"/><Relationship Id="rId82" Type="http://schemas.openxmlformats.org/officeDocument/2006/relationships/image" Target="../media/image1544.png"/><Relationship Id="rId152" Type="http://schemas.openxmlformats.org/officeDocument/2006/relationships/image" Target="../media/image1579.png"/><Relationship Id="rId173" Type="http://schemas.openxmlformats.org/officeDocument/2006/relationships/customXml" Target="../ink/ink1560.xml"/><Relationship Id="rId194" Type="http://schemas.openxmlformats.org/officeDocument/2006/relationships/image" Target="../media/image1599.png"/><Relationship Id="rId199" Type="http://schemas.openxmlformats.org/officeDocument/2006/relationships/customXml" Target="../ink/ink1573.xml"/><Relationship Id="rId19" Type="http://schemas.openxmlformats.org/officeDocument/2006/relationships/customXml" Target="../ink/ink1483.xml"/><Relationship Id="rId14" Type="http://schemas.openxmlformats.org/officeDocument/2006/relationships/image" Target="../media/image1511.png"/><Relationship Id="rId30" Type="http://schemas.openxmlformats.org/officeDocument/2006/relationships/image" Target="../media/image1519.png"/><Relationship Id="rId35" Type="http://schemas.openxmlformats.org/officeDocument/2006/relationships/customXml" Target="../ink/ink1491.xml"/><Relationship Id="rId56" Type="http://schemas.openxmlformats.org/officeDocument/2006/relationships/image" Target="../media/image1532.png"/><Relationship Id="rId77" Type="http://schemas.openxmlformats.org/officeDocument/2006/relationships/customXml" Target="../ink/ink1512.xml"/><Relationship Id="rId100" Type="http://schemas.openxmlformats.org/officeDocument/2006/relationships/image" Target="../media/image1553.png"/><Relationship Id="rId105" Type="http://schemas.openxmlformats.org/officeDocument/2006/relationships/customXml" Target="../ink/ink1526.xml"/><Relationship Id="rId126" Type="http://schemas.openxmlformats.org/officeDocument/2006/relationships/image" Target="../media/image1566.png"/><Relationship Id="rId147" Type="http://schemas.openxmlformats.org/officeDocument/2006/relationships/customXml" Target="../ink/ink1547.xml"/><Relationship Id="rId168" Type="http://schemas.openxmlformats.org/officeDocument/2006/relationships/image" Target="../media/image130.png"/><Relationship Id="rId8" Type="http://schemas.openxmlformats.org/officeDocument/2006/relationships/image" Target="../media/image1508.png"/><Relationship Id="rId51" Type="http://schemas.openxmlformats.org/officeDocument/2006/relationships/customXml" Target="../ink/ink1499.xml"/><Relationship Id="rId72" Type="http://schemas.openxmlformats.org/officeDocument/2006/relationships/image" Target="../media/image1540.png"/><Relationship Id="rId93" Type="http://schemas.openxmlformats.org/officeDocument/2006/relationships/customXml" Target="../ink/ink1520.xml"/><Relationship Id="rId98" Type="http://schemas.openxmlformats.org/officeDocument/2006/relationships/image" Target="../media/image1552.png"/><Relationship Id="rId121" Type="http://schemas.openxmlformats.org/officeDocument/2006/relationships/customXml" Target="../ink/ink1534.xml"/><Relationship Id="rId142" Type="http://schemas.openxmlformats.org/officeDocument/2006/relationships/image" Target="../media/image1574.png"/><Relationship Id="rId163" Type="http://schemas.openxmlformats.org/officeDocument/2006/relationships/customXml" Target="../ink/ink1555.xml"/><Relationship Id="rId184" Type="http://schemas.openxmlformats.org/officeDocument/2006/relationships/image" Target="../media/image1594.png"/><Relationship Id="rId189" Type="http://schemas.openxmlformats.org/officeDocument/2006/relationships/customXml" Target="../ink/ink1568.xml"/><Relationship Id="rId3" Type="http://schemas.openxmlformats.org/officeDocument/2006/relationships/customXml" Target="../ink/ink1475.xml"/><Relationship Id="rId25" Type="http://schemas.openxmlformats.org/officeDocument/2006/relationships/customXml" Target="../ink/ink1486.xml"/><Relationship Id="rId46" Type="http://schemas.openxmlformats.org/officeDocument/2006/relationships/image" Target="../media/image1527.png"/><Relationship Id="rId67" Type="http://schemas.openxmlformats.org/officeDocument/2006/relationships/customXml" Target="../ink/ink1507.xml"/><Relationship Id="rId116" Type="http://schemas.openxmlformats.org/officeDocument/2006/relationships/image" Target="../media/image1561.png"/><Relationship Id="rId137" Type="http://schemas.openxmlformats.org/officeDocument/2006/relationships/customXml" Target="../ink/ink1542.xml"/><Relationship Id="rId158" Type="http://schemas.openxmlformats.org/officeDocument/2006/relationships/image" Target="../media/image1582.png"/><Relationship Id="rId20" Type="http://schemas.openxmlformats.org/officeDocument/2006/relationships/image" Target="../media/image1514.png"/><Relationship Id="rId41" Type="http://schemas.openxmlformats.org/officeDocument/2006/relationships/customXml" Target="../ink/ink1494.xml"/><Relationship Id="rId62" Type="http://schemas.openxmlformats.org/officeDocument/2006/relationships/image" Target="../media/image1535.png"/><Relationship Id="rId83" Type="http://schemas.openxmlformats.org/officeDocument/2006/relationships/customXml" Target="../ink/ink1515.xml"/><Relationship Id="rId88" Type="http://schemas.openxmlformats.org/officeDocument/2006/relationships/image" Target="../media/image1547.png"/><Relationship Id="rId111" Type="http://schemas.openxmlformats.org/officeDocument/2006/relationships/customXml" Target="../ink/ink1529.xml"/><Relationship Id="rId132" Type="http://schemas.openxmlformats.org/officeDocument/2006/relationships/image" Target="../media/image1569.png"/><Relationship Id="rId153" Type="http://schemas.openxmlformats.org/officeDocument/2006/relationships/customXml" Target="../ink/ink1550.xml"/><Relationship Id="rId174" Type="http://schemas.openxmlformats.org/officeDocument/2006/relationships/image" Target="../media/image1589.png"/><Relationship Id="rId179" Type="http://schemas.openxmlformats.org/officeDocument/2006/relationships/customXml" Target="../ink/ink1563.xml"/><Relationship Id="rId195" Type="http://schemas.openxmlformats.org/officeDocument/2006/relationships/customXml" Target="../ink/ink1571.xml"/><Relationship Id="rId190" Type="http://schemas.openxmlformats.org/officeDocument/2006/relationships/image" Target="../media/image1597.png"/><Relationship Id="rId15" Type="http://schemas.openxmlformats.org/officeDocument/2006/relationships/customXml" Target="../ink/ink1481.xml"/><Relationship Id="rId36" Type="http://schemas.openxmlformats.org/officeDocument/2006/relationships/image" Target="../media/image1522.png"/><Relationship Id="rId57" Type="http://schemas.openxmlformats.org/officeDocument/2006/relationships/customXml" Target="../ink/ink1502.xml"/><Relationship Id="rId106" Type="http://schemas.openxmlformats.org/officeDocument/2006/relationships/image" Target="../media/image1556.png"/><Relationship Id="rId127" Type="http://schemas.openxmlformats.org/officeDocument/2006/relationships/customXml" Target="../ink/ink1537.xml"/><Relationship Id="rId10" Type="http://schemas.openxmlformats.org/officeDocument/2006/relationships/image" Target="../media/image1509.png"/><Relationship Id="rId31" Type="http://schemas.openxmlformats.org/officeDocument/2006/relationships/customXml" Target="../ink/ink1489.xml"/><Relationship Id="rId52" Type="http://schemas.openxmlformats.org/officeDocument/2006/relationships/image" Target="../media/image1530.png"/><Relationship Id="rId73" Type="http://schemas.openxmlformats.org/officeDocument/2006/relationships/customXml" Target="../ink/ink1510.xml"/><Relationship Id="rId78" Type="http://schemas.openxmlformats.org/officeDocument/2006/relationships/image" Target="../media/image1542.png"/><Relationship Id="rId94" Type="http://schemas.openxmlformats.org/officeDocument/2006/relationships/image" Target="../media/image1550.png"/><Relationship Id="rId99" Type="http://schemas.openxmlformats.org/officeDocument/2006/relationships/customXml" Target="../ink/ink1523.xml"/><Relationship Id="rId101" Type="http://schemas.openxmlformats.org/officeDocument/2006/relationships/customXml" Target="../ink/ink1524.xml"/><Relationship Id="rId122" Type="http://schemas.openxmlformats.org/officeDocument/2006/relationships/image" Target="../media/image1564.png"/><Relationship Id="rId143" Type="http://schemas.openxmlformats.org/officeDocument/2006/relationships/customXml" Target="../ink/ink1545.xml"/><Relationship Id="rId148" Type="http://schemas.openxmlformats.org/officeDocument/2006/relationships/image" Target="../media/image1577.png"/><Relationship Id="rId164" Type="http://schemas.openxmlformats.org/officeDocument/2006/relationships/image" Target="../media/image1585.png"/><Relationship Id="rId169" Type="http://schemas.openxmlformats.org/officeDocument/2006/relationships/customXml" Target="../ink/ink1558.xml"/><Relationship Id="rId185" Type="http://schemas.openxmlformats.org/officeDocument/2006/relationships/customXml" Target="../ink/ink1566.xml"/><Relationship Id="rId4" Type="http://schemas.openxmlformats.org/officeDocument/2006/relationships/image" Target="../media/image1506.png"/><Relationship Id="rId9" Type="http://schemas.openxmlformats.org/officeDocument/2006/relationships/customXml" Target="../ink/ink1478.xml"/><Relationship Id="rId180" Type="http://schemas.openxmlformats.org/officeDocument/2006/relationships/image" Target="../media/image1592.png"/><Relationship Id="rId26" Type="http://schemas.openxmlformats.org/officeDocument/2006/relationships/image" Target="../media/image1517.png"/><Relationship Id="rId47" Type="http://schemas.openxmlformats.org/officeDocument/2006/relationships/customXml" Target="../ink/ink1497.xml"/><Relationship Id="rId68" Type="http://schemas.openxmlformats.org/officeDocument/2006/relationships/image" Target="../media/image1538.png"/><Relationship Id="rId89" Type="http://schemas.openxmlformats.org/officeDocument/2006/relationships/customXml" Target="../ink/ink1518.xml"/><Relationship Id="rId112" Type="http://schemas.openxmlformats.org/officeDocument/2006/relationships/image" Target="../media/image1559.png"/><Relationship Id="rId133" Type="http://schemas.openxmlformats.org/officeDocument/2006/relationships/customXml" Target="../ink/ink1540.xml"/><Relationship Id="rId154" Type="http://schemas.openxmlformats.org/officeDocument/2006/relationships/image" Target="../media/image1580.png"/><Relationship Id="rId175" Type="http://schemas.openxmlformats.org/officeDocument/2006/relationships/customXml" Target="../ink/ink1561.xml"/><Relationship Id="rId196" Type="http://schemas.openxmlformats.org/officeDocument/2006/relationships/image" Target="../media/image1600.png"/><Relationship Id="rId200" Type="http://schemas.openxmlformats.org/officeDocument/2006/relationships/image" Target="../media/image1602.png"/><Relationship Id="rId16" Type="http://schemas.openxmlformats.org/officeDocument/2006/relationships/image" Target="../media/image1512.png"/><Relationship Id="rId37" Type="http://schemas.openxmlformats.org/officeDocument/2006/relationships/customXml" Target="../ink/ink1492.xml"/><Relationship Id="rId58" Type="http://schemas.openxmlformats.org/officeDocument/2006/relationships/image" Target="../media/image1533.png"/><Relationship Id="rId79" Type="http://schemas.openxmlformats.org/officeDocument/2006/relationships/customXml" Target="../ink/ink1513.xml"/><Relationship Id="rId102" Type="http://schemas.openxmlformats.org/officeDocument/2006/relationships/image" Target="../media/image1554.png"/><Relationship Id="rId123" Type="http://schemas.openxmlformats.org/officeDocument/2006/relationships/customXml" Target="../ink/ink1535.xml"/><Relationship Id="rId144" Type="http://schemas.openxmlformats.org/officeDocument/2006/relationships/image" Target="../media/image1575.png"/><Relationship Id="rId90" Type="http://schemas.openxmlformats.org/officeDocument/2006/relationships/image" Target="../media/image1548.png"/><Relationship Id="rId165" Type="http://schemas.openxmlformats.org/officeDocument/2006/relationships/customXml" Target="../ink/ink1556.xml"/><Relationship Id="rId186" Type="http://schemas.openxmlformats.org/officeDocument/2006/relationships/image" Target="../media/image1595.png"/><Relationship Id="rId27" Type="http://schemas.openxmlformats.org/officeDocument/2006/relationships/customXml" Target="../ink/ink1487.xml"/><Relationship Id="rId48" Type="http://schemas.openxmlformats.org/officeDocument/2006/relationships/image" Target="../media/image1528.png"/><Relationship Id="rId69" Type="http://schemas.openxmlformats.org/officeDocument/2006/relationships/customXml" Target="../ink/ink1508.xml"/><Relationship Id="rId113" Type="http://schemas.openxmlformats.org/officeDocument/2006/relationships/customXml" Target="../ink/ink1530.xml"/><Relationship Id="rId134" Type="http://schemas.openxmlformats.org/officeDocument/2006/relationships/image" Target="../media/image1570.png"/><Relationship Id="rId80" Type="http://schemas.openxmlformats.org/officeDocument/2006/relationships/image" Target="../media/image1543.png"/><Relationship Id="rId155" Type="http://schemas.openxmlformats.org/officeDocument/2006/relationships/customXml" Target="../ink/ink1551.xml"/><Relationship Id="rId176" Type="http://schemas.openxmlformats.org/officeDocument/2006/relationships/image" Target="../media/image1590.png"/><Relationship Id="rId197" Type="http://schemas.openxmlformats.org/officeDocument/2006/relationships/customXml" Target="../ink/ink1572.xml"/><Relationship Id="rId17" Type="http://schemas.openxmlformats.org/officeDocument/2006/relationships/customXml" Target="../ink/ink1482.xml"/><Relationship Id="rId38" Type="http://schemas.openxmlformats.org/officeDocument/2006/relationships/image" Target="../media/image1523.png"/><Relationship Id="rId59" Type="http://schemas.openxmlformats.org/officeDocument/2006/relationships/customXml" Target="../ink/ink1503.xml"/><Relationship Id="rId103" Type="http://schemas.openxmlformats.org/officeDocument/2006/relationships/customXml" Target="../ink/ink1525.xml"/><Relationship Id="rId124" Type="http://schemas.openxmlformats.org/officeDocument/2006/relationships/image" Target="../media/image1565.png"/><Relationship Id="rId70" Type="http://schemas.openxmlformats.org/officeDocument/2006/relationships/image" Target="../media/image1539.png"/><Relationship Id="rId91" Type="http://schemas.openxmlformats.org/officeDocument/2006/relationships/customXml" Target="../ink/ink1519.xml"/><Relationship Id="rId145" Type="http://schemas.openxmlformats.org/officeDocument/2006/relationships/customXml" Target="../ink/ink1546.xml"/><Relationship Id="rId166" Type="http://schemas.openxmlformats.org/officeDocument/2006/relationships/image" Target="../media/image1586.png"/><Relationship Id="rId187" Type="http://schemas.openxmlformats.org/officeDocument/2006/relationships/customXml" Target="../ink/ink1567.xml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518.png"/><Relationship Id="rId49" Type="http://schemas.openxmlformats.org/officeDocument/2006/relationships/customXml" Target="../ink/ink1498.xml"/><Relationship Id="rId114" Type="http://schemas.openxmlformats.org/officeDocument/2006/relationships/image" Target="../media/image1560.png"/><Relationship Id="rId60" Type="http://schemas.openxmlformats.org/officeDocument/2006/relationships/image" Target="../media/image1534.png"/><Relationship Id="rId81" Type="http://schemas.openxmlformats.org/officeDocument/2006/relationships/customXml" Target="../ink/ink1514.xml"/><Relationship Id="rId135" Type="http://schemas.openxmlformats.org/officeDocument/2006/relationships/customXml" Target="../ink/ink1541.xml"/><Relationship Id="rId156" Type="http://schemas.openxmlformats.org/officeDocument/2006/relationships/image" Target="../media/image1581.png"/><Relationship Id="rId177" Type="http://schemas.openxmlformats.org/officeDocument/2006/relationships/customXml" Target="../ink/ink1562.xml"/><Relationship Id="rId198" Type="http://schemas.openxmlformats.org/officeDocument/2006/relationships/image" Target="../media/image1601.png"/><Relationship Id="rId18" Type="http://schemas.openxmlformats.org/officeDocument/2006/relationships/image" Target="../media/image1513.png"/><Relationship Id="rId39" Type="http://schemas.openxmlformats.org/officeDocument/2006/relationships/customXml" Target="../ink/ink1493.xml"/><Relationship Id="rId50" Type="http://schemas.openxmlformats.org/officeDocument/2006/relationships/image" Target="../media/image1529.png"/><Relationship Id="rId104" Type="http://schemas.openxmlformats.org/officeDocument/2006/relationships/image" Target="../media/image1555.png"/><Relationship Id="rId125" Type="http://schemas.openxmlformats.org/officeDocument/2006/relationships/customXml" Target="../ink/ink1536.xml"/><Relationship Id="rId146" Type="http://schemas.openxmlformats.org/officeDocument/2006/relationships/image" Target="../media/image1576.png"/><Relationship Id="rId167" Type="http://schemas.openxmlformats.org/officeDocument/2006/relationships/customXml" Target="../ink/ink1557.xml"/><Relationship Id="rId188" Type="http://schemas.openxmlformats.org/officeDocument/2006/relationships/image" Target="../media/image15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6.png"/><Relationship Id="rId13" Type="http://schemas.openxmlformats.org/officeDocument/2006/relationships/customXml" Target="../ink/ink1578.xml"/><Relationship Id="rId18" Type="http://schemas.openxmlformats.org/officeDocument/2006/relationships/image" Target="../media/image1611.png"/><Relationship Id="rId3" Type="http://schemas.openxmlformats.org/officeDocument/2006/relationships/image" Target="../media/image1604.jpg"/><Relationship Id="rId21" Type="http://schemas.openxmlformats.org/officeDocument/2006/relationships/customXml" Target="../ink/ink1582.xml"/><Relationship Id="rId7" Type="http://schemas.openxmlformats.org/officeDocument/2006/relationships/customXml" Target="../ink/ink1575.xml"/><Relationship Id="rId12" Type="http://schemas.openxmlformats.org/officeDocument/2006/relationships/image" Target="../media/image1608.png"/><Relationship Id="rId17" Type="http://schemas.openxmlformats.org/officeDocument/2006/relationships/customXml" Target="../ink/ink1580.xml"/><Relationship Id="rId2" Type="http://schemas.openxmlformats.org/officeDocument/2006/relationships/image" Target="../media/image1603.png"/><Relationship Id="rId16" Type="http://schemas.openxmlformats.org/officeDocument/2006/relationships/image" Target="../media/image1610.png"/><Relationship Id="rId20" Type="http://schemas.openxmlformats.org/officeDocument/2006/relationships/image" Target="../media/image16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5.png"/><Relationship Id="rId11" Type="http://schemas.openxmlformats.org/officeDocument/2006/relationships/customXml" Target="../ink/ink1577.xml"/><Relationship Id="rId24" Type="http://schemas.openxmlformats.org/officeDocument/2006/relationships/image" Target="../media/image1614.png"/><Relationship Id="rId5" Type="http://schemas.openxmlformats.org/officeDocument/2006/relationships/customXml" Target="../ink/ink1574.xml"/><Relationship Id="rId15" Type="http://schemas.openxmlformats.org/officeDocument/2006/relationships/customXml" Target="../ink/ink1579.xml"/><Relationship Id="rId23" Type="http://schemas.openxmlformats.org/officeDocument/2006/relationships/customXml" Target="../ink/ink1583.xml"/><Relationship Id="rId10" Type="http://schemas.openxmlformats.org/officeDocument/2006/relationships/image" Target="../media/image1607.png"/><Relationship Id="rId19" Type="http://schemas.openxmlformats.org/officeDocument/2006/relationships/customXml" Target="../ink/ink1581.xml"/><Relationship Id="rId4" Type="http://schemas.openxmlformats.org/officeDocument/2006/relationships/image" Target="../media/image1456.png"/><Relationship Id="rId9" Type="http://schemas.openxmlformats.org/officeDocument/2006/relationships/customXml" Target="../ink/ink1576.xml"/><Relationship Id="rId14" Type="http://schemas.openxmlformats.org/officeDocument/2006/relationships/image" Target="../media/image1609.png"/><Relationship Id="rId22" Type="http://schemas.openxmlformats.org/officeDocument/2006/relationships/image" Target="../media/image1613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27.png"/><Relationship Id="rId21" Type="http://schemas.openxmlformats.org/officeDocument/2006/relationships/customXml" Target="../ink/ink1592.xml"/><Relationship Id="rId34" Type="http://schemas.openxmlformats.org/officeDocument/2006/relationships/image" Target="../media/image1631.png"/><Relationship Id="rId42" Type="http://schemas.openxmlformats.org/officeDocument/2006/relationships/image" Target="../media/image1635.png"/><Relationship Id="rId47" Type="http://schemas.openxmlformats.org/officeDocument/2006/relationships/customXml" Target="../ink/ink1605.xml"/><Relationship Id="rId50" Type="http://schemas.openxmlformats.org/officeDocument/2006/relationships/image" Target="../media/image1639.png"/><Relationship Id="rId55" Type="http://schemas.openxmlformats.org/officeDocument/2006/relationships/customXml" Target="../ink/ink1609.xml"/><Relationship Id="rId63" Type="http://schemas.openxmlformats.org/officeDocument/2006/relationships/customXml" Target="../ink/ink1613.xml"/><Relationship Id="rId68" Type="http://schemas.openxmlformats.org/officeDocument/2006/relationships/image" Target="../media/image1648.png"/><Relationship Id="rId7" Type="http://schemas.openxmlformats.org/officeDocument/2006/relationships/customXml" Target="../ink/ink1585.xml"/><Relationship Id="rId2" Type="http://schemas.openxmlformats.org/officeDocument/2006/relationships/image" Target="../media/image1615.png"/><Relationship Id="rId16" Type="http://schemas.openxmlformats.org/officeDocument/2006/relationships/image" Target="../media/image1622.png"/><Relationship Id="rId29" Type="http://schemas.openxmlformats.org/officeDocument/2006/relationships/customXml" Target="../ink/ink1596.xml"/><Relationship Id="rId11" Type="http://schemas.openxmlformats.org/officeDocument/2006/relationships/customXml" Target="../ink/ink1587.xml"/><Relationship Id="rId24" Type="http://schemas.openxmlformats.org/officeDocument/2006/relationships/image" Target="../media/image1626.png"/><Relationship Id="rId32" Type="http://schemas.openxmlformats.org/officeDocument/2006/relationships/image" Target="../media/image1630.png"/><Relationship Id="rId37" Type="http://schemas.openxmlformats.org/officeDocument/2006/relationships/customXml" Target="../ink/ink1600.xml"/><Relationship Id="rId40" Type="http://schemas.openxmlformats.org/officeDocument/2006/relationships/image" Target="../media/image1634.png"/><Relationship Id="rId45" Type="http://schemas.openxmlformats.org/officeDocument/2006/relationships/customXml" Target="../ink/ink1604.xml"/><Relationship Id="rId53" Type="http://schemas.openxmlformats.org/officeDocument/2006/relationships/customXml" Target="../ink/ink1608.xml"/><Relationship Id="rId58" Type="http://schemas.openxmlformats.org/officeDocument/2006/relationships/image" Target="../media/image1643.png"/><Relationship Id="rId66" Type="http://schemas.openxmlformats.org/officeDocument/2006/relationships/image" Target="../media/image1647.png"/><Relationship Id="rId5" Type="http://schemas.openxmlformats.org/officeDocument/2006/relationships/customXml" Target="../ink/ink1584.xml"/><Relationship Id="rId61" Type="http://schemas.openxmlformats.org/officeDocument/2006/relationships/customXml" Target="../ink/ink1612.xml"/><Relationship Id="rId19" Type="http://schemas.openxmlformats.org/officeDocument/2006/relationships/customXml" Target="../ink/ink1591.xml"/><Relationship Id="rId14" Type="http://schemas.openxmlformats.org/officeDocument/2006/relationships/image" Target="../media/image1621.png"/><Relationship Id="rId22" Type="http://schemas.openxmlformats.org/officeDocument/2006/relationships/image" Target="../media/image1625.png"/><Relationship Id="rId27" Type="http://schemas.openxmlformats.org/officeDocument/2006/relationships/customXml" Target="../ink/ink1595.xml"/><Relationship Id="rId30" Type="http://schemas.openxmlformats.org/officeDocument/2006/relationships/image" Target="../media/image1629.png"/><Relationship Id="rId35" Type="http://schemas.openxmlformats.org/officeDocument/2006/relationships/customXml" Target="../ink/ink1599.xml"/><Relationship Id="rId43" Type="http://schemas.openxmlformats.org/officeDocument/2006/relationships/customXml" Target="../ink/ink1603.xml"/><Relationship Id="rId48" Type="http://schemas.openxmlformats.org/officeDocument/2006/relationships/image" Target="../media/image1638.png"/><Relationship Id="rId56" Type="http://schemas.openxmlformats.org/officeDocument/2006/relationships/image" Target="../media/image1642.png"/><Relationship Id="rId64" Type="http://schemas.openxmlformats.org/officeDocument/2006/relationships/image" Target="../media/image1646.png"/><Relationship Id="rId8" Type="http://schemas.openxmlformats.org/officeDocument/2006/relationships/image" Target="../media/image1618.png"/><Relationship Id="rId51" Type="http://schemas.openxmlformats.org/officeDocument/2006/relationships/customXml" Target="../ink/ink1607.xml"/><Relationship Id="rId3" Type="http://schemas.openxmlformats.org/officeDocument/2006/relationships/image" Target="../media/image1616.png"/><Relationship Id="rId12" Type="http://schemas.openxmlformats.org/officeDocument/2006/relationships/image" Target="../media/image1620.png"/><Relationship Id="rId17" Type="http://schemas.openxmlformats.org/officeDocument/2006/relationships/customXml" Target="../ink/ink1590.xml"/><Relationship Id="rId25" Type="http://schemas.openxmlformats.org/officeDocument/2006/relationships/customXml" Target="../ink/ink1594.xml"/><Relationship Id="rId33" Type="http://schemas.openxmlformats.org/officeDocument/2006/relationships/customXml" Target="../ink/ink1598.xml"/><Relationship Id="rId38" Type="http://schemas.openxmlformats.org/officeDocument/2006/relationships/image" Target="../media/image1633.png"/><Relationship Id="rId46" Type="http://schemas.openxmlformats.org/officeDocument/2006/relationships/image" Target="../media/image1637.png"/><Relationship Id="rId59" Type="http://schemas.openxmlformats.org/officeDocument/2006/relationships/customXml" Target="../ink/ink1611.xml"/><Relationship Id="rId67" Type="http://schemas.openxmlformats.org/officeDocument/2006/relationships/customXml" Target="../ink/ink1615.xml"/><Relationship Id="rId20" Type="http://schemas.openxmlformats.org/officeDocument/2006/relationships/image" Target="../media/image1624.png"/><Relationship Id="rId41" Type="http://schemas.openxmlformats.org/officeDocument/2006/relationships/customXml" Target="../ink/ink1602.xml"/><Relationship Id="rId54" Type="http://schemas.openxmlformats.org/officeDocument/2006/relationships/image" Target="../media/image1641.png"/><Relationship Id="rId62" Type="http://schemas.openxmlformats.org/officeDocument/2006/relationships/image" Target="../media/image16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7.png"/><Relationship Id="rId15" Type="http://schemas.openxmlformats.org/officeDocument/2006/relationships/customXml" Target="../ink/ink1589.xml"/><Relationship Id="rId23" Type="http://schemas.openxmlformats.org/officeDocument/2006/relationships/customXml" Target="../ink/ink1593.xml"/><Relationship Id="rId28" Type="http://schemas.openxmlformats.org/officeDocument/2006/relationships/image" Target="../media/image1628.png"/><Relationship Id="rId36" Type="http://schemas.openxmlformats.org/officeDocument/2006/relationships/image" Target="../media/image1632.png"/><Relationship Id="rId49" Type="http://schemas.openxmlformats.org/officeDocument/2006/relationships/customXml" Target="../ink/ink1606.xml"/><Relationship Id="rId57" Type="http://schemas.openxmlformats.org/officeDocument/2006/relationships/customXml" Target="../ink/ink1610.xml"/><Relationship Id="rId10" Type="http://schemas.openxmlformats.org/officeDocument/2006/relationships/image" Target="../media/image1619.png"/><Relationship Id="rId31" Type="http://schemas.openxmlformats.org/officeDocument/2006/relationships/customXml" Target="../ink/ink1597.xml"/><Relationship Id="rId44" Type="http://schemas.openxmlformats.org/officeDocument/2006/relationships/image" Target="../media/image1636.png"/><Relationship Id="rId52" Type="http://schemas.openxmlformats.org/officeDocument/2006/relationships/image" Target="../media/image1640.png"/><Relationship Id="rId60" Type="http://schemas.openxmlformats.org/officeDocument/2006/relationships/image" Target="../media/image1644.png"/><Relationship Id="rId65" Type="http://schemas.openxmlformats.org/officeDocument/2006/relationships/customXml" Target="../ink/ink1614.xml"/><Relationship Id="rId4" Type="http://schemas.openxmlformats.org/officeDocument/2006/relationships/image" Target="../media/image1456.png"/><Relationship Id="rId9" Type="http://schemas.openxmlformats.org/officeDocument/2006/relationships/customXml" Target="../ink/ink1586.xml"/><Relationship Id="rId13" Type="http://schemas.openxmlformats.org/officeDocument/2006/relationships/customXml" Target="../ink/ink1588.xml"/><Relationship Id="rId18" Type="http://schemas.openxmlformats.org/officeDocument/2006/relationships/image" Target="../media/image1623.png"/><Relationship Id="rId39" Type="http://schemas.openxmlformats.org/officeDocument/2006/relationships/customXml" Target="../ink/ink160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3.png"/><Relationship Id="rId3" Type="http://schemas.openxmlformats.org/officeDocument/2006/relationships/image" Target="../media/image1650.png"/><Relationship Id="rId7" Type="http://schemas.openxmlformats.org/officeDocument/2006/relationships/customXml" Target="../ink/ink1617.xml"/><Relationship Id="rId2" Type="http://schemas.openxmlformats.org/officeDocument/2006/relationships/image" Target="../media/image16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2.png"/><Relationship Id="rId5" Type="http://schemas.openxmlformats.org/officeDocument/2006/relationships/customXml" Target="../ink/ink1616.xml"/><Relationship Id="rId4" Type="http://schemas.openxmlformats.org/officeDocument/2006/relationships/image" Target="../media/image1651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29.xml"/><Relationship Id="rId21" Type="http://schemas.openxmlformats.org/officeDocument/2006/relationships/image" Target="../media/image1663.png"/><Relationship Id="rId42" Type="http://schemas.openxmlformats.org/officeDocument/2006/relationships/customXml" Target="../ink/ink1637.xml"/><Relationship Id="rId47" Type="http://schemas.openxmlformats.org/officeDocument/2006/relationships/image" Target="../media/image1676.png"/><Relationship Id="rId63" Type="http://schemas.openxmlformats.org/officeDocument/2006/relationships/image" Target="../media/image1684.png"/><Relationship Id="rId68" Type="http://schemas.openxmlformats.org/officeDocument/2006/relationships/customXml" Target="../ink/ink1650.xml"/><Relationship Id="rId84" Type="http://schemas.openxmlformats.org/officeDocument/2006/relationships/customXml" Target="../ink/ink1658.xml"/><Relationship Id="rId89" Type="http://schemas.openxmlformats.org/officeDocument/2006/relationships/image" Target="../media/image1697.png"/><Relationship Id="rId16" Type="http://schemas.openxmlformats.org/officeDocument/2006/relationships/customXml" Target="../ink/ink1624.xml"/><Relationship Id="rId11" Type="http://schemas.openxmlformats.org/officeDocument/2006/relationships/image" Target="../media/image1658.png"/><Relationship Id="rId32" Type="http://schemas.openxmlformats.org/officeDocument/2006/relationships/customXml" Target="../ink/ink1632.xml"/><Relationship Id="rId37" Type="http://schemas.openxmlformats.org/officeDocument/2006/relationships/image" Target="../media/image1671.png"/><Relationship Id="rId53" Type="http://schemas.openxmlformats.org/officeDocument/2006/relationships/image" Target="../media/image1679.png"/><Relationship Id="rId58" Type="http://schemas.openxmlformats.org/officeDocument/2006/relationships/customXml" Target="../ink/ink1645.xml"/><Relationship Id="rId74" Type="http://schemas.openxmlformats.org/officeDocument/2006/relationships/customXml" Target="../ink/ink1653.xml"/><Relationship Id="rId79" Type="http://schemas.openxmlformats.org/officeDocument/2006/relationships/image" Target="../media/image1692.png"/><Relationship Id="rId5" Type="http://schemas.openxmlformats.org/officeDocument/2006/relationships/image" Target="../media/image1655.png"/><Relationship Id="rId90" Type="http://schemas.openxmlformats.org/officeDocument/2006/relationships/customXml" Target="../ink/ink1661.xml"/><Relationship Id="rId95" Type="http://schemas.openxmlformats.org/officeDocument/2006/relationships/image" Target="../media/image1700.png"/><Relationship Id="rId22" Type="http://schemas.openxmlformats.org/officeDocument/2006/relationships/customXml" Target="../ink/ink1627.xml"/><Relationship Id="rId27" Type="http://schemas.openxmlformats.org/officeDocument/2006/relationships/image" Target="../media/image1666.png"/><Relationship Id="rId43" Type="http://schemas.openxmlformats.org/officeDocument/2006/relationships/image" Target="../media/image1674.png"/><Relationship Id="rId48" Type="http://schemas.openxmlformats.org/officeDocument/2006/relationships/customXml" Target="../ink/ink1640.xml"/><Relationship Id="rId64" Type="http://schemas.openxmlformats.org/officeDocument/2006/relationships/customXml" Target="../ink/ink1648.xml"/><Relationship Id="rId69" Type="http://schemas.openxmlformats.org/officeDocument/2006/relationships/image" Target="../media/image1687.png"/><Relationship Id="rId8" Type="http://schemas.openxmlformats.org/officeDocument/2006/relationships/customXml" Target="../ink/ink1620.xml"/><Relationship Id="rId51" Type="http://schemas.openxmlformats.org/officeDocument/2006/relationships/image" Target="../media/image1678.png"/><Relationship Id="rId72" Type="http://schemas.openxmlformats.org/officeDocument/2006/relationships/customXml" Target="../ink/ink1652.xml"/><Relationship Id="rId80" Type="http://schemas.openxmlformats.org/officeDocument/2006/relationships/customXml" Target="../ink/ink1656.xml"/><Relationship Id="rId85" Type="http://schemas.openxmlformats.org/officeDocument/2006/relationships/image" Target="../media/image1695.png"/><Relationship Id="rId93" Type="http://schemas.openxmlformats.org/officeDocument/2006/relationships/image" Target="../media/image1699.png"/><Relationship Id="rId3" Type="http://schemas.openxmlformats.org/officeDocument/2006/relationships/image" Target="../media/image1654.png"/><Relationship Id="rId12" Type="http://schemas.openxmlformats.org/officeDocument/2006/relationships/customXml" Target="../ink/ink1622.xml"/><Relationship Id="rId17" Type="http://schemas.openxmlformats.org/officeDocument/2006/relationships/image" Target="../media/image1661.png"/><Relationship Id="rId25" Type="http://schemas.openxmlformats.org/officeDocument/2006/relationships/image" Target="../media/image1665.png"/><Relationship Id="rId33" Type="http://schemas.openxmlformats.org/officeDocument/2006/relationships/image" Target="../media/image1669.png"/><Relationship Id="rId38" Type="http://schemas.openxmlformats.org/officeDocument/2006/relationships/customXml" Target="../ink/ink1635.xml"/><Relationship Id="rId46" Type="http://schemas.openxmlformats.org/officeDocument/2006/relationships/customXml" Target="../ink/ink1639.xml"/><Relationship Id="rId59" Type="http://schemas.openxmlformats.org/officeDocument/2006/relationships/image" Target="../media/image1682.png"/><Relationship Id="rId67" Type="http://schemas.openxmlformats.org/officeDocument/2006/relationships/image" Target="../media/image1686.png"/><Relationship Id="rId20" Type="http://schemas.openxmlformats.org/officeDocument/2006/relationships/customXml" Target="../ink/ink1626.xml"/><Relationship Id="rId41" Type="http://schemas.openxmlformats.org/officeDocument/2006/relationships/image" Target="../media/image1673.png"/><Relationship Id="rId54" Type="http://schemas.openxmlformats.org/officeDocument/2006/relationships/customXml" Target="../ink/ink1643.xml"/><Relationship Id="rId62" Type="http://schemas.openxmlformats.org/officeDocument/2006/relationships/customXml" Target="../ink/ink1647.xml"/><Relationship Id="rId70" Type="http://schemas.openxmlformats.org/officeDocument/2006/relationships/customXml" Target="../ink/ink1651.xml"/><Relationship Id="rId75" Type="http://schemas.openxmlformats.org/officeDocument/2006/relationships/image" Target="../media/image1690.png"/><Relationship Id="rId83" Type="http://schemas.openxmlformats.org/officeDocument/2006/relationships/image" Target="../media/image1694.png"/><Relationship Id="rId88" Type="http://schemas.openxmlformats.org/officeDocument/2006/relationships/customXml" Target="../ink/ink1660.xml"/><Relationship Id="rId91" Type="http://schemas.openxmlformats.org/officeDocument/2006/relationships/image" Target="../media/image169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19.xml"/><Relationship Id="rId15" Type="http://schemas.openxmlformats.org/officeDocument/2006/relationships/image" Target="../media/image1660.png"/><Relationship Id="rId23" Type="http://schemas.openxmlformats.org/officeDocument/2006/relationships/image" Target="../media/image1664.png"/><Relationship Id="rId28" Type="http://schemas.openxmlformats.org/officeDocument/2006/relationships/customXml" Target="../ink/ink1630.xml"/><Relationship Id="rId36" Type="http://schemas.openxmlformats.org/officeDocument/2006/relationships/customXml" Target="../ink/ink1634.xml"/><Relationship Id="rId49" Type="http://schemas.openxmlformats.org/officeDocument/2006/relationships/image" Target="../media/image1677.png"/><Relationship Id="rId57" Type="http://schemas.openxmlformats.org/officeDocument/2006/relationships/image" Target="../media/image1681.png"/><Relationship Id="rId10" Type="http://schemas.openxmlformats.org/officeDocument/2006/relationships/customXml" Target="../ink/ink1621.xml"/><Relationship Id="rId31" Type="http://schemas.openxmlformats.org/officeDocument/2006/relationships/image" Target="../media/image1668.png"/><Relationship Id="rId44" Type="http://schemas.openxmlformats.org/officeDocument/2006/relationships/customXml" Target="../ink/ink1638.xml"/><Relationship Id="rId52" Type="http://schemas.openxmlformats.org/officeDocument/2006/relationships/customXml" Target="../ink/ink1642.xml"/><Relationship Id="rId60" Type="http://schemas.openxmlformats.org/officeDocument/2006/relationships/customXml" Target="../ink/ink1646.xml"/><Relationship Id="rId65" Type="http://schemas.openxmlformats.org/officeDocument/2006/relationships/image" Target="../media/image1685.png"/><Relationship Id="rId73" Type="http://schemas.openxmlformats.org/officeDocument/2006/relationships/image" Target="../media/image1689.png"/><Relationship Id="rId78" Type="http://schemas.openxmlformats.org/officeDocument/2006/relationships/customXml" Target="../ink/ink1655.xml"/><Relationship Id="rId81" Type="http://schemas.openxmlformats.org/officeDocument/2006/relationships/image" Target="../media/image1693.png"/><Relationship Id="rId86" Type="http://schemas.openxmlformats.org/officeDocument/2006/relationships/customXml" Target="../ink/ink1659.xml"/><Relationship Id="rId94" Type="http://schemas.openxmlformats.org/officeDocument/2006/relationships/customXml" Target="../ink/ink1663.xml"/><Relationship Id="rId4" Type="http://schemas.openxmlformats.org/officeDocument/2006/relationships/customXml" Target="../ink/ink1618.xml"/><Relationship Id="rId9" Type="http://schemas.openxmlformats.org/officeDocument/2006/relationships/image" Target="../media/image1657.png"/><Relationship Id="rId13" Type="http://schemas.openxmlformats.org/officeDocument/2006/relationships/image" Target="../media/image1659.png"/><Relationship Id="rId18" Type="http://schemas.openxmlformats.org/officeDocument/2006/relationships/customXml" Target="../ink/ink1625.xml"/><Relationship Id="rId39" Type="http://schemas.openxmlformats.org/officeDocument/2006/relationships/image" Target="../media/image1672.png"/><Relationship Id="rId34" Type="http://schemas.openxmlformats.org/officeDocument/2006/relationships/customXml" Target="../ink/ink1633.xml"/><Relationship Id="rId50" Type="http://schemas.openxmlformats.org/officeDocument/2006/relationships/customXml" Target="../ink/ink1641.xml"/><Relationship Id="rId55" Type="http://schemas.openxmlformats.org/officeDocument/2006/relationships/image" Target="../media/image1680.png"/><Relationship Id="rId76" Type="http://schemas.openxmlformats.org/officeDocument/2006/relationships/customXml" Target="../ink/ink1654.xml"/><Relationship Id="rId7" Type="http://schemas.openxmlformats.org/officeDocument/2006/relationships/image" Target="../media/image1656.png"/><Relationship Id="rId71" Type="http://schemas.openxmlformats.org/officeDocument/2006/relationships/image" Target="../media/image1688.png"/><Relationship Id="rId92" Type="http://schemas.openxmlformats.org/officeDocument/2006/relationships/customXml" Target="../ink/ink1662.xml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1667.png"/><Relationship Id="rId24" Type="http://schemas.openxmlformats.org/officeDocument/2006/relationships/customXml" Target="../ink/ink1628.xml"/><Relationship Id="rId40" Type="http://schemas.openxmlformats.org/officeDocument/2006/relationships/customXml" Target="../ink/ink1636.xml"/><Relationship Id="rId45" Type="http://schemas.openxmlformats.org/officeDocument/2006/relationships/image" Target="../media/image1675.png"/><Relationship Id="rId66" Type="http://schemas.openxmlformats.org/officeDocument/2006/relationships/customXml" Target="../ink/ink1649.xml"/><Relationship Id="rId87" Type="http://schemas.openxmlformats.org/officeDocument/2006/relationships/image" Target="../media/image1696.png"/><Relationship Id="rId61" Type="http://schemas.openxmlformats.org/officeDocument/2006/relationships/image" Target="../media/image1683.png"/><Relationship Id="rId82" Type="http://schemas.openxmlformats.org/officeDocument/2006/relationships/customXml" Target="../ink/ink1657.xml"/><Relationship Id="rId19" Type="http://schemas.openxmlformats.org/officeDocument/2006/relationships/image" Target="../media/image1662.png"/><Relationship Id="rId14" Type="http://schemas.openxmlformats.org/officeDocument/2006/relationships/customXml" Target="../ink/ink1623.xml"/><Relationship Id="rId30" Type="http://schemas.openxmlformats.org/officeDocument/2006/relationships/customXml" Target="../ink/ink1631.xml"/><Relationship Id="rId35" Type="http://schemas.openxmlformats.org/officeDocument/2006/relationships/image" Target="../media/image1670.png"/><Relationship Id="rId56" Type="http://schemas.openxmlformats.org/officeDocument/2006/relationships/customXml" Target="../ink/ink1644.xml"/><Relationship Id="rId77" Type="http://schemas.openxmlformats.org/officeDocument/2006/relationships/image" Target="../media/image16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67.xml"/><Relationship Id="rId13" Type="http://schemas.openxmlformats.org/officeDocument/2006/relationships/image" Target="../media/image1706.png"/><Relationship Id="rId18" Type="http://schemas.openxmlformats.org/officeDocument/2006/relationships/customXml" Target="../ink/ink1672.xml"/><Relationship Id="rId3" Type="http://schemas.openxmlformats.org/officeDocument/2006/relationships/image" Target="../media/image1701.png"/><Relationship Id="rId21" Type="http://schemas.openxmlformats.org/officeDocument/2006/relationships/image" Target="../media/image1710.png"/><Relationship Id="rId7" Type="http://schemas.openxmlformats.org/officeDocument/2006/relationships/image" Target="../media/image1703.png"/><Relationship Id="rId12" Type="http://schemas.openxmlformats.org/officeDocument/2006/relationships/customXml" Target="../ink/ink1669.xml"/><Relationship Id="rId17" Type="http://schemas.openxmlformats.org/officeDocument/2006/relationships/image" Target="../media/image1708.png"/><Relationship Id="rId2" Type="http://schemas.openxmlformats.org/officeDocument/2006/relationships/customXml" Target="../ink/ink1664.xml"/><Relationship Id="rId16" Type="http://schemas.openxmlformats.org/officeDocument/2006/relationships/customXml" Target="../ink/ink1671.xml"/><Relationship Id="rId20" Type="http://schemas.openxmlformats.org/officeDocument/2006/relationships/customXml" Target="../ink/ink167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66.xml"/><Relationship Id="rId11" Type="http://schemas.openxmlformats.org/officeDocument/2006/relationships/image" Target="../media/image1705.png"/><Relationship Id="rId5" Type="http://schemas.openxmlformats.org/officeDocument/2006/relationships/image" Target="../media/image1702.png"/><Relationship Id="rId15" Type="http://schemas.openxmlformats.org/officeDocument/2006/relationships/image" Target="../media/image1707.png"/><Relationship Id="rId10" Type="http://schemas.openxmlformats.org/officeDocument/2006/relationships/customXml" Target="../ink/ink1668.xml"/><Relationship Id="rId19" Type="http://schemas.openxmlformats.org/officeDocument/2006/relationships/image" Target="../media/image1709.png"/><Relationship Id="rId4" Type="http://schemas.openxmlformats.org/officeDocument/2006/relationships/customXml" Target="../ink/ink1665.xml"/><Relationship Id="rId9" Type="http://schemas.openxmlformats.org/officeDocument/2006/relationships/image" Target="../media/image1704.png"/><Relationship Id="rId14" Type="http://schemas.openxmlformats.org/officeDocument/2006/relationships/customXml" Target="../ink/ink167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5.png"/><Relationship Id="rId13" Type="http://schemas.openxmlformats.org/officeDocument/2006/relationships/image" Target="../media/image1718.png"/><Relationship Id="rId18" Type="http://schemas.openxmlformats.org/officeDocument/2006/relationships/customXml" Target="../ink/ink1678.xml"/><Relationship Id="rId26" Type="http://schemas.openxmlformats.org/officeDocument/2006/relationships/customXml" Target="../ink/ink1682.xml"/><Relationship Id="rId3" Type="http://schemas.openxmlformats.org/officeDocument/2006/relationships/image" Target="../media/image1711.png"/><Relationship Id="rId21" Type="http://schemas.openxmlformats.org/officeDocument/2006/relationships/image" Target="../media/image1722.png"/><Relationship Id="rId7" Type="http://schemas.openxmlformats.org/officeDocument/2006/relationships/image" Target="../media/image1714.png"/><Relationship Id="rId12" Type="http://schemas.openxmlformats.org/officeDocument/2006/relationships/customXml" Target="../ink/ink1675.xml"/><Relationship Id="rId17" Type="http://schemas.openxmlformats.org/officeDocument/2006/relationships/image" Target="../media/image1720.png"/><Relationship Id="rId25" Type="http://schemas.openxmlformats.org/officeDocument/2006/relationships/image" Target="../media/image1724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1677.xml"/><Relationship Id="rId20" Type="http://schemas.openxmlformats.org/officeDocument/2006/relationships/customXml" Target="../ink/ink1679.xml"/><Relationship Id="rId29" Type="http://schemas.openxmlformats.org/officeDocument/2006/relationships/image" Target="../media/image17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3.png"/><Relationship Id="rId11" Type="http://schemas.openxmlformats.org/officeDocument/2006/relationships/image" Target="../media/image1717.png"/><Relationship Id="rId24" Type="http://schemas.openxmlformats.org/officeDocument/2006/relationships/customXml" Target="../ink/ink1681.xml"/><Relationship Id="rId5" Type="http://schemas.openxmlformats.org/officeDocument/2006/relationships/image" Target="../media/image1712.png"/><Relationship Id="rId15" Type="http://schemas.openxmlformats.org/officeDocument/2006/relationships/image" Target="../media/image1719.png"/><Relationship Id="rId23" Type="http://schemas.openxmlformats.org/officeDocument/2006/relationships/image" Target="../media/image1723.png"/><Relationship Id="rId28" Type="http://schemas.openxmlformats.org/officeDocument/2006/relationships/customXml" Target="../ink/ink1683.xml"/><Relationship Id="rId10" Type="http://schemas.openxmlformats.org/officeDocument/2006/relationships/customXml" Target="../ink/ink1674.xml"/><Relationship Id="rId19" Type="http://schemas.openxmlformats.org/officeDocument/2006/relationships/image" Target="../media/image1721.png"/><Relationship Id="rId31" Type="http://schemas.openxmlformats.org/officeDocument/2006/relationships/image" Target="../media/image1727.png"/><Relationship Id="rId4" Type="http://schemas.openxmlformats.org/officeDocument/2006/relationships/hyperlink" Target="http://www.andrew.cmu.edu/~rule/stayin-alive" TargetMode="External"/><Relationship Id="rId9" Type="http://schemas.openxmlformats.org/officeDocument/2006/relationships/image" Target="../media/image1716.png"/><Relationship Id="rId14" Type="http://schemas.openxmlformats.org/officeDocument/2006/relationships/customXml" Target="../ink/ink1676.xml"/><Relationship Id="rId22" Type="http://schemas.openxmlformats.org/officeDocument/2006/relationships/customXml" Target="../ink/ink1680.xml"/><Relationship Id="rId27" Type="http://schemas.openxmlformats.org/officeDocument/2006/relationships/image" Target="../media/image1725.png"/><Relationship Id="rId30" Type="http://schemas.openxmlformats.org/officeDocument/2006/relationships/customXml" Target="../ink/ink16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8.png"/><Relationship Id="rId7" Type="http://schemas.openxmlformats.org/officeDocument/2006/relationships/image" Target="../media/image1730.png"/><Relationship Id="rId2" Type="http://schemas.openxmlformats.org/officeDocument/2006/relationships/customXml" Target="../ink/ink168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87.xml"/><Relationship Id="rId5" Type="http://schemas.openxmlformats.org/officeDocument/2006/relationships/image" Target="../media/image1729.png"/><Relationship Id="rId4" Type="http://schemas.openxmlformats.org/officeDocument/2006/relationships/customXml" Target="../ink/ink168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8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2.png"/><Relationship Id="rId5" Type="http://schemas.openxmlformats.org/officeDocument/2006/relationships/customXml" Target="../ink/ink1689.xml"/><Relationship Id="rId4" Type="http://schemas.openxmlformats.org/officeDocument/2006/relationships/image" Target="../media/image1731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1.png"/><Relationship Id="rId21" Type="http://schemas.openxmlformats.org/officeDocument/2006/relationships/customXml" Target="../ink/ink46.xml"/><Relationship Id="rId42" Type="http://schemas.openxmlformats.org/officeDocument/2006/relationships/image" Target="../media/image59.png"/><Relationship Id="rId47" Type="http://schemas.openxmlformats.org/officeDocument/2006/relationships/customXml" Target="../ink/ink59.xml"/><Relationship Id="rId63" Type="http://schemas.openxmlformats.org/officeDocument/2006/relationships/customXml" Target="../ink/ink67.xml"/><Relationship Id="rId68" Type="http://schemas.openxmlformats.org/officeDocument/2006/relationships/image" Target="../media/image72.png"/><Relationship Id="rId84" Type="http://schemas.openxmlformats.org/officeDocument/2006/relationships/image" Target="../media/image80.png"/><Relationship Id="rId16" Type="http://schemas.openxmlformats.org/officeDocument/2006/relationships/image" Target="../media/image46.png"/><Relationship Id="rId11" Type="http://schemas.openxmlformats.org/officeDocument/2006/relationships/customXml" Target="../ink/ink41.xml"/><Relationship Id="rId32" Type="http://schemas.openxmlformats.org/officeDocument/2006/relationships/image" Target="../media/image54.png"/><Relationship Id="rId37" Type="http://schemas.openxmlformats.org/officeDocument/2006/relationships/customXml" Target="../ink/ink54.xml"/><Relationship Id="rId53" Type="http://schemas.openxmlformats.org/officeDocument/2006/relationships/customXml" Target="../ink/ink62.xml"/><Relationship Id="rId58" Type="http://schemas.openxmlformats.org/officeDocument/2006/relationships/image" Target="../media/image67.png"/><Relationship Id="rId74" Type="http://schemas.openxmlformats.org/officeDocument/2006/relationships/image" Target="../media/image75.png"/><Relationship Id="rId79" Type="http://schemas.openxmlformats.org/officeDocument/2006/relationships/customXml" Target="../ink/ink75.xml"/><Relationship Id="rId5" Type="http://schemas.openxmlformats.org/officeDocument/2006/relationships/customXml" Target="../ink/ink38.xml"/><Relationship Id="rId61" Type="http://schemas.openxmlformats.org/officeDocument/2006/relationships/customXml" Target="../ink/ink66.xml"/><Relationship Id="rId82" Type="http://schemas.openxmlformats.org/officeDocument/2006/relationships/image" Target="../media/image79.png"/><Relationship Id="rId19" Type="http://schemas.openxmlformats.org/officeDocument/2006/relationships/customXml" Target="../ink/ink45.xml"/><Relationship Id="rId14" Type="http://schemas.openxmlformats.org/officeDocument/2006/relationships/image" Target="../media/image45.png"/><Relationship Id="rId22" Type="http://schemas.openxmlformats.org/officeDocument/2006/relationships/image" Target="../media/image49.png"/><Relationship Id="rId27" Type="http://schemas.openxmlformats.org/officeDocument/2006/relationships/customXml" Target="../ink/ink49.xml"/><Relationship Id="rId30" Type="http://schemas.openxmlformats.org/officeDocument/2006/relationships/image" Target="../media/image53.png"/><Relationship Id="rId35" Type="http://schemas.openxmlformats.org/officeDocument/2006/relationships/customXml" Target="../ink/ink53.xml"/><Relationship Id="rId43" Type="http://schemas.openxmlformats.org/officeDocument/2006/relationships/customXml" Target="../ink/ink57.xml"/><Relationship Id="rId48" Type="http://schemas.openxmlformats.org/officeDocument/2006/relationships/image" Target="../media/image62.png"/><Relationship Id="rId56" Type="http://schemas.openxmlformats.org/officeDocument/2006/relationships/image" Target="../media/image66.png"/><Relationship Id="rId64" Type="http://schemas.openxmlformats.org/officeDocument/2006/relationships/image" Target="../media/image70.png"/><Relationship Id="rId69" Type="http://schemas.openxmlformats.org/officeDocument/2006/relationships/customXml" Target="../ink/ink70.xml"/><Relationship Id="rId77" Type="http://schemas.openxmlformats.org/officeDocument/2006/relationships/customXml" Target="../ink/ink74.xml"/><Relationship Id="rId8" Type="http://schemas.openxmlformats.org/officeDocument/2006/relationships/image" Target="../media/image42.png"/><Relationship Id="rId51" Type="http://schemas.openxmlformats.org/officeDocument/2006/relationships/customXml" Target="../ink/ink61.xml"/><Relationship Id="rId72" Type="http://schemas.openxmlformats.org/officeDocument/2006/relationships/image" Target="../media/image74.png"/><Relationship Id="rId80" Type="http://schemas.openxmlformats.org/officeDocument/2006/relationships/image" Target="../media/image78.png"/><Relationship Id="rId3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customXml" Target="../ink/ink44.xml"/><Relationship Id="rId25" Type="http://schemas.openxmlformats.org/officeDocument/2006/relationships/customXml" Target="../ink/ink48.xml"/><Relationship Id="rId33" Type="http://schemas.openxmlformats.org/officeDocument/2006/relationships/customXml" Target="../ink/ink52.xml"/><Relationship Id="rId38" Type="http://schemas.openxmlformats.org/officeDocument/2006/relationships/image" Target="../media/image57.png"/><Relationship Id="rId46" Type="http://schemas.openxmlformats.org/officeDocument/2006/relationships/image" Target="../media/image61.png"/><Relationship Id="rId59" Type="http://schemas.openxmlformats.org/officeDocument/2006/relationships/customXml" Target="../ink/ink65.xml"/><Relationship Id="rId67" Type="http://schemas.openxmlformats.org/officeDocument/2006/relationships/customXml" Target="../ink/ink69.xml"/><Relationship Id="rId20" Type="http://schemas.openxmlformats.org/officeDocument/2006/relationships/image" Target="../media/image48.png"/><Relationship Id="rId41" Type="http://schemas.openxmlformats.org/officeDocument/2006/relationships/customXml" Target="../ink/ink56.xml"/><Relationship Id="rId54" Type="http://schemas.openxmlformats.org/officeDocument/2006/relationships/image" Target="../media/image65.png"/><Relationship Id="rId62" Type="http://schemas.openxmlformats.org/officeDocument/2006/relationships/image" Target="../media/image69.png"/><Relationship Id="rId70" Type="http://schemas.openxmlformats.org/officeDocument/2006/relationships/image" Target="../media/image73.png"/><Relationship Id="rId75" Type="http://schemas.openxmlformats.org/officeDocument/2006/relationships/customXml" Target="../ink/ink73.xml"/><Relationship Id="rId83" Type="http://schemas.openxmlformats.org/officeDocument/2006/relationships/customXml" Target="../ink/ink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5" Type="http://schemas.openxmlformats.org/officeDocument/2006/relationships/customXml" Target="../ink/ink43.xml"/><Relationship Id="rId23" Type="http://schemas.openxmlformats.org/officeDocument/2006/relationships/customXml" Target="../ink/ink47.xml"/><Relationship Id="rId28" Type="http://schemas.openxmlformats.org/officeDocument/2006/relationships/image" Target="../media/image52.png"/><Relationship Id="rId36" Type="http://schemas.openxmlformats.org/officeDocument/2006/relationships/image" Target="../media/image56.png"/><Relationship Id="rId49" Type="http://schemas.openxmlformats.org/officeDocument/2006/relationships/customXml" Target="../ink/ink60.xml"/><Relationship Id="rId57" Type="http://schemas.openxmlformats.org/officeDocument/2006/relationships/customXml" Target="../ink/ink64.xml"/><Relationship Id="rId10" Type="http://schemas.openxmlformats.org/officeDocument/2006/relationships/image" Target="../media/image43.png"/><Relationship Id="rId31" Type="http://schemas.openxmlformats.org/officeDocument/2006/relationships/customXml" Target="../ink/ink51.xml"/><Relationship Id="rId44" Type="http://schemas.openxmlformats.org/officeDocument/2006/relationships/image" Target="../media/image60.png"/><Relationship Id="rId52" Type="http://schemas.openxmlformats.org/officeDocument/2006/relationships/image" Target="../media/image64.png"/><Relationship Id="rId60" Type="http://schemas.openxmlformats.org/officeDocument/2006/relationships/image" Target="../media/image68.png"/><Relationship Id="rId65" Type="http://schemas.openxmlformats.org/officeDocument/2006/relationships/customXml" Target="../ink/ink68.xml"/><Relationship Id="rId73" Type="http://schemas.openxmlformats.org/officeDocument/2006/relationships/customXml" Target="../ink/ink72.xml"/><Relationship Id="rId78" Type="http://schemas.openxmlformats.org/officeDocument/2006/relationships/image" Target="../media/image77.png"/><Relationship Id="rId81" Type="http://schemas.openxmlformats.org/officeDocument/2006/relationships/customXml" Target="../ink/ink76.xml"/><Relationship Id="rId4" Type="http://schemas.openxmlformats.org/officeDocument/2006/relationships/image" Target="../media/image40.png"/><Relationship Id="rId9" Type="http://schemas.openxmlformats.org/officeDocument/2006/relationships/customXml" Target="../ink/ink40.xml"/><Relationship Id="rId13" Type="http://schemas.openxmlformats.org/officeDocument/2006/relationships/customXml" Target="../ink/ink42.xml"/><Relationship Id="rId18" Type="http://schemas.openxmlformats.org/officeDocument/2006/relationships/image" Target="../media/image47.png"/><Relationship Id="rId39" Type="http://schemas.openxmlformats.org/officeDocument/2006/relationships/customXml" Target="../ink/ink55.xml"/><Relationship Id="rId34" Type="http://schemas.openxmlformats.org/officeDocument/2006/relationships/image" Target="../media/image55.png"/><Relationship Id="rId50" Type="http://schemas.openxmlformats.org/officeDocument/2006/relationships/image" Target="../media/image63.png"/><Relationship Id="rId55" Type="http://schemas.openxmlformats.org/officeDocument/2006/relationships/customXml" Target="../ink/ink63.xml"/><Relationship Id="rId76" Type="http://schemas.openxmlformats.org/officeDocument/2006/relationships/image" Target="../media/image76.png"/><Relationship Id="rId7" Type="http://schemas.openxmlformats.org/officeDocument/2006/relationships/customXml" Target="../ink/ink39.xml"/><Relationship Id="rId71" Type="http://schemas.openxmlformats.org/officeDocument/2006/relationships/customXml" Target="../ink/ink71.xml"/><Relationship Id="rId2" Type="http://schemas.openxmlformats.org/officeDocument/2006/relationships/notesSlide" Target="../notesSlides/notesSlide3.xml"/><Relationship Id="rId29" Type="http://schemas.openxmlformats.org/officeDocument/2006/relationships/customXml" Target="../ink/ink50.xml"/><Relationship Id="rId24" Type="http://schemas.openxmlformats.org/officeDocument/2006/relationships/image" Target="../media/image50.png"/><Relationship Id="rId40" Type="http://schemas.openxmlformats.org/officeDocument/2006/relationships/image" Target="../media/image58.png"/><Relationship Id="rId45" Type="http://schemas.openxmlformats.org/officeDocument/2006/relationships/customXml" Target="../ink/ink58.xml"/><Relationship Id="rId66" Type="http://schemas.openxmlformats.org/officeDocument/2006/relationships/image" Target="../media/image71.png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90.png"/><Relationship Id="rId299" Type="http://schemas.openxmlformats.org/officeDocument/2006/relationships/image" Target="../media/image1881.png"/><Relationship Id="rId21" Type="http://schemas.openxmlformats.org/officeDocument/2006/relationships/image" Target="../media/image1742.png"/><Relationship Id="rId63" Type="http://schemas.openxmlformats.org/officeDocument/2006/relationships/image" Target="../media/image1763.png"/><Relationship Id="rId159" Type="http://schemas.openxmlformats.org/officeDocument/2006/relationships/image" Target="../media/image1811.png"/><Relationship Id="rId324" Type="http://schemas.openxmlformats.org/officeDocument/2006/relationships/customXml" Target="../ink/ink1850.xml"/><Relationship Id="rId366" Type="http://schemas.openxmlformats.org/officeDocument/2006/relationships/customXml" Target="../ink/ink1871.xml"/><Relationship Id="rId170" Type="http://schemas.openxmlformats.org/officeDocument/2006/relationships/customXml" Target="../ink/ink1773.xml"/><Relationship Id="rId226" Type="http://schemas.openxmlformats.org/officeDocument/2006/relationships/customXml" Target="../ink/ink1801.xml"/><Relationship Id="rId433" Type="http://schemas.openxmlformats.org/officeDocument/2006/relationships/image" Target="../media/image1948.png"/><Relationship Id="rId268" Type="http://schemas.openxmlformats.org/officeDocument/2006/relationships/customXml" Target="../ink/ink1822.xml"/><Relationship Id="rId32" Type="http://schemas.openxmlformats.org/officeDocument/2006/relationships/customXml" Target="../ink/ink1704.xml"/><Relationship Id="rId74" Type="http://schemas.openxmlformats.org/officeDocument/2006/relationships/customXml" Target="../ink/ink1725.xml"/><Relationship Id="rId128" Type="http://schemas.openxmlformats.org/officeDocument/2006/relationships/customXml" Target="../ink/ink1752.xml"/><Relationship Id="rId335" Type="http://schemas.openxmlformats.org/officeDocument/2006/relationships/image" Target="../media/image1899.png"/><Relationship Id="rId377" Type="http://schemas.openxmlformats.org/officeDocument/2006/relationships/image" Target="../media/image1920.png"/><Relationship Id="rId5" Type="http://schemas.openxmlformats.org/officeDocument/2006/relationships/image" Target="../media/image1734.png"/><Relationship Id="rId181" Type="http://schemas.openxmlformats.org/officeDocument/2006/relationships/image" Target="../media/image1822.png"/><Relationship Id="rId237" Type="http://schemas.openxmlformats.org/officeDocument/2006/relationships/image" Target="../media/image1850.png"/><Relationship Id="rId402" Type="http://schemas.openxmlformats.org/officeDocument/2006/relationships/customXml" Target="../ink/ink1889.xml"/><Relationship Id="rId279" Type="http://schemas.openxmlformats.org/officeDocument/2006/relationships/image" Target="../media/image1871.png"/><Relationship Id="rId43" Type="http://schemas.openxmlformats.org/officeDocument/2006/relationships/image" Target="../media/image1753.png"/><Relationship Id="rId139" Type="http://schemas.openxmlformats.org/officeDocument/2006/relationships/image" Target="../media/image1801.png"/><Relationship Id="rId290" Type="http://schemas.openxmlformats.org/officeDocument/2006/relationships/customXml" Target="../ink/ink1833.xml"/><Relationship Id="rId304" Type="http://schemas.openxmlformats.org/officeDocument/2006/relationships/customXml" Target="../ink/ink1840.xml"/><Relationship Id="rId346" Type="http://schemas.openxmlformats.org/officeDocument/2006/relationships/customXml" Target="../ink/ink1861.xml"/><Relationship Id="rId388" Type="http://schemas.openxmlformats.org/officeDocument/2006/relationships/customXml" Target="../ink/ink1882.xml"/><Relationship Id="rId85" Type="http://schemas.openxmlformats.org/officeDocument/2006/relationships/image" Target="../media/image1774.png"/><Relationship Id="rId150" Type="http://schemas.openxmlformats.org/officeDocument/2006/relationships/customXml" Target="../ink/ink1763.xml"/><Relationship Id="rId192" Type="http://schemas.openxmlformats.org/officeDocument/2006/relationships/customXml" Target="../ink/ink1784.xml"/><Relationship Id="rId206" Type="http://schemas.openxmlformats.org/officeDocument/2006/relationships/customXml" Target="../ink/ink1791.xml"/><Relationship Id="rId413" Type="http://schemas.openxmlformats.org/officeDocument/2006/relationships/image" Target="../media/image1938.png"/><Relationship Id="rId248" Type="http://schemas.openxmlformats.org/officeDocument/2006/relationships/customXml" Target="../ink/ink1812.xml"/><Relationship Id="rId12" Type="http://schemas.openxmlformats.org/officeDocument/2006/relationships/customXml" Target="../ink/ink1694.xml"/><Relationship Id="rId108" Type="http://schemas.openxmlformats.org/officeDocument/2006/relationships/customXml" Target="../ink/ink1742.xml"/><Relationship Id="rId315" Type="http://schemas.openxmlformats.org/officeDocument/2006/relationships/image" Target="../media/image1889.png"/><Relationship Id="rId357" Type="http://schemas.openxmlformats.org/officeDocument/2006/relationships/image" Target="../media/image1910.png"/><Relationship Id="rId54" Type="http://schemas.openxmlformats.org/officeDocument/2006/relationships/customXml" Target="../ink/ink1715.xml"/><Relationship Id="rId96" Type="http://schemas.openxmlformats.org/officeDocument/2006/relationships/customXml" Target="../ink/ink1736.xml"/><Relationship Id="rId161" Type="http://schemas.openxmlformats.org/officeDocument/2006/relationships/image" Target="../media/image1812.png"/><Relationship Id="rId217" Type="http://schemas.openxmlformats.org/officeDocument/2006/relationships/image" Target="../media/image1840.png"/><Relationship Id="rId399" Type="http://schemas.openxmlformats.org/officeDocument/2006/relationships/image" Target="../media/image1931.png"/><Relationship Id="rId259" Type="http://schemas.openxmlformats.org/officeDocument/2006/relationships/image" Target="../media/image1861.png"/><Relationship Id="rId424" Type="http://schemas.openxmlformats.org/officeDocument/2006/relationships/customXml" Target="../ink/ink1900.xml"/><Relationship Id="rId23" Type="http://schemas.openxmlformats.org/officeDocument/2006/relationships/image" Target="../media/image1743.png"/><Relationship Id="rId119" Type="http://schemas.openxmlformats.org/officeDocument/2006/relationships/image" Target="../media/image1791.png"/><Relationship Id="rId270" Type="http://schemas.openxmlformats.org/officeDocument/2006/relationships/customXml" Target="../ink/ink1823.xml"/><Relationship Id="rId326" Type="http://schemas.openxmlformats.org/officeDocument/2006/relationships/customXml" Target="../ink/ink1851.xml"/><Relationship Id="rId65" Type="http://schemas.openxmlformats.org/officeDocument/2006/relationships/image" Target="../media/image1764.png"/><Relationship Id="rId130" Type="http://schemas.openxmlformats.org/officeDocument/2006/relationships/customXml" Target="../ink/ink1753.xml"/><Relationship Id="rId368" Type="http://schemas.openxmlformats.org/officeDocument/2006/relationships/customXml" Target="../ink/ink1872.xml"/><Relationship Id="rId172" Type="http://schemas.openxmlformats.org/officeDocument/2006/relationships/customXml" Target="../ink/ink1774.xml"/><Relationship Id="rId228" Type="http://schemas.openxmlformats.org/officeDocument/2006/relationships/customXml" Target="../ink/ink1802.xml"/><Relationship Id="rId435" Type="http://schemas.openxmlformats.org/officeDocument/2006/relationships/image" Target="../media/image1949.png"/><Relationship Id="rId281" Type="http://schemas.openxmlformats.org/officeDocument/2006/relationships/image" Target="../media/image1872.png"/><Relationship Id="rId337" Type="http://schemas.openxmlformats.org/officeDocument/2006/relationships/image" Target="../media/image1900.png"/><Relationship Id="rId34" Type="http://schemas.openxmlformats.org/officeDocument/2006/relationships/customXml" Target="../ink/ink1705.xml"/><Relationship Id="rId76" Type="http://schemas.openxmlformats.org/officeDocument/2006/relationships/customXml" Target="../ink/ink1726.xml"/><Relationship Id="rId141" Type="http://schemas.openxmlformats.org/officeDocument/2006/relationships/image" Target="../media/image1802.png"/><Relationship Id="rId379" Type="http://schemas.openxmlformats.org/officeDocument/2006/relationships/image" Target="../media/image1921.png"/><Relationship Id="rId7" Type="http://schemas.openxmlformats.org/officeDocument/2006/relationships/image" Target="../media/image1735.png"/><Relationship Id="rId183" Type="http://schemas.openxmlformats.org/officeDocument/2006/relationships/image" Target="../media/image1823.png"/><Relationship Id="rId239" Type="http://schemas.openxmlformats.org/officeDocument/2006/relationships/image" Target="../media/image1851.png"/><Relationship Id="rId390" Type="http://schemas.openxmlformats.org/officeDocument/2006/relationships/customXml" Target="../ink/ink1883.xml"/><Relationship Id="rId404" Type="http://schemas.openxmlformats.org/officeDocument/2006/relationships/customXml" Target="../ink/ink1890.xml"/><Relationship Id="rId250" Type="http://schemas.openxmlformats.org/officeDocument/2006/relationships/customXml" Target="../ink/ink1813.xml"/><Relationship Id="rId292" Type="http://schemas.openxmlformats.org/officeDocument/2006/relationships/customXml" Target="../ink/ink1834.xml"/><Relationship Id="rId306" Type="http://schemas.openxmlformats.org/officeDocument/2006/relationships/customXml" Target="../ink/ink1841.xml"/><Relationship Id="rId45" Type="http://schemas.openxmlformats.org/officeDocument/2006/relationships/image" Target="../media/image1754.png"/><Relationship Id="rId87" Type="http://schemas.openxmlformats.org/officeDocument/2006/relationships/image" Target="../media/image1775.png"/><Relationship Id="rId110" Type="http://schemas.openxmlformats.org/officeDocument/2006/relationships/customXml" Target="../ink/ink1743.xml"/><Relationship Id="rId348" Type="http://schemas.openxmlformats.org/officeDocument/2006/relationships/customXml" Target="../ink/ink1862.xml"/><Relationship Id="rId152" Type="http://schemas.openxmlformats.org/officeDocument/2006/relationships/customXml" Target="../ink/ink1764.xml"/><Relationship Id="rId194" Type="http://schemas.openxmlformats.org/officeDocument/2006/relationships/customXml" Target="../ink/ink1785.xml"/><Relationship Id="rId208" Type="http://schemas.openxmlformats.org/officeDocument/2006/relationships/customXml" Target="../ink/ink1792.xml"/><Relationship Id="rId415" Type="http://schemas.openxmlformats.org/officeDocument/2006/relationships/image" Target="../media/image1939.png"/><Relationship Id="rId261" Type="http://schemas.openxmlformats.org/officeDocument/2006/relationships/image" Target="../media/image1862.png"/><Relationship Id="rId14" Type="http://schemas.openxmlformats.org/officeDocument/2006/relationships/customXml" Target="../ink/ink1695.xml"/><Relationship Id="rId56" Type="http://schemas.openxmlformats.org/officeDocument/2006/relationships/customXml" Target="../ink/ink1716.xml"/><Relationship Id="rId317" Type="http://schemas.openxmlformats.org/officeDocument/2006/relationships/image" Target="../media/image1890.png"/><Relationship Id="rId359" Type="http://schemas.openxmlformats.org/officeDocument/2006/relationships/image" Target="../media/image1911.png"/><Relationship Id="rId98" Type="http://schemas.openxmlformats.org/officeDocument/2006/relationships/customXml" Target="../ink/ink1737.xml"/><Relationship Id="rId121" Type="http://schemas.openxmlformats.org/officeDocument/2006/relationships/image" Target="../media/image1792.png"/><Relationship Id="rId163" Type="http://schemas.openxmlformats.org/officeDocument/2006/relationships/image" Target="../media/image1813.png"/><Relationship Id="rId219" Type="http://schemas.openxmlformats.org/officeDocument/2006/relationships/image" Target="../media/image1841.png"/><Relationship Id="rId370" Type="http://schemas.openxmlformats.org/officeDocument/2006/relationships/customXml" Target="../ink/ink1873.xml"/><Relationship Id="rId426" Type="http://schemas.openxmlformats.org/officeDocument/2006/relationships/customXml" Target="../ink/ink1901.xml"/><Relationship Id="rId230" Type="http://schemas.openxmlformats.org/officeDocument/2006/relationships/customXml" Target="../ink/ink1803.xml"/><Relationship Id="rId25" Type="http://schemas.openxmlformats.org/officeDocument/2006/relationships/image" Target="../media/image1744.png"/><Relationship Id="rId67" Type="http://schemas.openxmlformats.org/officeDocument/2006/relationships/image" Target="../media/image1765.png"/><Relationship Id="rId272" Type="http://schemas.openxmlformats.org/officeDocument/2006/relationships/customXml" Target="../ink/ink1824.xml"/><Relationship Id="rId328" Type="http://schemas.openxmlformats.org/officeDocument/2006/relationships/customXml" Target="../ink/ink1852.xml"/><Relationship Id="rId132" Type="http://schemas.openxmlformats.org/officeDocument/2006/relationships/customXml" Target="../ink/ink1754.xml"/><Relationship Id="rId174" Type="http://schemas.openxmlformats.org/officeDocument/2006/relationships/customXml" Target="../ink/ink1775.xml"/><Relationship Id="rId381" Type="http://schemas.openxmlformats.org/officeDocument/2006/relationships/image" Target="../media/image1922.png"/><Relationship Id="rId241" Type="http://schemas.openxmlformats.org/officeDocument/2006/relationships/image" Target="../media/image1852.png"/><Relationship Id="rId437" Type="http://schemas.openxmlformats.org/officeDocument/2006/relationships/image" Target="../media/image1950.png"/><Relationship Id="rId36" Type="http://schemas.openxmlformats.org/officeDocument/2006/relationships/customXml" Target="../ink/ink1706.xml"/><Relationship Id="rId283" Type="http://schemas.openxmlformats.org/officeDocument/2006/relationships/image" Target="../media/image1873.png"/><Relationship Id="rId339" Type="http://schemas.openxmlformats.org/officeDocument/2006/relationships/image" Target="../media/image1901.png"/><Relationship Id="rId78" Type="http://schemas.openxmlformats.org/officeDocument/2006/relationships/customXml" Target="../ink/ink1727.xml"/><Relationship Id="rId101" Type="http://schemas.openxmlformats.org/officeDocument/2006/relationships/image" Target="../media/image1782.png"/><Relationship Id="rId143" Type="http://schemas.openxmlformats.org/officeDocument/2006/relationships/image" Target="../media/image1803.png"/><Relationship Id="rId185" Type="http://schemas.openxmlformats.org/officeDocument/2006/relationships/image" Target="../media/image1824.png"/><Relationship Id="rId350" Type="http://schemas.openxmlformats.org/officeDocument/2006/relationships/customXml" Target="../ink/ink1863.xml"/><Relationship Id="rId406" Type="http://schemas.openxmlformats.org/officeDocument/2006/relationships/customXml" Target="../ink/ink1891.xml"/><Relationship Id="rId9" Type="http://schemas.openxmlformats.org/officeDocument/2006/relationships/image" Target="../media/image1736.png"/><Relationship Id="rId210" Type="http://schemas.openxmlformats.org/officeDocument/2006/relationships/customXml" Target="../ink/ink1793.xml"/><Relationship Id="rId392" Type="http://schemas.openxmlformats.org/officeDocument/2006/relationships/customXml" Target="../ink/ink1884.xml"/><Relationship Id="rId252" Type="http://schemas.openxmlformats.org/officeDocument/2006/relationships/customXml" Target="../ink/ink1814.xml"/><Relationship Id="rId294" Type="http://schemas.openxmlformats.org/officeDocument/2006/relationships/customXml" Target="../ink/ink1835.xml"/><Relationship Id="rId308" Type="http://schemas.openxmlformats.org/officeDocument/2006/relationships/customXml" Target="../ink/ink1842.xml"/><Relationship Id="rId47" Type="http://schemas.openxmlformats.org/officeDocument/2006/relationships/image" Target="../media/image1755.png"/><Relationship Id="rId89" Type="http://schemas.openxmlformats.org/officeDocument/2006/relationships/image" Target="../media/image1776.png"/><Relationship Id="rId112" Type="http://schemas.openxmlformats.org/officeDocument/2006/relationships/customXml" Target="../ink/ink1744.xml"/><Relationship Id="rId154" Type="http://schemas.openxmlformats.org/officeDocument/2006/relationships/customXml" Target="../ink/ink1765.xml"/><Relationship Id="rId361" Type="http://schemas.openxmlformats.org/officeDocument/2006/relationships/image" Target="../media/image1912.png"/><Relationship Id="rId196" Type="http://schemas.openxmlformats.org/officeDocument/2006/relationships/customXml" Target="../ink/ink1786.xml"/><Relationship Id="rId417" Type="http://schemas.openxmlformats.org/officeDocument/2006/relationships/image" Target="../media/image1940.png"/><Relationship Id="rId16" Type="http://schemas.openxmlformats.org/officeDocument/2006/relationships/customXml" Target="../ink/ink1696.xml"/><Relationship Id="rId221" Type="http://schemas.openxmlformats.org/officeDocument/2006/relationships/image" Target="../media/image1842.png"/><Relationship Id="rId263" Type="http://schemas.openxmlformats.org/officeDocument/2006/relationships/image" Target="../media/image1863.png"/><Relationship Id="rId319" Type="http://schemas.openxmlformats.org/officeDocument/2006/relationships/image" Target="../media/image1891.png"/><Relationship Id="rId58" Type="http://schemas.openxmlformats.org/officeDocument/2006/relationships/customXml" Target="../ink/ink1717.xml"/><Relationship Id="rId123" Type="http://schemas.openxmlformats.org/officeDocument/2006/relationships/image" Target="../media/image1793.png"/><Relationship Id="rId330" Type="http://schemas.openxmlformats.org/officeDocument/2006/relationships/customXml" Target="../ink/ink1853.xml"/><Relationship Id="rId165" Type="http://schemas.openxmlformats.org/officeDocument/2006/relationships/image" Target="../media/image1814.png"/><Relationship Id="rId372" Type="http://schemas.openxmlformats.org/officeDocument/2006/relationships/customXml" Target="../ink/ink1874.xml"/><Relationship Id="rId428" Type="http://schemas.openxmlformats.org/officeDocument/2006/relationships/customXml" Target="../ink/ink1902.xml"/><Relationship Id="rId232" Type="http://schemas.openxmlformats.org/officeDocument/2006/relationships/customXml" Target="../ink/ink1804.xml"/><Relationship Id="rId274" Type="http://schemas.openxmlformats.org/officeDocument/2006/relationships/customXml" Target="../ink/ink1825.xml"/><Relationship Id="rId27" Type="http://schemas.openxmlformats.org/officeDocument/2006/relationships/image" Target="../media/image1745.png"/><Relationship Id="rId69" Type="http://schemas.openxmlformats.org/officeDocument/2006/relationships/image" Target="../media/image1766.png"/><Relationship Id="rId134" Type="http://schemas.openxmlformats.org/officeDocument/2006/relationships/customXml" Target="../ink/ink1755.xml"/><Relationship Id="rId80" Type="http://schemas.openxmlformats.org/officeDocument/2006/relationships/customXml" Target="../ink/ink1728.xml"/><Relationship Id="rId176" Type="http://schemas.openxmlformats.org/officeDocument/2006/relationships/customXml" Target="../ink/ink1776.xml"/><Relationship Id="rId341" Type="http://schemas.openxmlformats.org/officeDocument/2006/relationships/image" Target="../media/image1902.png"/><Relationship Id="rId383" Type="http://schemas.openxmlformats.org/officeDocument/2006/relationships/image" Target="../media/image1923.png"/><Relationship Id="rId439" Type="http://schemas.openxmlformats.org/officeDocument/2006/relationships/image" Target="../media/image1951.png"/><Relationship Id="rId201" Type="http://schemas.openxmlformats.org/officeDocument/2006/relationships/image" Target="../media/image1832.png"/><Relationship Id="rId243" Type="http://schemas.openxmlformats.org/officeDocument/2006/relationships/image" Target="../media/image1853.png"/><Relationship Id="rId285" Type="http://schemas.openxmlformats.org/officeDocument/2006/relationships/image" Target="../media/image1874.png"/><Relationship Id="rId38" Type="http://schemas.openxmlformats.org/officeDocument/2006/relationships/customXml" Target="../ink/ink1707.xml"/><Relationship Id="rId103" Type="http://schemas.openxmlformats.org/officeDocument/2006/relationships/image" Target="../media/image1783.png"/><Relationship Id="rId310" Type="http://schemas.openxmlformats.org/officeDocument/2006/relationships/customXml" Target="../ink/ink1843.xml"/><Relationship Id="rId91" Type="http://schemas.openxmlformats.org/officeDocument/2006/relationships/image" Target="../media/image1777.png"/><Relationship Id="rId145" Type="http://schemas.openxmlformats.org/officeDocument/2006/relationships/image" Target="../media/image1804.png"/><Relationship Id="rId187" Type="http://schemas.openxmlformats.org/officeDocument/2006/relationships/image" Target="../media/image1825.png"/><Relationship Id="rId352" Type="http://schemas.openxmlformats.org/officeDocument/2006/relationships/customXml" Target="../ink/ink1864.xml"/><Relationship Id="rId394" Type="http://schemas.openxmlformats.org/officeDocument/2006/relationships/customXml" Target="../ink/ink1885.xml"/><Relationship Id="rId408" Type="http://schemas.openxmlformats.org/officeDocument/2006/relationships/customXml" Target="../ink/ink1892.xml"/><Relationship Id="rId212" Type="http://schemas.openxmlformats.org/officeDocument/2006/relationships/customXml" Target="../ink/ink1794.xml"/><Relationship Id="rId254" Type="http://schemas.openxmlformats.org/officeDocument/2006/relationships/customXml" Target="../ink/ink1815.xml"/><Relationship Id="rId49" Type="http://schemas.openxmlformats.org/officeDocument/2006/relationships/image" Target="../media/image1756.png"/><Relationship Id="rId114" Type="http://schemas.openxmlformats.org/officeDocument/2006/relationships/customXml" Target="../ink/ink1745.xml"/><Relationship Id="rId296" Type="http://schemas.openxmlformats.org/officeDocument/2006/relationships/customXml" Target="../ink/ink1836.xml"/><Relationship Id="rId60" Type="http://schemas.openxmlformats.org/officeDocument/2006/relationships/customXml" Target="../ink/ink1718.xml"/><Relationship Id="rId81" Type="http://schemas.openxmlformats.org/officeDocument/2006/relationships/image" Target="../media/image1772.png"/><Relationship Id="rId135" Type="http://schemas.openxmlformats.org/officeDocument/2006/relationships/image" Target="../media/image1799.png"/><Relationship Id="rId156" Type="http://schemas.openxmlformats.org/officeDocument/2006/relationships/customXml" Target="../ink/ink1766.xml"/><Relationship Id="rId177" Type="http://schemas.openxmlformats.org/officeDocument/2006/relationships/image" Target="../media/image1820.png"/><Relationship Id="rId198" Type="http://schemas.openxmlformats.org/officeDocument/2006/relationships/customXml" Target="../ink/ink1787.xml"/><Relationship Id="rId321" Type="http://schemas.openxmlformats.org/officeDocument/2006/relationships/image" Target="../media/image1892.png"/><Relationship Id="rId342" Type="http://schemas.openxmlformats.org/officeDocument/2006/relationships/customXml" Target="../ink/ink1859.xml"/><Relationship Id="rId363" Type="http://schemas.openxmlformats.org/officeDocument/2006/relationships/image" Target="../media/image1913.png"/><Relationship Id="rId384" Type="http://schemas.openxmlformats.org/officeDocument/2006/relationships/customXml" Target="../ink/ink1880.xml"/><Relationship Id="rId419" Type="http://schemas.openxmlformats.org/officeDocument/2006/relationships/image" Target="../media/image1941.png"/><Relationship Id="rId202" Type="http://schemas.openxmlformats.org/officeDocument/2006/relationships/customXml" Target="../ink/ink1789.xml"/><Relationship Id="rId223" Type="http://schemas.openxmlformats.org/officeDocument/2006/relationships/image" Target="../media/image1843.png"/><Relationship Id="rId244" Type="http://schemas.openxmlformats.org/officeDocument/2006/relationships/customXml" Target="../ink/ink1810.xml"/><Relationship Id="rId430" Type="http://schemas.openxmlformats.org/officeDocument/2006/relationships/customXml" Target="../ink/ink1903.xml"/><Relationship Id="rId18" Type="http://schemas.openxmlformats.org/officeDocument/2006/relationships/customXml" Target="../ink/ink1697.xml"/><Relationship Id="rId39" Type="http://schemas.openxmlformats.org/officeDocument/2006/relationships/image" Target="../media/image1751.png"/><Relationship Id="rId265" Type="http://schemas.openxmlformats.org/officeDocument/2006/relationships/image" Target="../media/image1864.png"/><Relationship Id="rId286" Type="http://schemas.openxmlformats.org/officeDocument/2006/relationships/customXml" Target="../ink/ink1831.xml"/><Relationship Id="rId50" Type="http://schemas.openxmlformats.org/officeDocument/2006/relationships/customXml" Target="../ink/ink1713.xml"/><Relationship Id="rId104" Type="http://schemas.openxmlformats.org/officeDocument/2006/relationships/customXml" Target="../ink/ink1740.xml"/><Relationship Id="rId125" Type="http://schemas.openxmlformats.org/officeDocument/2006/relationships/image" Target="../media/image1794.png"/><Relationship Id="rId146" Type="http://schemas.openxmlformats.org/officeDocument/2006/relationships/customXml" Target="../ink/ink1761.xml"/><Relationship Id="rId167" Type="http://schemas.openxmlformats.org/officeDocument/2006/relationships/image" Target="../media/image1815.png"/><Relationship Id="rId188" Type="http://schemas.openxmlformats.org/officeDocument/2006/relationships/customXml" Target="../ink/ink1782.xml"/><Relationship Id="rId311" Type="http://schemas.openxmlformats.org/officeDocument/2006/relationships/image" Target="../media/image1887.png"/><Relationship Id="rId332" Type="http://schemas.openxmlformats.org/officeDocument/2006/relationships/customXml" Target="../ink/ink1854.xml"/><Relationship Id="rId353" Type="http://schemas.openxmlformats.org/officeDocument/2006/relationships/image" Target="../media/image1908.png"/><Relationship Id="rId374" Type="http://schemas.openxmlformats.org/officeDocument/2006/relationships/customXml" Target="../ink/ink1875.xml"/><Relationship Id="rId395" Type="http://schemas.openxmlformats.org/officeDocument/2006/relationships/image" Target="../media/image1929.png"/><Relationship Id="rId409" Type="http://schemas.openxmlformats.org/officeDocument/2006/relationships/image" Target="../media/image1936.png"/><Relationship Id="rId71" Type="http://schemas.openxmlformats.org/officeDocument/2006/relationships/image" Target="../media/image1767.png"/><Relationship Id="rId92" Type="http://schemas.openxmlformats.org/officeDocument/2006/relationships/customXml" Target="../ink/ink1734.xml"/><Relationship Id="rId213" Type="http://schemas.openxmlformats.org/officeDocument/2006/relationships/image" Target="../media/image1838.png"/><Relationship Id="rId234" Type="http://schemas.openxmlformats.org/officeDocument/2006/relationships/customXml" Target="../ink/ink1805.xml"/><Relationship Id="rId420" Type="http://schemas.openxmlformats.org/officeDocument/2006/relationships/customXml" Target="../ink/ink1898.xml"/><Relationship Id="rId2" Type="http://schemas.openxmlformats.org/officeDocument/2006/relationships/image" Target="../media/image1733.jpeg"/><Relationship Id="rId29" Type="http://schemas.openxmlformats.org/officeDocument/2006/relationships/image" Target="../media/image1746.png"/><Relationship Id="rId255" Type="http://schemas.openxmlformats.org/officeDocument/2006/relationships/image" Target="../media/image1859.png"/><Relationship Id="rId276" Type="http://schemas.openxmlformats.org/officeDocument/2006/relationships/customXml" Target="../ink/ink1826.xml"/><Relationship Id="rId297" Type="http://schemas.openxmlformats.org/officeDocument/2006/relationships/image" Target="../media/image1880.png"/><Relationship Id="rId40" Type="http://schemas.openxmlformats.org/officeDocument/2006/relationships/customXml" Target="../ink/ink1708.xml"/><Relationship Id="rId115" Type="http://schemas.openxmlformats.org/officeDocument/2006/relationships/image" Target="../media/image1789.png"/><Relationship Id="rId136" Type="http://schemas.openxmlformats.org/officeDocument/2006/relationships/customXml" Target="../ink/ink1756.xml"/><Relationship Id="rId157" Type="http://schemas.openxmlformats.org/officeDocument/2006/relationships/image" Target="../media/image1810.png"/><Relationship Id="rId178" Type="http://schemas.openxmlformats.org/officeDocument/2006/relationships/customXml" Target="../ink/ink1777.xml"/><Relationship Id="rId301" Type="http://schemas.openxmlformats.org/officeDocument/2006/relationships/image" Target="../media/image1882.png"/><Relationship Id="rId322" Type="http://schemas.openxmlformats.org/officeDocument/2006/relationships/customXml" Target="../ink/ink1849.xml"/><Relationship Id="rId343" Type="http://schemas.openxmlformats.org/officeDocument/2006/relationships/image" Target="../media/image1903.png"/><Relationship Id="rId364" Type="http://schemas.openxmlformats.org/officeDocument/2006/relationships/customXml" Target="../ink/ink1870.xml"/><Relationship Id="rId61" Type="http://schemas.openxmlformats.org/officeDocument/2006/relationships/image" Target="../media/image1762.png"/><Relationship Id="rId82" Type="http://schemas.openxmlformats.org/officeDocument/2006/relationships/customXml" Target="../ink/ink1729.xml"/><Relationship Id="rId199" Type="http://schemas.openxmlformats.org/officeDocument/2006/relationships/image" Target="../media/image1831.png"/><Relationship Id="rId203" Type="http://schemas.openxmlformats.org/officeDocument/2006/relationships/image" Target="../media/image1833.png"/><Relationship Id="rId385" Type="http://schemas.openxmlformats.org/officeDocument/2006/relationships/image" Target="../media/image1924.png"/><Relationship Id="rId19" Type="http://schemas.openxmlformats.org/officeDocument/2006/relationships/image" Target="../media/image1741.png"/><Relationship Id="rId224" Type="http://schemas.openxmlformats.org/officeDocument/2006/relationships/customXml" Target="../ink/ink1800.xml"/><Relationship Id="rId245" Type="http://schemas.openxmlformats.org/officeDocument/2006/relationships/image" Target="../media/image1854.png"/><Relationship Id="rId266" Type="http://schemas.openxmlformats.org/officeDocument/2006/relationships/customXml" Target="../ink/ink1821.xml"/><Relationship Id="rId287" Type="http://schemas.openxmlformats.org/officeDocument/2006/relationships/image" Target="../media/image1875.png"/><Relationship Id="rId410" Type="http://schemas.openxmlformats.org/officeDocument/2006/relationships/customXml" Target="../ink/ink1893.xml"/><Relationship Id="rId431" Type="http://schemas.openxmlformats.org/officeDocument/2006/relationships/image" Target="../media/image1947.png"/><Relationship Id="rId30" Type="http://schemas.openxmlformats.org/officeDocument/2006/relationships/customXml" Target="../ink/ink1703.xml"/><Relationship Id="rId105" Type="http://schemas.openxmlformats.org/officeDocument/2006/relationships/image" Target="../media/image1784.png"/><Relationship Id="rId126" Type="http://schemas.openxmlformats.org/officeDocument/2006/relationships/customXml" Target="../ink/ink1751.xml"/><Relationship Id="rId147" Type="http://schemas.openxmlformats.org/officeDocument/2006/relationships/image" Target="../media/image1805.png"/><Relationship Id="rId168" Type="http://schemas.openxmlformats.org/officeDocument/2006/relationships/customXml" Target="../ink/ink1772.xml"/><Relationship Id="rId312" Type="http://schemas.openxmlformats.org/officeDocument/2006/relationships/customXml" Target="../ink/ink1844.xml"/><Relationship Id="rId333" Type="http://schemas.openxmlformats.org/officeDocument/2006/relationships/image" Target="../media/image1898.png"/><Relationship Id="rId354" Type="http://schemas.openxmlformats.org/officeDocument/2006/relationships/customXml" Target="../ink/ink1865.xml"/><Relationship Id="rId51" Type="http://schemas.openxmlformats.org/officeDocument/2006/relationships/image" Target="../media/image1757.png"/><Relationship Id="rId72" Type="http://schemas.openxmlformats.org/officeDocument/2006/relationships/customXml" Target="../ink/ink1724.xml"/><Relationship Id="rId93" Type="http://schemas.openxmlformats.org/officeDocument/2006/relationships/image" Target="../media/image1778.png"/><Relationship Id="rId189" Type="http://schemas.openxmlformats.org/officeDocument/2006/relationships/image" Target="../media/image1826.png"/><Relationship Id="rId375" Type="http://schemas.openxmlformats.org/officeDocument/2006/relationships/image" Target="../media/image1919.png"/><Relationship Id="rId396" Type="http://schemas.openxmlformats.org/officeDocument/2006/relationships/customXml" Target="../ink/ink1886.xml"/><Relationship Id="rId3" Type="http://schemas.openxmlformats.org/officeDocument/2006/relationships/image" Target="../media/image5410.png"/><Relationship Id="rId214" Type="http://schemas.openxmlformats.org/officeDocument/2006/relationships/customXml" Target="../ink/ink1795.xml"/><Relationship Id="rId235" Type="http://schemas.openxmlformats.org/officeDocument/2006/relationships/image" Target="../media/image1849.png"/><Relationship Id="rId256" Type="http://schemas.openxmlformats.org/officeDocument/2006/relationships/customXml" Target="../ink/ink1816.xml"/><Relationship Id="rId277" Type="http://schemas.openxmlformats.org/officeDocument/2006/relationships/image" Target="../media/image1870.png"/><Relationship Id="rId298" Type="http://schemas.openxmlformats.org/officeDocument/2006/relationships/customXml" Target="../ink/ink1837.xml"/><Relationship Id="rId400" Type="http://schemas.openxmlformats.org/officeDocument/2006/relationships/customXml" Target="../ink/ink1888.xml"/><Relationship Id="rId421" Type="http://schemas.openxmlformats.org/officeDocument/2006/relationships/image" Target="../media/image1942.png"/><Relationship Id="rId116" Type="http://schemas.openxmlformats.org/officeDocument/2006/relationships/customXml" Target="../ink/ink1746.xml"/><Relationship Id="rId137" Type="http://schemas.openxmlformats.org/officeDocument/2006/relationships/image" Target="../media/image1800.png"/><Relationship Id="rId158" Type="http://schemas.openxmlformats.org/officeDocument/2006/relationships/customXml" Target="../ink/ink1767.xml"/><Relationship Id="rId302" Type="http://schemas.openxmlformats.org/officeDocument/2006/relationships/customXml" Target="../ink/ink1839.xml"/><Relationship Id="rId323" Type="http://schemas.openxmlformats.org/officeDocument/2006/relationships/image" Target="../media/image1893.png"/><Relationship Id="rId344" Type="http://schemas.openxmlformats.org/officeDocument/2006/relationships/customXml" Target="../ink/ink1860.xml"/><Relationship Id="rId20" Type="http://schemas.openxmlformats.org/officeDocument/2006/relationships/customXml" Target="../ink/ink1698.xml"/><Relationship Id="rId41" Type="http://schemas.openxmlformats.org/officeDocument/2006/relationships/image" Target="../media/image1752.png"/><Relationship Id="rId62" Type="http://schemas.openxmlformats.org/officeDocument/2006/relationships/customXml" Target="../ink/ink1719.xml"/><Relationship Id="rId83" Type="http://schemas.openxmlformats.org/officeDocument/2006/relationships/image" Target="../media/image1773.png"/><Relationship Id="rId179" Type="http://schemas.openxmlformats.org/officeDocument/2006/relationships/image" Target="../media/image1821.png"/><Relationship Id="rId365" Type="http://schemas.openxmlformats.org/officeDocument/2006/relationships/image" Target="../media/image1914.png"/><Relationship Id="rId386" Type="http://schemas.openxmlformats.org/officeDocument/2006/relationships/customXml" Target="../ink/ink1881.xml"/><Relationship Id="rId190" Type="http://schemas.openxmlformats.org/officeDocument/2006/relationships/customXml" Target="../ink/ink1783.xml"/><Relationship Id="rId204" Type="http://schemas.openxmlformats.org/officeDocument/2006/relationships/customXml" Target="../ink/ink1790.xml"/><Relationship Id="rId225" Type="http://schemas.openxmlformats.org/officeDocument/2006/relationships/image" Target="../media/image1844.png"/><Relationship Id="rId246" Type="http://schemas.openxmlformats.org/officeDocument/2006/relationships/customXml" Target="../ink/ink1811.xml"/><Relationship Id="rId267" Type="http://schemas.openxmlformats.org/officeDocument/2006/relationships/image" Target="../media/image1865.png"/><Relationship Id="rId288" Type="http://schemas.openxmlformats.org/officeDocument/2006/relationships/customXml" Target="../ink/ink1832.xml"/><Relationship Id="rId411" Type="http://schemas.openxmlformats.org/officeDocument/2006/relationships/image" Target="../media/image1937.png"/><Relationship Id="rId432" Type="http://schemas.openxmlformats.org/officeDocument/2006/relationships/customXml" Target="../ink/ink1904.xml"/><Relationship Id="rId106" Type="http://schemas.openxmlformats.org/officeDocument/2006/relationships/customXml" Target="../ink/ink1741.xml"/><Relationship Id="rId127" Type="http://schemas.openxmlformats.org/officeDocument/2006/relationships/image" Target="../media/image1795.png"/><Relationship Id="rId313" Type="http://schemas.openxmlformats.org/officeDocument/2006/relationships/image" Target="../media/image1888.png"/><Relationship Id="rId10" Type="http://schemas.openxmlformats.org/officeDocument/2006/relationships/customXml" Target="../ink/ink1693.xml"/><Relationship Id="rId31" Type="http://schemas.openxmlformats.org/officeDocument/2006/relationships/image" Target="../media/image1747.png"/><Relationship Id="rId52" Type="http://schemas.openxmlformats.org/officeDocument/2006/relationships/customXml" Target="../ink/ink1714.xml"/><Relationship Id="rId73" Type="http://schemas.openxmlformats.org/officeDocument/2006/relationships/image" Target="../media/image1768.png"/><Relationship Id="rId94" Type="http://schemas.openxmlformats.org/officeDocument/2006/relationships/customXml" Target="../ink/ink1735.xml"/><Relationship Id="rId148" Type="http://schemas.openxmlformats.org/officeDocument/2006/relationships/customXml" Target="../ink/ink1762.xml"/><Relationship Id="rId169" Type="http://schemas.openxmlformats.org/officeDocument/2006/relationships/image" Target="../media/image1816.png"/><Relationship Id="rId334" Type="http://schemas.openxmlformats.org/officeDocument/2006/relationships/customXml" Target="../ink/ink1855.xml"/><Relationship Id="rId355" Type="http://schemas.openxmlformats.org/officeDocument/2006/relationships/image" Target="../media/image1909.png"/><Relationship Id="rId376" Type="http://schemas.openxmlformats.org/officeDocument/2006/relationships/customXml" Target="../ink/ink1876.xml"/><Relationship Id="rId397" Type="http://schemas.openxmlformats.org/officeDocument/2006/relationships/image" Target="../media/image1930.png"/><Relationship Id="rId4" Type="http://schemas.openxmlformats.org/officeDocument/2006/relationships/customXml" Target="../ink/ink1690.xml"/><Relationship Id="rId180" Type="http://schemas.openxmlformats.org/officeDocument/2006/relationships/customXml" Target="../ink/ink1778.xml"/><Relationship Id="rId215" Type="http://schemas.openxmlformats.org/officeDocument/2006/relationships/image" Target="../media/image1839.png"/><Relationship Id="rId236" Type="http://schemas.openxmlformats.org/officeDocument/2006/relationships/customXml" Target="../ink/ink1806.xml"/><Relationship Id="rId257" Type="http://schemas.openxmlformats.org/officeDocument/2006/relationships/image" Target="../media/image1860.png"/><Relationship Id="rId278" Type="http://schemas.openxmlformats.org/officeDocument/2006/relationships/customXml" Target="../ink/ink1827.xml"/><Relationship Id="rId401" Type="http://schemas.openxmlformats.org/officeDocument/2006/relationships/image" Target="../media/image1932.png"/><Relationship Id="rId422" Type="http://schemas.openxmlformats.org/officeDocument/2006/relationships/customXml" Target="../ink/ink1899.xml"/><Relationship Id="rId303" Type="http://schemas.openxmlformats.org/officeDocument/2006/relationships/image" Target="../media/image1883.png"/><Relationship Id="rId42" Type="http://schemas.openxmlformats.org/officeDocument/2006/relationships/customXml" Target="../ink/ink1709.xml"/><Relationship Id="rId84" Type="http://schemas.openxmlformats.org/officeDocument/2006/relationships/customXml" Target="../ink/ink1730.xml"/><Relationship Id="rId138" Type="http://schemas.openxmlformats.org/officeDocument/2006/relationships/customXml" Target="../ink/ink1757.xml"/><Relationship Id="rId345" Type="http://schemas.openxmlformats.org/officeDocument/2006/relationships/image" Target="../media/image1904.png"/><Relationship Id="rId387" Type="http://schemas.openxmlformats.org/officeDocument/2006/relationships/image" Target="../media/image1925.png"/><Relationship Id="rId191" Type="http://schemas.openxmlformats.org/officeDocument/2006/relationships/image" Target="../media/image1827.png"/><Relationship Id="rId205" Type="http://schemas.openxmlformats.org/officeDocument/2006/relationships/image" Target="../media/image1834.png"/><Relationship Id="rId247" Type="http://schemas.openxmlformats.org/officeDocument/2006/relationships/image" Target="../media/image1855.png"/><Relationship Id="rId412" Type="http://schemas.openxmlformats.org/officeDocument/2006/relationships/customXml" Target="../ink/ink1894.xml"/><Relationship Id="rId107" Type="http://schemas.openxmlformats.org/officeDocument/2006/relationships/image" Target="../media/image1785.png"/><Relationship Id="rId289" Type="http://schemas.openxmlformats.org/officeDocument/2006/relationships/image" Target="../media/image1876.png"/><Relationship Id="rId11" Type="http://schemas.openxmlformats.org/officeDocument/2006/relationships/image" Target="../media/image1737.png"/><Relationship Id="rId53" Type="http://schemas.openxmlformats.org/officeDocument/2006/relationships/image" Target="../media/image1758.png"/><Relationship Id="rId149" Type="http://schemas.openxmlformats.org/officeDocument/2006/relationships/image" Target="../media/image1806.png"/><Relationship Id="rId314" Type="http://schemas.openxmlformats.org/officeDocument/2006/relationships/customXml" Target="../ink/ink1845.xml"/><Relationship Id="rId356" Type="http://schemas.openxmlformats.org/officeDocument/2006/relationships/customXml" Target="../ink/ink1866.xml"/><Relationship Id="rId398" Type="http://schemas.openxmlformats.org/officeDocument/2006/relationships/customXml" Target="../ink/ink1887.xml"/><Relationship Id="rId95" Type="http://schemas.openxmlformats.org/officeDocument/2006/relationships/image" Target="../media/image1779.png"/><Relationship Id="rId160" Type="http://schemas.openxmlformats.org/officeDocument/2006/relationships/customXml" Target="../ink/ink1768.xml"/><Relationship Id="rId216" Type="http://schemas.openxmlformats.org/officeDocument/2006/relationships/customXml" Target="../ink/ink1796.xml"/><Relationship Id="rId423" Type="http://schemas.openxmlformats.org/officeDocument/2006/relationships/image" Target="../media/image1943.png"/><Relationship Id="rId258" Type="http://schemas.openxmlformats.org/officeDocument/2006/relationships/customXml" Target="../ink/ink1817.xml"/><Relationship Id="rId22" Type="http://schemas.openxmlformats.org/officeDocument/2006/relationships/customXml" Target="../ink/ink1699.xml"/><Relationship Id="rId64" Type="http://schemas.openxmlformats.org/officeDocument/2006/relationships/customXml" Target="../ink/ink1720.xml"/><Relationship Id="rId118" Type="http://schemas.openxmlformats.org/officeDocument/2006/relationships/customXml" Target="../ink/ink1747.xml"/><Relationship Id="rId325" Type="http://schemas.openxmlformats.org/officeDocument/2006/relationships/image" Target="../media/image1894.png"/><Relationship Id="rId367" Type="http://schemas.openxmlformats.org/officeDocument/2006/relationships/image" Target="../media/image1915.png"/><Relationship Id="rId171" Type="http://schemas.openxmlformats.org/officeDocument/2006/relationships/image" Target="../media/image1817.png"/><Relationship Id="rId227" Type="http://schemas.openxmlformats.org/officeDocument/2006/relationships/image" Target="../media/image1845.png"/><Relationship Id="rId269" Type="http://schemas.openxmlformats.org/officeDocument/2006/relationships/image" Target="../media/image1866.png"/><Relationship Id="rId434" Type="http://schemas.openxmlformats.org/officeDocument/2006/relationships/customXml" Target="../ink/ink1905.xml"/><Relationship Id="rId33" Type="http://schemas.openxmlformats.org/officeDocument/2006/relationships/image" Target="../media/image1748.png"/><Relationship Id="rId129" Type="http://schemas.openxmlformats.org/officeDocument/2006/relationships/image" Target="../media/image1796.png"/><Relationship Id="rId280" Type="http://schemas.openxmlformats.org/officeDocument/2006/relationships/customXml" Target="../ink/ink1828.xml"/><Relationship Id="rId336" Type="http://schemas.openxmlformats.org/officeDocument/2006/relationships/customXml" Target="../ink/ink1856.xml"/><Relationship Id="rId75" Type="http://schemas.openxmlformats.org/officeDocument/2006/relationships/image" Target="../media/image1769.png"/><Relationship Id="rId140" Type="http://schemas.openxmlformats.org/officeDocument/2006/relationships/customXml" Target="../ink/ink1758.xml"/><Relationship Id="rId182" Type="http://schemas.openxmlformats.org/officeDocument/2006/relationships/customXml" Target="../ink/ink1779.xml"/><Relationship Id="rId378" Type="http://schemas.openxmlformats.org/officeDocument/2006/relationships/customXml" Target="../ink/ink1877.xml"/><Relationship Id="rId403" Type="http://schemas.openxmlformats.org/officeDocument/2006/relationships/image" Target="../media/image1933.png"/><Relationship Id="rId6" Type="http://schemas.openxmlformats.org/officeDocument/2006/relationships/customXml" Target="../ink/ink1691.xml"/><Relationship Id="rId238" Type="http://schemas.openxmlformats.org/officeDocument/2006/relationships/customXml" Target="../ink/ink1807.xml"/><Relationship Id="rId291" Type="http://schemas.openxmlformats.org/officeDocument/2006/relationships/image" Target="../media/image1877.png"/><Relationship Id="rId305" Type="http://schemas.openxmlformats.org/officeDocument/2006/relationships/image" Target="../media/image1884.png"/><Relationship Id="rId347" Type="http://schemas.openxmlformats.org/officeDocument/2006/relationships/image" Target="../media/image1905.png"/><Relationship Id="rId44" Type="http://schemas.openxmlformats.org/officeDocument/2006/relationships/customXml" Target="../ink/ink1710.xml"/><Relationship Id="rId86" Type="http://schemas.openxmlformats.org/officeDocument/2006/relationships/customXml" Target="../ink/ink1731.xml"/><Relationship Id="rId151" Type="http://schemas.openxmlformats.org/officeDocument/2006/relationships/image" Target="../media/image1807.png"/><Relationship Id="rId389" Type="http://schemas.openxmlformats.org/officeDocument/2006/relationships/image" Target="../media/image1926.png"/><Relationship Id="rId193" Type="http://schemas.openxmlformats.org/officeDocument/2006/relationships/image" Target="../media/image1828.png"/><Relationship Id="rId207" Type="http://schemas.openxmlformats.org/officeDocument/2006/relationships/image" Target="../media/image1835.png"/><Relationship Id="rId249" Type="http://schemas.openxmlformats.org/officeDocument/2006/relationships/image" Target="../media/image1856.png"/><Relationship Id="rId414" Type="http://schemas.openxmlformats.org/officeDocument/2006/relationships/customXml" Target="../ink/ink1895.xml"/><Relationship Id="rId13" Type="http://schemas.openxmlformats.org/officeDocument/2006/relationships/image" Target="../media/image1738.png"/><Relationship Id="rId109" Type="http://schemas.openxmlformats.org/officeDocument/2006/relationships/image" Target="../media/image1786.png"/><Relationship Id="rId260" Type="http://schemas.openxmlformats.org/officeDocument/2006/relationships/customXml" Target="../ink/ink1818.xml"/><Relationship Id="rId316" Type="http://schemas.openxmlformats.org/officeDocument/2006/relationships/customXml" Target="../ink/ink1846.xml"/><Relationship Id="rId55" Type="http://schemas.openxmlformats.org/officeDocument/2006/relationships/image" Target="../media/image1759.png"/><Relationship Id="rId97" Type="http://schemas.openxmlformats.org/officeDocument/2006/relationships/image" Target="../media/image1780.png"/><Relationship Id="rId120" Type="http://schemas.openxmlformats.org/officeDocument/2006/relationships/customXml" Target="../ink/ink1748.xml"/><Relationship Id="rId358" Type="http://schemas.openxmlformats.org/officeDocument/2006/relationships/customXml" Target="../ink/ink1867.xml"/><Relationship Id="rId162" Type="http://schemas.openxmlformats.org/officeDocument/2006/relationships/customXml" Target="../ink/ink1769.xml"/><Relationship Id="rId218" Type="http://schemas.openxmlformats.org/officeDocument/2006/relationships/customXml" Target="../ink/ink1797.xml"/><Relationship Id="rId425" Type="http://schemas.openxmlformats.org/officeDocument/2006/relationships/image" Target="../media/image1944.png"/><Relationship Id="rId271" Type="http://schemas.openxmlformats.org/officeDocument/2006/relationships/image" Target="../media/image1867.png"/><Relationship Id="rId24" Type="http://schemas.openxmlformats.org/officeDocument/2006/relationships/customXml" Target="../ink/ink1700.xml"/><Relationship Id="rId66" Type="http://schemas.openxmlformats.org/officeDocument/2006/relationships/customXml" Target="../ink/ink1721.xml"/><Relationship Id="rId131" Type="http://schemas.openxmlformats.org/officeDocument/2006/relationships/image" Target="../media/image1797.png"/><Relationship Id="rId327" Type="http://schemas.openxmlformats.org/officeDocument/2006/relationships/image" Target="../media/image1895.png"/><Relationship Id="rId369" Type="http://schemas.openxmlformats.org/officeDocument/2006/relationships/image" Target="../media/image1916.png"/><Relationship Id="rId173" Type="http://schemas.openxmlformats.org/officeDocument/2006/relationships/image" Target="../media/image1818.png"/><Relationship Id="rId229" Type="http://schemas.openxmlformats.org/officeDocument/2006/relationships/image" Target="../media/image1846.png"/><Relationship Id="rId380" Type="http://schemas.openxmlformats.org/officeDocument/2006/relationships/customXml" Target="../ink/ink1878.xml"/><Relationship Id="rId436" Type="http://schemas.openxmlformats.org/officeDocument/2006/relationships/customXml" Target="../ink/ink1906.xml"/><Relationship Id="rId240" Type="http://schemas.openxmlformats.org/officeDocument/2006/relationships/customXml" Target="../ink/ink1808.xml"/><Relationship Id="rId35" Type="http://schemas.openxmlformats.org/officeDocument/2006/relationships/image" Target="../media/image1749.png"/><Relationship Id="rId77" Type="http://schemas.openxmlformats.org/officeDocument/2006/relationships/image" Target="../media/image1770.png"/><Relationship Id="rId100" Type="http://schemas.openxmlformats.org/officeDocument/2006/relationships/customXml" Target="../ink/ink1738.xml"/><Relationship Id="rId282" Type="http://schemas.openxmlformats.org/officeDocument/2006/relationships/customXml" Target="../ink/ink1829.xml"/><Relationship Id="rId338" Type="http://schemas.openxmlformats.org/officeDocument/2006/relationships/customXml" Target="../ink/ink1857.xml"/><Relationship Id="rId8" Type="http://schemas.openxmlformats.org/officeDocument/2006/relationships/customXml" Target="../ink/ink1692.xml"/><Relationship Id="rId142" Type="http://schemas.openxmlformats.org/officeDocument/2006/relationships/customXml" Target="../ink/ink1759.xml"/><Relationship Id="rId184" Type="http://schemas.openxmlformats.org/officeDocument/2006/relationships/customXml" Target="../ink/ink1780.xml"/><Relationship Id="rId391" Type="http://schemas.openxmlformats.org/officeDocument/2006/relationships/image" Target="../media/image1927.png"/><Relationship Id="rId405" Type="http://schemas.openxmlformats.org/officeDocument/2006/relationships/image" Target="../media/image1934.png"/><Relationship Id="rId251" Type="http://schemas.openxmlformats.org/officeDocument/2006/relationships/image" Target="../media/image1857.png"/><Relationship Id="rId46" Type="http://schemas.openxmlformats.org/officeDocument/2006/relationships/customXml" Target="../ink/ink1711.xml"/><Relationship Id="rId293" Type="http://schemas.openxmlformats.org/officeDocument/2006/relationships/image" Target="../media/image1878.png"/><Relationship Id="rId307" Type="http://schemas.openxmlformats.org/officeDocument/2006/relationships/image" Target="../media/image1885.png"/><Relationship Id="rId349" Type="http://schemas.openxmlformats.org/officeDocument/2006/relationships/image" Target="../media/image1906.png"/><Relationship Id="rId88" Type="http://schemas.openxmlformats.org/officeDocument/2006/relationships/customXml" Target="../ink/ink1732.xml"/><Relationship Id="rId111" Type="http://schemas.openxmlformats.org/officeDocument/2006/relationships/image" Target="../media/image1787.png"/><Relationship Id="rId153" Type="http://schemas.openxmlformats.org/officeDocument/2006/relationships/image" Target="../media/image1808.png"/><Relationship Id="rId195" Type="http://schemas.openxmlformats.org/officeDocument/2006/relationships/image" Target="../media/image1829.png"/><Relationship Id="rId209" Type="http://schemas.openxmlformats.org/officeDocument/2006/relationships/image" Target="../media/image1836.png"/><Relationship Id="rId360" Type="http://schemas.openxmlformats.org/officeDocument/2006/relationships/customXml" Target="../ink/ink1868.xml"/><Relationship Id="rId416" Type="http://schemas.openxmlformats.org/officeDocument/2006/relationships/customXml" Target="../ink/ink1896.xml"/><Relationship Id="rId220" Type="http://schemas.openxmlformats.org/officeDocument/2006/relationships/customXml" Target="../ink/ink1798.xml"/><Relationship Id="rId15" Type="http://schemas.openxmlformats.org/officeDocument/2006/relationships/image" Target="../media/image1739.png"/><Relationship Id="rId57" Type="http://schemas.openxmlformats.org/officeDocument/2006/relationships/image" Target="../media/image1760.png"/><Relationship Id="rId262" Type="http://schemas.openxmlformats.org/officeDocument/2006/relationships/customXml" Target="../ink/ink1819.xml"/><Relationship Id="rId318" Type="http://schemas.openxmlformats.org/officeDocument/2006/relationships/customXml" Target="../ink/ink1847.xml"/><Relationship Id="rId99" Type="http://schemas.openxmlformats.org/officeDocument/2006/relationships/image" Target="../media/image1781.png"/><Relationship Id="rId122" Type="http://schemas.openxmlformats.org/officeDocument/2006/relationships/customXml" Target="../ink/ink1749.xml"/><Relationship Id="rId164" Type="http://schemas.openxmlformats.org/officeDocument/2006/relationships/customXml" Target="../ink/ink1770.xml"/><Relationship Id="rId371" Type="http://schemas.openxmlformats.org/officeDocument/2006/relationships/image" Target="../media/image1917.png"/><Relationship Id="rId427" Type="http://schemas.openxmlformats.org/officeDocument/2006/relationships/image" Target="../media/image1945.png"/><Relationship Id="rId26" Type="http://schemas.openxmlformats.org/officeDocument/2006/relationships/customXml" Target="../ink/ink1701.xml"/><Relationship Id="rId231" Type="http://schemas.openxmlformats.org/officeDocument/2006/relationships/image" Target="../media/image1847.png"/><Relationship Id="rId273" Type="http://schemas.openxmlformats.org/officeDocument/2006/relationships/image" Target="../media/image1868.png"/><Relationship Id="rId329" Type="http://schemas.openxmlformats.org/officeDocument/2006/relationships/image" Target="../media/image1896.png"/><Relationship Id="rId68" Type="http://schemas.openxmlformats.org/officeDocument/2006/relationships/customXml" Target="../ink/ink1722.xml"/><Relationship Id="rId133" Type="http://schemas.openxmlformats.org/officeDocument/2006/relationships/image" Target="../media/image1798.png"/><Relationship Id="rId175" Type="http://schemas.openxmlformats.org/officeDocument/2006/relationships/image" Target="../media/image1819.png"/><Relationship Id="rId340" Type="http://schemas.openxmlformats.org/officeDocument/2006/relationships/customXml" Target="../ink/ink1858.xml"/><Relationship Id="rId200" Type="http://schemas.openxmlformats.org/officeDocument/2006/relationships/customXml" Target="../ink/ink1788.xml"/><Relationship Id="rId382" Type="http://schemas.openxmlformats.org/officeDocument/2006/relationships/customXml" Target="../ink/ink1879.xml"/><Relationship Id="rId438" Type="http://schemas.openxmlformats.org/officeDocument/2006/relationships/customXml" Target="../ink/ink1907.xml"/><Relationship Id="rId242" Type="http://schemas.openxmlformats.org/officeDocument/2006/relationships/customXml" Target="../ink/ink1809.xml"/><Relationship Id="rId284" Type="http://schemas.openxmlformats.org/officeDocument/2006/relationships/customXml" Target="../ink/ink1830.xml"/><Relationship Id="rId37" Type="http://schemas.openxmlformats.org/officeDocument/2006/relationships/image" Target="../media/image1750.png"/><Relationship Id="rId79" Type="http://schemas.openxmlformats.org/officeDocument/2006/relationships/image" Target="../media/image1771.png"/><Relationship Id="rId102" Type="http://schemas.openxmlformats.org/officeDocument/2006/relationships/customXml" Target="../ink/ink1739.xml"/><Relationship Id="rId144" Type="http://schemas.openxmlformats.org/officeDocument/2006/relationships/customXml" Target="../ink/ink1760.xml"/><Relationship Id="rId90" Type="http://schemas.openxmlformats.org/officeDocument/2006/relationships/customXml" Target="../ink/ink1733.xml"/><Relationship Id="rId186" Type="http://schemas.openxmlformats.org/officeDocument/2006/relationships/customXml" Target="../ink/ink1781.xml"/><Relationship Id="rId351" Type="http://schemas.openxmlformats.org/officeDocument/2006/relationships/image" Target="../media/image1907.png"/><Relationship Id="rId393" Type="http://schemas.openxmlformats.org/officeDocument/2006/relationships/image" Target="../media/image1928.png"/><Relationship Id="rId407" Type="http://schemas.openxmlformats.org/officeDocument/2006/relationships/image" Target="../media/image1935.png"/><Relationship Id="rId211" Type="http://schemas.openxmlformats.org/officeDocument/2006/relationships/image" Target="../media/image1837.png"/><Relationship Id="rId253" Type="http://schemas.openxmlformats.org/officeDocument/2006/relationships/image" Target="../media/image1858.png"/><Relationship Id="rId295" Type="http://schemas.openxmlformats.org/officeDocument/2006/relationships/image" Target="../media/image1879.png"/><Relationship Id="rId309" Type="http://schemas.openxmlformats.org/officeDocument/2006/relationships/image" Target="../media/image1886.png"/><Relationship Id="rId48" Type="http://schemas.openxmlformats.org/officeDocument/2006/relationships/customXml" Target="../ink/ink1712.xml"/><Relationship Id="rId113" Type="http://schemas.openxmlformats.org/officeDocument/2006/relationships/image" Target="../media/image1788.png"/><Relationship Id="rId320" Type="http://schemas.openxmlformats.org/officeDocument/2006/relationships/customXml" Target="../ink/ink1848.xml"/><Relationship Id="rId155" Type="http://schemas.openxmlformats.org/officeDocument/2006/relationships/image" Target="../media/image1809.png"/><Relationship Id="rId197" Type="http://schemas.openxmlformats.org/officeDocument/2006/relationships/image" Target="../media/image1830.png"/><Relationship Id="rId362" Type="http://schemas.openxmlformats.org/officeDocument/2006/relationships/customXml" Target="../ink/ink1869.xml"/><Relationship Id="rId418" Type="http://schemas.openxmlformats.org/officeDocument/2006/relationships/customXml" Target="../ink/ink1897.xml"/><Relationship Id="rId222" Type="http://schemas.openxmlformats.org/officeDocument/2006/relationships/customXml" Target="../ink/ink1799.xml"/><Relationship Id="rId264" Type="http://schemas.openxmlformats.org/officeDocument/2006/relationships/customXml" Target="../ink/ink1820.xml"/><Relationship Id="rId17" Type="http://schemas.openxmlformats.org/officeDocument/2006/relationships/image" Target="../media/image1740.png"/><Relationship Id="rId59" Type="http://schemas.openxmlformats.org/officeDocument/2006/relationships/image" Target="../media/image1761.png"/><Relationship Id="rId124" Type="http://schemas.openxmlformats.org/officeDocument/2006/relationships/customXml" Target="../ink/ink1750.xml"/><Relationship Id="rId70" Type="http://schemas.openxmlformats.org/officeDocument/2006/relationships/customXml" Target="../ink/ink1723.xml"/><Relationship Id="rId166" Type="http://schemas.openxmlformats.org/officeDocument/2006/relationships/customXml" Target="../ink/ink1771.xml"/><Relationship Id="rId331" Type="http://schemas.openxmlformats.org/officeDocument/2006/relationships/image" Target="../media/image1897.png"/><Relationship Id="rId373" Type="http://schemas.openxmlformats.org/officeDocument/2006/relationships/image" Target="../media/image1918.png"/><Relationship Id="rId429" Type="http://schemas.openxmlformats.org/officeDocument/2006/relationships/image" Target="../media/image1946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1848.png"/><Relationship Id="rId28" Type="http://schemas.openxmlformats.org/officeDocument/2006/relationships/customXml" Target="../ink/ink1702.xml"/><Relationship Id="rId275" Type="http://schemas.openxmlformats.org/officeDocument/2006/relationships/image" Target="../media/image1869.png"/><Relationship Id="rId300" Type="http://schemas.openxmlformats.org/officeDocument/2006/relationships/customXml" Target="../ink/ink1838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17.xml"/><Relationship Id="rId21" Type="http://schemas.openxmlformats.org/officeDocument/2006/relationships/image" Target="../media/image1960.png"/><Relationship Id="rId42" Type="http://schemas.openxmlformats.org/officeDocument/2006/relationships/customXml" Target="../ink/ink1925.xml"/><Relationship Id="rId47" Type="http://schemas.openxmlformats.org/officeDocument/2006/relationships/image" Target="../media/image1973.png"/><Relationship Id="rId63" Type="http://schemas.openxmlformats.org/officeDocument/2006/relationships/image" Target="../media/image1981.png"/><Relationship Id="rId68" Type="http://schemas.openxmlformats.org/officeDocument/2006/relationships/customXml" Target="../ink/ink1938.xml"/><Relationship Id="rId84" Type="http://schemas.openxmlformats.org/officeDocument/2006/relationships/customXml" Target="../ink/ink1946.xml"/><Relationship Id="rId89" Type="http://schemas.openxmlformats.org/officeDocument/2006/relationships/image" Target="../media/image1994.png"/><Relationship Id="rId16" Type="http://schemas.openxmlformats.org/officeDocument/2006/relationships/customXml" Target="../ink/ink1912.xml"/><Relationship Id="rId11" Type="http://schemas.openxmlformats.org/officeDocument/2006/relationships/image" Target="../media/image1955.png"/><Relationship Id="rId32" Type="http://schemas.openxmlformats.org/officeDocument/2006/relationships/customXml" Target="../ink/ink1920.xml"/><Relationship Id="rId37" Type="http://schemas.openxmlformats.org/officeDocument/2006/relationships/image" Target="../media/image1968.png"/><Relationship Id="rId53" Type="http://schemas.openxmlformats.org/officeDocument/2006/relationships/image" Target="../media/image1976.png"/><Relationship Id="rId58" Type="http://schemas.openxmlformats.org/officeDocument/2006/relationships/customXml" Target="../ink/ink1933.xml"/><Relationship Id="rId74" Type="http://schemas.openxmlformats.org/officeDocument/2006/relationships/customXml" Target="../ink/ink1941.xml"/><Relationship Id="rId79" Type="http://schemas.openxmlformats.org/officeDocument/2006/relationships/image" Target="../media/image1989.png"/><Relationship Id="rId5" Type="http://schemas.openxmlformats.org/officeDocument/2006/relationships/image" Target="../media/image1952.emf"/><Relationship Id="rId90" Type="http://schemas.openxmlformats.org/officeDocument/2006/relationships/customXml" Target="../ink/ink1949.xml"/><Relationship Id="rId14" Type="http://schemas.openxmlformats.org/officeDocument/2006/relationships/customXml" Target="../ink/ink1911.xml"/><Relationship Id="rId22" Type="http://schemas.openxmlformats.org/officeDocument/2006/relationships/customXml" Target="../ink/ink1915.xml"/><Relationship Id="rId27" Type="http://schemas.openxmlformats.org/officeDocument/2006/relationships/image" Target="../media/image1963.png"/><Relationship Id="rId30" Type="http://schemas.openxmlformats.org/officeDocument/2006/relationships/customXml" Target="../ink/ink1919.xml"/><Relationship Id="rId35" Type="http://schemas.openxmlformats.org/officeDocument/2006/relationships/image" Target="../media/image1967.png"/><Relationship Id="rId43" Type="http://schemas.openxmlformats.org/officeDocument/2006/relationships/image" Target="../media/image1971.png"/><Relationship Id="rId48" Type="http://schemas.openxmlformats.org/officeDocument/2006/relationships/customXml" Target="../ink/ink1928.xml"/><Relationship Id="rId56" Type="http://schemas.openxmlformats.org/officeDocument/2006/relationships/customXml" Target="../ink/ink1932.xml"/><Relationship Id="rId64" Type="http://schemas.openxmlformats.org/officeDocument/2006/relationships/customXml" Target="../ink/ink1936.xml"/><Relationship Id="rId69" Type="http://schemas.openxmlformats.org/officeDocument/2006/relationships/image" Target="../media/image1984.png"/><Relationship Id="rId77" Type="http://schemas.openxmlformats.org/officeDocument/2006/relationships/image" Target="../media/image1988.png"/><Relationship Id="rId8" Type="http://schemas.openxmlformats.org/officeDocument/2006/relationships/oleObject" Target="../embeddings/oleObject10.bin"/><Relationship Id="rId51" Type="http://schemas.openxmlformats.org/officeDocument/2006/relationships/image" Target="../media/image1975.png"/><Relationship Id="rId72" Type="http://schemas.openxmlformats.org/officeDocument/2006/relationships/customXml" Target="../ink/ink1940.xml"/><Relationship Id="rId80" Type="http://schemas.openxmlformats.org/officeDocument/2006/relationships/customXml" Target="../ink/ink1944.xml"/><Relationship Id="rId85" Type="http://schemas.openxmlformats.org/officeDocument/2006/relationships/image" Target="../media/image1992.png"/><Relationship Id="rId3" Type="http://schemas.openxmlformats.org/officeDocument/2006/relationships/image" Target="../media/image4600.png"/><Relationship Id="rId12" Type="http://schemas.openxmlformats.org/officeDocument/2006/relationships/customXml" Target="../ink/ink1910.xml"/><Relationship Id="rId17" Type="http://schemas.openxmlformats.org/officeDocument/2006/relationships/image" Target="../media/image1958.png"/><Relationship Id="rId25" Type="http://schemas.openxmlformats.org/officeDocument/2006/relationships/image" Target="../media/image1962.png"/><Relationship Id="rId33" Type="http://schemas.openxmlformats.org/officeDocument/2006/relationships/image" Target="../media/image1966.png"/><Relationship Id="rId38" Type="http://schemas.openxmlformats.org/officeDocument/2006/relationships/customXml" Target="../ink/ink1923.xml"/><Relationship Id="rId46" Type="http://schemas.openxmlformats.org/officeDocument/2006/relationships/customXml" Target="../ink/ink1927.xml"/><Relationship Id="rId59" Type="http://schemas.openxmlformats.org/officeDocument/2006/relationships/image" Target="../media/image1979.png"/><Relationship Id="rId67" Type="http://schemas.openxmlformats.org/officeDocument/2006/relationships/image" Target="../media/image1983.png"/><Relationship Id="rId20" Type="http://schemas.openxmlformats.org/officeDocument/2006/relationships/customXml" Target="../ink/ink1914.xml"/><Relationship Id="rId41" Type="http://schemas.openxmlformats.org/officeDocument/2006/relationships/image" Target="../media/image1970.png"/><Relationship Id="rId54" Type="http://schemas.openxmlformats.org/officeDocument/2006/relationships/customXml" Target="../ink/ink1931.xml"/><Relationship Id="rId62" Type="http://schemas.openxmlformats.org/officeDocument/2006/relationships/customXml" Target="../ink/ink1935.xml"/><Relationship Id="rId70" Type="http://schemas.openxmlformats.org/officeDocument/2006/relationships/customXml" Target="../ink/ink1939.xml"/><Relationship Id="rId75" Type="http://schemas.openxmlformats.org/officeDocument/2006/relationships/image" Target="../media/image1987.png"/><Relationship Id="rId83" Type="http://schemas.openxmlformats.org/officeDocument/2006/relationships/image" Target="../media/image1991.png"/><Relationship Id="rId88" Type="http://schemas.openxmlformats.org/officeDocument/2006/relationships/customXml" Target="../ink/ink1948.xml"/><Relationship Id="rId91" Type="http://schemas.openxmlformats.org/officeDocument/2006/relationships/image" Target="../media/image199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15" Type="http://schemas.openxmlformats.org/officeDocument/2006/relationships/image" Target="../media/image1957.png"/><Relationship Id="rId23" Type="http://schemas.openxmlformats.org/officeDocument/2006/relationships/image" Target="../media/image1961.png"/><Relationship Id="rId28" Type="http://schemas.openxmlformats.org/officeDocument/2006/relationships/customXml" Target="../ink/ink1918.xml"/><Relationship Id="rId36" Type="http://schemas.openxmlformats.org/officeDocument/2006/relationships/customXml" Target="../ink/ink1922.xml"/><Relationship Id="rId49" Type="http://schemas.openxmlformats.org/officeDocument/2006/relationships/image" Target="../media/image1974.png"/><Relationship Id="rId57" Type="http://schemas.openxmlformats.org/officeDocument/2006/relationships/image" Target="../media/image1978.png"/><Relationship Id="rId10" Type="http://schemas.openxmlformats.org/officeDocument/2006/relationships/customXml" Target="../ink/ink1909.xml"/><Relationship Id="rId31" Type="http://schemas.openxmlformats.org/officeDocument/2006/relationships/image" Target="../media/image1965.png"/><Relationship Id="rId44" Type="http://schemas.openxmlformats.org/officeDocument/2006/relationships/customXml" Target="../ink/ink1926.xml"/><Relationship Id="rId52" Type="http://schemas.openxmlformats.org/officeDocument/2006/relationships/customXml" Target="../ink/ink1930.xml"/><Relationship Id="rId60" Type="http://schemas.openxmlformats.org/officeDocument/2006/relationships/customXml" Target="../ink/ink1934.xml"/><Relationship Id="rId65" Type="http://schemas.openxmlformats.org/officeDocument/2006/relationships/image" Target="../media/image1982.png"/><Relationship Id="rId73" Type="http://schemas.openxmlformats.org/officeDocument/2006/relationships/image" Target="../media/image1986.png"/><Relationship Id="rId78" Type="http://schemas.openxmlformats.org/officeDocument/2006/relationships/customXml" Target="../ink/ink1943.xml"/><Relationship Id="rId81" Type="http://schemas.openxmlformats.org/officeDocument/2006/relationships/image" Target="../media/image1990.png"/><Relationship Id="rId86" Type="http://schemas.openxmlformats.org/officeDocument/2006/relationships/customXml" Target="../ink/ink1947.xml"/><Relationship Id="rId4" Type="http://schemas.openxmlformats.org/officeDocument/2006/relationships/oleObject" Target="../embeddings/oleObject8.bin"/><Relationship Id="rId9" Type="http://schemas.openxmlformats.org/officeDocument/2006/relationships/image" Target="../media/image1954.emf"/><Relationship Id="rId13" Type="http://schemas.openxmlformats.org/officeDocument/2006/relationships/image" Target="../media/image1956.png"/><Relationship Id="rId18" Type="http://schemas.openxmlformats.org/officeDocument/2006/relationships/customXml" Target="../ink/ink1913.xml"/><Relationship Id="rId39" Type="http://schemas.openxmlformats.org/officeDocument/2006/relationships/image" Target="../media/image1969.png"/><Relationship Id="rId34" Type="http://schemas.openxmlformats.org/officeDocument/2006/relationships/customXml" Target="../ink/ink1921.xml"/><Relationship Id="rId50" Type="http://schemas.openxmlformats.org/officeDocument/2006/relationships/customXml" Target="../ink/ink1929.xml"/><Relationship Id="rId55" Type="http://schemas.openxmlformats.org/officeDocument/2006/relationships/image" Target="../media/image1977.png"/><Relationship Id="rId76" Type="http://schemas.openxmlformats.org/officeDocument/2006/relationships/customXml" Target="../ink/ink1942.xml"/><Relationship Id="rId7" Type="http://schemas.openxmlformats.org/officeDocument/2006/relationships/image" Target="../media/image1953.emf"/><Relationship Id="rId71" Type="http://schemas.openxmlformats.org/officeDocument/2006/relationships/image" Target="../media/image1985.png"/><Relationship Id="rId2" Type="http://schemas.openxmlformats.org/officeDocument/2006/relationships/customXml" Target="../ink/ink1908.xml"/><Relationship Id="rId29" Type="http://schemas.openxmlformats.org/officeDocument/2006/relationships/image" Target="../media/image1964.png"/><Relationship Id="rId24" Type="http://schemas.openxmlformats.org/officeDocument/2006/relationships/customXml" Target="../ink/ink1916.xml"/><Relationship Id="rId40" Type="http://schemas.openxmlformats.org/officeDocument/2006/relationships/customXml" Target="../ink/ink1924.xml"/><Relationship Id="rId45" Type="http://schemas.openxmlformats.org/officeDocument/2006/relationships/image" Target="../media/image1972.png"/><Relationship Id="rId66" Type="http://schemas.openxmlformats.org/officeDocument/2006/relationships/customXml" Target="../ink/ink1937.xml"/><Relationship Id="rId87" Type="http://schemas.openxmlformats.org/officeDocument/2006/relationships/image" Target="../media/image1993.png"/><Relationship Id="rId61" Type="http://schemas.openxmlformats.org/officeDocument/2006/relationships/image" Target="../media/image1980.png"/><Relationship Id="rId82" Type="http://schemas.openxmlformats.org/officeDocument/2006/relationships/customXml" Target="../ink/ink1945.xml"/><Relationship Id="rId19" Type="http://schemas.openxmlformats.org/officeDocument/2006/relationships/image" Target="../media/image1959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08.png"/><Relationship Id="rId21" Type="http://schemas.openxmlformats.org/officeDocument/2006/relationships/customXml" Target="../ink/ink1956.xml"/><Relationship Id="rId42" Type="http://schemas.openxmlformats.org/officeDocument/2006/relationships/image" Target="../media/image2016.png"/><Relationship Id="rId47" Type="http://schemas.openxmlformats.org/officeDocument/2006/relationships/customXml" Target="../ink/ink1969.xml"/><Relationship Id="rId63" Type="http://schemas.openxmlformats.org/officeDocument/2006/relationships/customXml" Target="../ink/ink1977.xml"/><Relationship Id="rId68" Type="http://schemas.openxmlformats.org/officeDocument/2006/relationships/image" Target="../media/image2029.png"/><Relationship Id="rId7" Type="http://schemas.openxmlformats.org/officeDocument/2006/relationships/oleObject" Target="../embeddings/oleObject13.bin"/><Relationship Id="rId2" Type="http://schemas.openxmlformats.org/officeDocument/2006/relationships/image" Target="../media/image1996.jpeg"/><Relationship Id="rId16" Type="http://schemas.openxmlformats.org/officeDocument/2006/relationships/image" Target="../media/image2003.png"/><Relationship Id="rId29" Type="http://schemas.openxmlformats.org/officeDocument/2006/relationships/customXml" Target="../ink/ink1960.xml"/><Relationship Id="rId11" Type="http://schemas.openxmlformats.org/officeDocument/2006/relationships/customXml" Target="../ink/ink1951.xml"/><Relationship Id="rId24" Type="http://schemas.openxmlformats.org/officeDocument/2006/relationships/image" Target="../media/image2007.png"/><Relationship Id="rId32" Type="http://schemas.openxmlformats.org/officeDocument/2006/relationships/image" Target="../media/image2011.png"/><Relationship Id="rId37" Type="http://schemas.openxmlformats.org/officeDocument/2006/relationships/customXml" Target="../ink/ink1964.xml"/><Relationship Id="rId40" Type="http://schemas.openxmlformats.org/officeDocument/2006/relationships/image" Target="../media/image2015.png"/><Relationship Id="rId45" Type="http://schemas.openxmlformats.org/officeDocument/2006/relationships/customXml" Target="../ink/ink1968.xml"/><Relationship Id="rId53" Type="http://schemas.openxmlformats.org/officeDocument/2006/relationships/customXml" Target="../ink/ink1972.xml"/><Relationship Id="rId58" Type="http://schemas.openxmlformats.org/officeDocument/2006/relationships/image" Target="../media/image2024.png"/><Relationship Id="rId66" Type="http://schemas.openxmlformats.org/officeDocument/2006/relationships/image" Target="../media/image2028.png"/><Relationship Id="rId5" Type="http://schemas.openxmlformats.org/officeDocument/2006/relationships/oleObject" Target="../embeddings/oleObject12.bin"/><Relationship Id="rId61" Type="http://schemas.openxmlformats.org/officeDocument/2006/relationships/customXml" Target="../ink/ink1976.xml"/><Relationship Id="rId19" Type="http://schemas.openxmlformats.org/officeDocument/2006/relationships/customXml" Target="../ink/ink1955.xml"/><Relationship Id="rId14" Type="http://schemas.openxmlformats.org/officeDocument/2006/relationships/image" Target="../media/image2002.png"/><Relationship Id="rId22" Type="http://schemas.openxmlformats.org/officeDocument/2006/relationships/image" Target="../media/image2006.png"/><Relationship Id="rId27" Type="http://schemas.openxmlformats.org/officeDocument/2006/relationships/customXml" Target="../ink/ink1959.xml"/><Relationship Id="rId30" Type="http://schemas.openxmlformats.org/officeDocument/2006/relationships/image" Target="../media/image2010.png"/><Relationship Id="rId35" Type="http://schemas.openxmlformats.org/officeDocument/2006/relationships/customXml" Target="../ink/ink1963.xml"/><Relationship Id="rId43" Type="http://schemas.openxmlformats.org/officeDocument/2006/relationships/customXml" Target="../ink/ink1967.xml"/><Relationship Id="rId48" Type="http://schemas.openxmlformats.org/officeDocument/2006/relationships/image" Target="../media/image2019.png"/><Relationship Id="rId56" Type="http://schemas.openxmlformats.org/officeDocument/2006/relationships/image" Target="../media/image2023.png"/><Relationship Id="rId64" Type="http://schemas.openxmlformats.org/officeDocument/2006/relationships/image" Target="../media/image2027.png"/><Relationship Id="rId69" Type="http://schemas.openxmlformats.org/officeDocument/2006/relationships/customXml" Target="../ink/ink1980.xml"/><Relationship Id="rId8" Type="http://schemas.openxmlformats.org/officeDocument/2006/relationships/image" Target="../media/image1999.emf"/><Relationship Id="rId51" Type="http://schemas.openxmlformats.org/officeDocument/2006/relationships/customXml" Target="../ink/ink1971.xml"/><Relationship Id="rId3" Type="http://schemas.openxmlformats.org/officeDocument/2006/relationships/oleObject" Target="../embeddings/oleObject11.bin"/><Relationship Id="rId12" Type="http://schemas.openxmlformats.org/officeDocument/2006/relationships/image" Target="../media/image2001.png"/><Relationship Id="rId17" Type="http://schemas.openxmlformats.org/officeDocument/2006/relationships/customXml" Target="../ink/ink1954.xml"/><Relationship Id="rId25" Type="http://schemas.openxmlformats.org/officeDocument/2006/relationships/customXml" Target="../ink/ink1958.xml"/><Relationship Id="rId33" Type="http://schemas.openxmlformats.org/officeDocument/2006/relationships/customXml" Target="../ink/ink1962.xml"/><Relationship Id="rId38" Type="http://schemas.openxmlformats.org/officeDocument/2006/relationships/image" Target="../media/image2014.png"/><Relationship Id="rId46" Type="http://schemas.openxmlformats.org/officeDocument/2006/relationships/image" Target="../media/image2018.png"/><Relationship Id="rId59" Type="http://schemas.openxmlformats.org/officeDocument/2006/relationships/customXml" Target="../ink/ink1975.xml"/><Relationship Id="rId67" Type="http://schemas.openxmlformats.org/officeDocument/2006/relationships/customXml" Target="../ink/ink1979.xml"/><Relationship Id="rId20" Type="http://schemas.openxmlformats.org/officeDocument/2006/relationships/image" Target="../media/image2005.png"/><Relationship Id="rId41" Type="http://schemas.openxmlformats.org/officeDocument/2006/relationships/customXml" Target="../ink/ink1966.xml"/><Relationship Id="rId54" Type="http://schemas.openxmlformats.org/officeDocument/2006/relationships/image" Target="../media/image2022.png"/><Relationship Id="rId62" Type="http://schemas.openxmlformats.org/officeDocument/2006/relationships/image" Target="../media/image2026.png"/><Relationship Id="rId70" Type="http://schemas.openxmlformats.org/officeDocument/2006/relationships/image" Target="../media/image20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8.emf"/><Relationship Id="rId15" Type="http://schemas.openxmlformats.org/officeDocument/2006/relationships/customXml" Target="../ink/ink1953.xml"/><Relationship Id="rId23" Type="http://schemas.openxmlformats.org/officeDocument/2006/relationships/customXml" Target="../ink/ink1957.xml"/><Relationship Id="rId28" Type="http://schemas.openxmlformats.org/officeDocument/2006/relationships/image" Target="../media/image2009.png"/><Relationship Id="rId36" Type="http://schemas.openxmlformats.org/officeDocument/2006/relationships/image" Target="../media/image2013.png"/><Relationship Id="rId49" Type="http://schemas.openxmlformats.org/officeDocument/2006/relationships/customXml" Target="../ink/ink1970.xml"/><Relationship Id="rId57" Type="http://schemas.openxmlformats.org/officeDocument/2006/relationships/customXml" Target="../ink/ink1974.xml"/><Relationship Id="rId10" Type="http://schemas.openxmlformats.org/officeDocument/2006/relationships/image" Target="../media/image2000.png"/><Relationship Id="rId31" Type="http://schemas.openxmlformats.org/officeDocument/2006/relationships/customXml" Target="../ink/ink1961.xml"/><Relationship Id="rId44" Type="http://schemas.openxmlformats.org/officeDocument/2006/relationships/image" Target="../media/image2017.png"/><Relationship Id="rId52" Type="http://schemas.openxmlformats.org/officeDocument/2006/relationships/image" Target="../media/image2021.png"/><Relationship Id="rId60" Type="http://schemas.openxmlformats.org/officeDocument/2006/relationships/image" Target="../media/image2025.png"/><Relationship Id="rId65" Type="http://schemas.openxmlformats.org/officeDocument/2006/relationships/customXml" Target="../ink/ink1978.xml"/><Relationship Id="rId4" Type="http://schemas.openxmlformats.org/officeDocument/2006/relationships/image" Target="../media/image1997.emf"/><Relationship Id="rId9" Type="http://schemas.openxmlformats.org/officeDocument/2006/relationships/customXml" Target="../ink/ink1950.xml"/><Relationship Id="rId13" Type="http://schemas.openxmlformats.org/officeDocument/2006/relationships/customXml" Target="../ink/ink1952.xml"/><Relationship Id="rId18" Type="http://schemas.openxmlformats.org/officeDocument/2006/relationships/image" Target="../media/image2004.png"/><Relationship Id="rId39" Type="http://schemas.openxmlformats.org/officeDocument/2006/relationships/customXml" Target="../ink/ink1965.xml"/><Relationship Id="rId34" Type="http://schemas.openxmlformats.org/officeDocument/2006/relationships/image" Target="../media/image2012.png"/><Relationship Id="rId50" Type="http://schemas.openxmlformats.org/officeDocument/2006/relationships/image" Target="../media/image2020.png"/><Relationship Id="rId55" Type="http://schemas.openxmlformats.org/officeDocument/2006/relationships/customXml" Target="../ink/ink1973.xml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43.png"/><Relationship Id="rId21" Type="http://schemas.openxmlformats.org/officeDocument/2006/relationships/customXml" Target="../ink/ink1989.xml"/><Relationship Id="rId42" Type="http://schemas.openxmlformats.org/officeDocument/2006/relationships/image" Target="../media/image2051.png"/><Relationship Id="rId47" Type="http://schemas.openxmlformats.org/officeDocument/2006/relationships/customXml" Target="../ink/ink2002.xml"/><Relationship Id="rId63" Type="http://schemas.openxmlformats.org/officeDocument/2006/relationships/customXml" Target="../ink/ink2010.xml"/><Relationship Id="rId68" Type="http://schemas.openxmlformats.org/officeDocument/2006/relationships/image" Target="../media/image2064.png"/><Relationship Id="rId16" Type="http://schemas.openxmlformats.org/officeDocument/2006/relationships/image" Target="../media/image2038.png"/><Relationship Id="rId11" Type="http://schemas.openxmlformats.org/officeDocument/2006/relationships/customXml" Target="../ink/ink1984.xml"/><Relationship Id="rId32" Type="http://schemas.openxmlformats.org/officeDocument/2006/relationships/image" Target="../media/image2046.png"/><Relationship Id="rId37" Type="http://schemas.openxmlformats.org/officeDocument/2006/relationships/customXml" Target="../ink/ink1997.xml"/><Relationship Id="rId53" Type="http://schemas.openxmlformats.org/officeDocument/2006/relationships/customXml" Target="../ink/ink2005.xml"/><Relationship Id="rId58" Type="http://schemas.openxmlformats.org/officeDocument/2006/relationships/image" Target="../media/image2059.png"/><Relationship Id="rId74" Type="http://schemas.openxmlformats.org/officeDocument/2006/relationships/image" Target="../media/image2067.png"/><Relationship Id="rId79" Type="http://schemas.openxmlformats.org/officeDocument/2006/relationships/customXml" Target="../ink/ink2018.xml"/><Relationship Id="rId5" Type="http://schemas.openxmlformats.org/officeDocument/2006/relationships/customXml" Target="../ink/ink1981.xml"/><Relationship Id="rId61" Type="http://schemas.openxmlformats.org/officeDocument/2006/relationships/customXml" Target="../ink/ink2009.xml"/><Relationship Id="rId82" Type="http://schemas.openxmlformats.org/officeDocument/2006/relationships/image" Target="../media/image2071.png"/><Relationship Id="rId19" Type="http://schemas.openxmlformats.org/officeDocument/2006/relationships/customXml" Target="../ink/ink1988.xml"/><Relationship Id="rId14" Type="http://schemas.openxmlformats.org/officeDocument/2006/relationships/image" Target="../media/image2037.png"/><Relationship Id="rId22" Type="http://schemas.openxmlformats.org/officeDocument/2006/relationships/image" Target="../media/image2041.png"/><Relationship Id="rId27" Type="http://schemas.openxmlformats.org/officeDocument/2006/relationships/customXml" Target="../ink/ink1992.xml"/><Relationship Id="rId30" Type="http://schemas.openxmlformats.org/officeDocument/2006/relationships/image" Target="../media/image2045.png"/><Relationship Id="rId35" Type="http://schemas.openxmlformats.org/officeDocument/2006/relationships/customXml" Target="../ink/ink1996.xml"/><Relationship Id="rId43" Type="http://schemas.openxmlformats.org/officeDocument/2006/relationships/customXml" Target="../ink/ink2000.xml"/><Relationship Id="rId48" Type="http://schemas.openxmlformats.org/officeDocument/2006/relationships/image" Target="../media/image2054.png"/><Relationship Id="rId56" Type="http://schemas.openxmlformats.org/officeDocument/2006/relationships/image" Target="../media/image2058.png"/><Relationship Id="rId64" Type="http://schemas.openxmlformats.org/officeDocument/2006/relationships/image" Target="../media/image2062.png"/><Relationship Id="rId69" Type="http://schemas.openxmlformats.org/officeDocument/2006/relationships/customXml" Target="../ink/ink2013.xml"/><Relationship Id="rId77" Type="http://schemas.openxmlformats.org/officeDocument/2006/relationships/customXml" Target="../ink/ink2017.xml"/><Relationship Id="rId8" Type="http://schemas.openxmlformats.org/officeDocument/2006/relationships/image" Target="../media/image2034.png"/><Relationship Id="rId51" Type="http://schemas.openxmlformats.org/officeDocument/2006/relationships/customXml" Target="../ink/ink2004.xml"/><Relationship Id="rId72" Type="http://schemas.openxmlformats.org/officeDocument/2006/relationships/image" Target="../media/image2066.png"/><Relationship Id="rId80" Type="http://schemas.openxmlformats.org/officeDocument/2006/relationships/image" Target="../media/image2070.png"/><Relationship Id="rId3" Type="http://schemas.openxmlformats.org/officeDocument/2006/relationships/image" Target="../media/image2031.emf"/><Relationship Id="rId12" Type="http://schemas.openxmlformats.org/officeDocument/2006/relationships/image" Target="../media/image2036.png"/><Relationship Id="rId17" Type="http://schemas.openxmlformats.org/officeDocument/2006/relationships/customXml" Target="../ink/ink1987.xml"/><Relationship Id="rId25" Type="http://schemas.openxmlformats.org/officeDocument/2006/relationships/customXml" Target="../ink/ink1991.xml"/><Relationship Id="rId33" Type="http://schemas.openxmlformats.org/officeDocument/2006/relationships/customXml" Target="../ink/ink1995.xml"/><Relationship Id="rId38" Type="http://schemas.openxmlformats.org/officeDocument/2006/relationships/image" Target="../media/image2049.png"/><Relationship Id="rId46" Type="http://schemas.openxmlformats.org/officeDocument/2006/relationships/image" Target="../media/image2053.png"/><Relationship Id="rId59" Type="http://schemas.openxmlformats.org/officeDocument/2006/relationships/customXml" Target="../ink/ink2008.xml"/><Relationship Id="rId67" Type="http://schemas.openxmlformats.org/officeDocument/2006/relationships/customXml" Target="../ink/ink2012.xml"/><Relationship Id="rId20" Type="http://schemas.openxmlformats.org/officeDocument/2006/relationships/image" Target="../media/image2040.png"/><Relationship Id="rId41" Type="http://schemas.openxmlformats.org/officeDocument/2006/relationships/customXml" Target="../ink/ink1999.xml"/><Relationship Id="rId54" Type="http://schemas.openxmlformats.org/officeDocument/2006/relationships/image" Target="../media/image2057.png"/><Relationship Id="rId62" Type="http://schemas.openxmlformats.org/officeDocument/2006/relationships/image" Target="../media/image2061.png"/><Relationship Id="rId70" Type="http://schemas.openxmlformats.org/officeDocument/2006/relationships/image" Target="../media/image2065.png"/><Relationship Id="rId75" Type="http://schemas.openxmlformats.org/officeDocument/2006/relationships/customXml" Target="../ink/ink20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3.png"/><Relationship Id="rId15" Type="http://schemas.openxmlformats.org/officeDocument/2006/relationships/customXml" Target="../ink/ink1986.xml"/><Relationship Id="rId23" Type="http://schemas.openxmlformats.org/officeDocument/2006/relationships/customXml" Target="../ink/ink1990.xml"/><Relationship Id="rId28" Type="http://schemas.openxmlformats.org/officeDocument/2006/relationships/image" Target="../media/image2044.png"/><Relationship Id="rId36" Type="http://schemas.openxmlformats.org/officeDocument/2006/relationships/image" Target="../media/image2048.png"/><Relationship Id="rId49" Type="http://schemas.openxmlformats.org/officeDocument/2006/relationships/customXml" Target="../ink/ink2003.xml"/><Relationship Id="rId57" Type="http://schemas.openxmlformats.org/officeDocument/2006/relationships/customXml" Target="../ink/ink2007.xml"/><Relationship Id="rId10" Type="http://schemas.openxmlformats.org/officeDocument/2006/relationships/image" Target="../media/image2035.png"/><Relationship Id="rId31" Type="http://schemas.openxmlformats.org/officeDocument/2006/relationships/customXml" Target="../ink/ink1994.xml"/><Relationship Id="rId44" Type="http://schemas.openxmlformats.org/officeDocument/2006/relationships/image" Target="../media/image2052.png"/><Relationship Id="rId52" Type="http://schemas.openxmlformats.org/officeDocument/2006/relationships/image" Target="../media/image2056.png"/><Relationship Id="rId60" Type="http://schemas.openxmlformats.org/officeDocument/2006/relationships/image" Target="../media/image2060.png"/><Relationship Id="rId65" Type="http://schemas.openxmlformats.org/officeDocument/2006/relationships/customXml" Target="../ink/ink2011.xml"/><Relationship Id="rId73" Type="http://schemas.openxmlformats.org/officeDocument/2006/relationships/customXml" Target="../ink/ink2015.xml"/><Relationship Id="rId78" Type="http://schemas.openxmlformats.org/officeDocument/2006/relationships/image" Target="../media/image2069.png"/><Relationship Id="rId81" Type="http://schemas.openxmlformats.org/officeDocument/2006/relationships/customXml" Target="../ink/ink2019.xml"/><Relationship Id="rId4" Type="http://schemas.openxmlformats.org/officeDocument/2006/relationships/image" Target="../media/image2032.png"/><Relationship Id="rId9" Type="http://schemas.openxmlformats.org/officeDocument/2006/relationships/customXml" Target="../ink/ink1983.xml"/><Relationship Id="rId13" Type="http://schemas.openxmlformats.org/officeDocument/2006/relationships/customXml" Target="../ink/ink1985.xml"/><Relationship Id="rId18" Type="http://schemas.openxmlformats.org/officeDocument/2006/relationships/image" Target="../media/image2039.png"/><Relationship Id="rId39" Type="http://schemas.openxmlformats.org/officeDocument/2006/relationships/customXml" Target="../ink/ink1998.xml"/><Relationship Id="rId34" Type="http://schemas.openxmlformats.org/officeDocument/2006/relationships/image" Target="../media/image2047.png"/><Relationship Id="rId50" Type="http://schemas.openxmlformats.org/officeDocument/2006/relationships/image" Target="../media/image2055.png"/><Relationship Id="rId55" Type="http://schemas.openxmlformats.org/officeDocument/2006/relationships/customXml" Target="../ink/ink2006.xml"/><Relationship Id="rId76" Type="http://schemas.openxmlformats.org/officeDocument/2006/relationships/image" Target="../media/image2068.png"/><Relationship Id="rId7" Type="http://schemas.openxmlformats.org/officeDocument/2006/relationships/customXml" Target="../ink/ink1982.xml"/><Relationship Id="rId71" Type="http://schemas.openxmlformats.org/officeDocument/2006/relationships/customXml" Target="../ink/ink2014.xml"/><Relationship Id="rId2" Type="http://schemas.openxmlformats.org/officeDocument/2006/relationships/oleObject" Target="../embeddings/oleObject14.bin"/><Relationship Id="rId29" Type="http://schemas.openxmlformats.org/officeDocument/2006/relationships/customXml" Target="../ink/ink1993.xml"/><Relationship Id="rId24" Type="http://schemas.openxmlformats.org/officeDocument/2006/relationships/image" Target="../media/image2042.png"/><Relationship Id="rId40" Type="http://schemas.openxmlformats.org/officeDocument/2006/relationships/image" Target="../media/image2050.png"/><Relationship Id="rId45" Type="http://schemas.openxmlformats.org/officeDocument/2006/relationships/customXml" Target="../ink/ink2001.xml"/><Relationship Id="rId66" Type="http://schemas.openxmlformats.org/officeDocument/2006/relationships/image" Target="../media/image2063.pn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84.png"/><Relationship Id="rId21" Type="http://schemas.openxmlformats.org/officeDocument/2006/relationships/customXml" Target="../ink/ink2027.xml"/><Relationship Id="rId42" Type="http://schemas.openxmlformats.org/officeDocument/2006/relationships/image" Target="../media/image2092.png"/><Relationship Id="rId47" Type="http://schemas.openxmlformats.org/officeDocument/2006/relationships/customXml" Target="../ink/ink2040.xml"/><Relationship Id="rId63" Type="http://schemas.openxmlformats.org/officeDocument/2006/relationships/customXml" Target="../ink/ink2048.xml"/><Relationship Id="rId68" Type="http://schemas.openxmlformats.org/officeDocument/2006/relationships/image" Target="../media/image2105.png"/><Relationship Id="rId84" Type="http://schemas.openxmlformats.org/officeDocument/2006/relationships/image" Target="../media/image2113.png"/><Relationship Id="rId89" Type="http://schemas.openxmlformats.org/officeDocument/2006/relationships/customXml" Target="../ink/ink2061.xml"/><Relationship Id="rId112" Type="http://schemas.openxmlformats.org/officeDocument/2006/relationships/image" Target="../media/image2127.png"/><Relationship Id="rId16" Type="http://schemas.openxmlformats.org/officeDocument/2006/relationships/image" Target="../media/image2079.png"/><Relationship Id="rId107" Type="http://schemas.openxmlformats.org/officeDocument/2006/relationships/customXml" Target="../ink/ink2070.xml"/><Relationship Id="rId11" Type="http://schemas.openxmlformats.org/officeDocument/2006/relationships/customXml" Target="../ink/ink2022.xml"/><Relationship Id="rId32" Type="http://schemas.openxmlformats.org/officeDocument/2006/relationships/image" Target="../media/image2087.png"/><Relationship Id="rId37" Type="http://schemas.openxmlformats.org/officeDocument/2006/relationships/customXml" Target="../ink/ink2035.xml"/><Relationship Id="rId53" Type="http://schemas.openxmlformats.org/officeDocument/2006/relationships/customXml" Target="../ink/ink2043.xml"/><Relationship Id="rId58" Type="http://schemas.openxmlformats.org/officeDocument/2006/relationships/image" Target="../media/image2100.png"/><Relationship Id="rId74" Type="http://schemas.openxmlformats.org/officeDocument/2006/relationships/image" Target="../media/image2108.png"/><Relationship Id="rId79" Type="http://schemas.openxmlformats.org/officeDocument/2006/relationships/customXml" Target="../ink/ink2056.xml"/><Relationship Id="rId102" Type="http://schemas.openxmlformats.org/officeDocument/2006/relationships/image" Target="../media/image2122.png"/><Relationship Id="rId5" Type="http://schemas.openxmlformats.org/officeDocument/2006/relationships/oleObject" Target="../embeddings/oleObject15.bin"/><Relationship Id="rId90" Type="http://schemas.openxmlformats.org/officeDocument/2006/relationships/image" Target="../media/image2116.png"/><Relationship Id="rId95" Type="http://schemas.openxmlformats.org/officeDocument/2006/relationships/customXml" Target="../ink/ink2064.xml"/><Relationship Id="rId22" Type="http://schemas.openxmlformats.org/officeDocument/2006/relationships/image" Target="../media/image2082.png"/><Relationship Id="rId27" Type="http://schemas.openxmlformats.org/officeDocument/2006/relationships/customXml" Target="../ink/ink2030.xml"/><Relationship Id="rId43" Type="http://schemas.openxmlformats.org/officeDocument/2006/relationships/customXml" Target="../ink/ink2038.xml"/><Relationship Id="rId48" Type="http://schemas.openxmlformats.org/officeDocument/2006/relationships/image" Target="../media/image2095.png"/><Relationship Id="rId64" Type="http://schemas.openxmlformats.org/officeDocument/2006/relationships/image" Target="../media/image2103.png"/><Relationship Id="rId69" Type="http://schemas.openxmlformats.org/officeDocument/2006/relationships/customXml" Target="../ink/ink2051.xml"/><Relationship Id="rId113" Type="http://schemas.openxmlformats.org/officeDocument/2006/relationships/customXml" Target="../ink/ink2073.xml"/><Relationship Id="rId80" Type="http://schemas.openxmlformats.org/officeDocument/2006/relationships/image" Target="../media/image2111.png"/><Relationship Id="rId85" Type="http://schemas.openxmlformats.org/officeDocument/2006/relationships/customXml" Target="../ink/ink2059.xml"/><Relationship Id="rId12" Type="http://schemas.openxmlformats.org/officeDocument/2006/relationships/image" Target="../media/image2077.png"/><Relationship Id="rId17" Type="http://schemas.openxmlformats.org/officeDocument/2006/relationships/customXml" Target="../ink/ink2025.xml"/><Relationship Id="rId33" Type="http://schemas.openxmlformats.org/officeDocument/2006/relationships/customXml" Target="../ink/ink2033.xml"/><Relationship Id="rId38" Type="http://schemas.openxmlformats.org/officeDocument/2006/relationships/image" Target="../media/image2090.png"/><Relationship Id="rId59" Type="http://schemas.openxmlformats.org/officeDocument/2006/relationships/customXml" Target="../ink/ink2046.xml"/><Relationship Id="rId103" Type="http://schemas.openxmlformats.org/officeDocument/2006/relationships/customXml" Target="../ink/ink2068.xml"/><Relationship Id="rId108" Type="http://schemas.openxmlformats.org/officeDocument/2006/relationships/image" Target="../media/image2125.png"/><Relationship Id="rId54" Type="http://schemas.openxmlformats.org/officeDocument/2006/relationships/image" Target="../media/image2098.png"/><Relationship Id="rId70" Type="http://schemas.openxmlformats.org/officeDocument/2006/relationships/image" Target="../media/image2106.png"/><Relationship Id="rId75" Type="http://schemas.openxmlformats.org/officeDocument/2006/relationships/customXml" Target="../ink/ink2054.xml"/><Relationship Id="rId91" Type="http://schemas.openxmlformats.org/officeDocument/2006/relationships/customXml" Target="../ink/ink2062.xml"/><Relationship Id="rId96" Type="http://schemas.openxmlformats.org/officeDocument/2006/relationships/image" Target="../media/image2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4.emf"/><Relationship Id="rId15" Type="http://schemas.openxmlformats.org/officeDocument/2006/relationships/customXml" Target="../ink/ink2024.xml"/><Relationship Id="rId23" Type="http://schemas.openxmlformats.org/officeDocument/2006/relationships/customXml" Target="../ink/ink2028.xml"/><Relationship Id="rId28" Type="http://schemas.openxmlformats.org/officeDocument/2006/relationships/image" Target="../media/image2085.png"/><Relationship Id="rId36" Type="http://schemas.openxmlformats.org/officeDocument/2006/relationships/image" Target="../media/image2089.png"/><Relationship Id="rId49" Type="http://schemas.openxmlformats.org/officeDocument/2006/relationships/customXml" Target="../ink/ink2041.xml"/><Relationship Id="rId57" Type="http://schemas.openxmlformats.org/officeDocument/2006/relationships/customXml" Target="../ink/ink2045.xml"/><Relationship Id="rId106" Type="http://schemas.openxmlformats.org/officeDocument/2006/relationships/image" Target="../media/image2124.png"/><Relationship Id="rId114" Type="http://schemas.openxmlformats.org/officeDocument/2006/relationships/image" Target="../media/image2128.png"/><Relationship Id="rId10" Type="http://schemas.openxmlformats.org/officeDocument/2006/relationships/image" Target="../media/image2076.png"/><Relationship Id="rId31" Type="http://schemas.openxmlformats.org/officeDocument/2006/relationships/customXml" Target="../ink/ink2032.xml"/><Relationship Id="rId44" Type="http://schemas.openxmlformats.org/officeDocument/2006/relationships/image" Target="../media/image2093.png"/><Relationship Id="rId52" Type="http://schemas.openxmlformats.org/officeDocument/2006/relationships/image" Target="../media/image2097.png"/><Relationship Id="rId60" Type="http://schemas.openxmlformats.org/officeDocument/2006/relationships/image" Target="../media/image2101.png"/><Relationship Id="rId65" Type="http://schemas.openxmlformats.org/officeDocument/2006/relationships/customXml" Target="../ink/ink2049.xml"/><Relationship Id="rId73" Type="http://schemas.openxmlformats.org/officeDocument/2006/relationships/customXml" Target="../ink/ink2053.xml"/><Relationship Id="rId78" Type="http://schemas.openxmlformats.org/officeDocument/2006/relationships/image" Target="../media/image2110.png"/><Relationship Id="rId81" Type="http://schemas.openxmlformats.org/officeDocument/2006/relationships/customXml" Target="../ink/ink2057.xml"/><Relationship Id="rId86" Type="http://schemas.openxmlformats.org/officeDocument/2006/relationships/image" Target="../media/image2114.png"/><Relationship Id="rId94" Type="http://schemas.openxmlformats.org/officeDocument/2006/relationships/image" Target="../media/image2118.png"/><Relationship Id="rId99" Type="http://schemas.openxmlformats.org/officeDocument/2006/relationships/customXml" Target="../ink/ink2066.xml"/><Relationship Id="rId101" Type="http://schemas.openxmlformats.org/officeDocument/2006/relationships/customXml" Target="../ink/ink2067.xml"/><Relationship Id="rId4" Type="http://schemas.openxmlformats.org/officeDocument/2006/relationships/image" Target="../media/image2073.jpg"/><Relationship Id="rId9" Type="http://schemas.openxmlformats.org/officeDocument/2006/relationships/customXml" Target="../ink/ink2021.xml"/><Relationship Id="rId13" Type="http://schemas.openxmlformats.org/officeDocument/2006/relationships/customXml" Target="../ink/ink2023.xml"/><Relationship Id="rId18" Type="http://schemas.openxmlformats.org/officeDocument/2006/relationships/image" Target="../media/image2080.png"/><Relationship Id="rId39" Type="http://schemas.openxmlformats.org/officeDocument/2006/relationships/customXml" Target="../ink/ink2036.xml"/><Relationship Id="rId109" Type="http://schemas.openxmlformats.org/officeDocument/2006/relationships/customXml" Target="../ink/ink2071.xml"/><Relationship Id="rId34" Type="http://schemas.openxmlformats.org/officeDocument/2006/relationships/image" Target="../media/image2088.png"/><Relationship Id="rId50" Type="http://schemas.openxmlformats.org/officeDocument/2006/relationships/image" Target="../media/image2096.png"/><Relationship Id="rId55" Type="http://schemas.openxmlformats.org/officeDocument/2006/relationships/customXml" Target="../ink/ink2044.xml"/><Relationship Id="rId76" Type="http://schemas.openxmlformats.org/officeDocument/2006/relationships/image" Target="../media/image2109.png"/><Relationship Id="rId97" Type="http://schemas.openxmlformats.org/officeDocument/2006/relationships/customXml" Target="../ink/ink2065.xml"/><Relationship Id="rId104" Type="http://schemas.openxmlformats.org/officeDocument/2006/relationships/image" Target="../media/image2123.png"/><Relationship Id="rId7" Type="http://schemas.openxmlformats.org/officeDocument/2006/relationships/customXml" Target="../ink/ink2020.xml"/><Relationship Id="rId71" Type="http://schemas.openxmlformats.org/officeDocument/2006/relationships/customXml" Target="../ink/ink2052.xml"/><Relationship Id="rId92" Type="http://schemas.openxmlformats.org/officeDocument/2006/relationships/image" Target="../media/image2117.png"/><Relationship Id="rId2" Type="http://schemas.openxmlformats.org/officeDocument/2006/relationships/notesSlide" Target="../notesSlides/notesSlide10.xml"/><Relationship Id="rId29" Type="http://schemas.openxmlformats.org/officeDocument/2006/relationships/customXml" Target="../ink/ink2031.xml"/><Relationship Id="rId24" Type="http://schemas.openxmlformats.org/officeDocument/2006/relationships/image" Target="../media/image2083.png"/><Relationship Id="rId40" Type="http://schemas.openxmlformats.org/officeDocument/2006/relationships/image" Target="../media/image2091.png"/><Relationship Id="rId45" Type="http://schemas.openxmlformats.org/officeDocument/2006/relationships/customXml" Target="../ink/ink2039.xml"/><Relationship Id="rId66" Type="http://schemas.openxmlformats.org/officeDocument/2006/relationships/image" Target="../media/image2104.png"/><Relationship Id="rId87" Type="http://schemas.openxmlformats.org/officeDocument/2006/relationships/customXml" Target="../ink/ink2060.xml"/><Relationship Id="rId110" Type="http://schemas.openxmlformats.org/officeDocument/2006/relationships/image" Target="../media/image2126.png"/><Relationship Id="rId61" Type="http://schemas.openxmlformats.org/officeDocument/2006/relationships/customXml" Target="../ink/ink2047.xml"/><Relationship Id="rId82" Type="http://schemas.openxmlformats.org/officeDocument/2006/relationships/image" Target="../media/image2112.png"/><Relationship Id="rId19" Type="http://schemas.openxmlformats.org/officeDocument/2006/relationships/customXml" Target="../ink/ink2026.xml"/><Relationship Id="rId14" Type="http://schemas.openxmlformats.org/officeDocument/2006/relationships/image" Target="../media/image2078.png"/><Relationship Id="rId30" Type="http://schemas.openxmlformats.org/officeDocument/2006/relationships/image" Target="../media/image2086.png"/><Relationship Id="rId35" Type="http://schemas.openxmlformats.org/officeDocument/2006/relationships/customXml" Target="../ink/ink2034.xml"/><Relationship Id="rId56" Type="http://schemas.openxmlformats.org/officeDocument/2006/relationships/image" Target="../media/image2099.png"/><Relationship Id="rId77" Type="http://schemas.openxmlformats.org/officeDocument/2006/relationships/customXml" Target="../ink/ink2055.xml"/><Relationship Id="rId100" Type="http://schemas.openxmlformats.org/officeDocument/2006/relationships/image" Target="../media/image2121.png"/><Relationship Id="rId105" Type="http://schemas.openxmlformats.org/officeDocument/2006/relationships/customXml" Target="../ink/ink2069.xml"/><Relationship Id="rId8" Type="http://schemas.openxmlformats.org/officeDocument/2006/relationships/image" Target="../media/image2075.png"/><Relationship Id="rId51" Type="http://schemas.openxmlformats.org/officeDocument/2006/relationships/customXml" Target="../ink/ink2042.xml"/><Relationship Id="rId72" Type="http://schemas.openxmlformats.org/officeDocument/2006/relationships/image" Target="../media/image2107.png"/><Relationship Id="rId93" Type="http://schemas.openxmlformats.org/officeDocument/2006/relationships/customXml" Target="../ink/ink2063.xml"/><Relationship Id="rId98" Type="http://schemas.openxmlformats.org/officeDocument/2006/relationships/image" Target="../media/image2120.png"/><Relationship Id="rId3" Type="http://schemas.openxmlformats.org/officeDocument/2006/relationships/image" Target="../media/image2072.png"/><Relationship Id="rId25" Type="http://schemas.openxmlformats.org/officeDocument/2006/relationships/customXml" Target="../ink/ink2029.xml"/><Relationship Id="rId46" Type="http://schemas.openxmlformats.org/officeDocument/2006/relationships/image" Target="../media/image2094.png"/><Relationship Id="rId67" Type="http://schemas.openxmlformats.org/officeDocument/2006/relationships/customXml" Target="../ink/ink2050.xml"/><Relationship Id="rId20" Type="http://schemas.openxmlformats.org/officeDocument/2006/relationships/image" Target="../media/image2081.png"/><Relationship Id="rId41" Type="http://schemas.openxmlformats.org/officeDocument/2006/relationships/customXml" Target="../ink/ink2037.xml"/><Relationship Id="rId62" Type="http://schemas.openxmlformats.org/officeDocument/2006/relationships/image" Target="../media/image2102.png"/><Relationship Id="rId83" Type="http://schemas.openxmlformats.org/officeDocument/2006/relationships/customXml" Target="../ink/ink2058.xml"/><Relationship Id="rId88" Type="http://schemas.openxmlformats.org/officeDocument/2006/relationships/image" Target="../media/image2115.png"/><Relationship Id="rId111" Type="http://schemas.openxmlformats.org/officeDocument/2006/relationships/customXml" Target="../ink/ink2072.xm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39.png"/><Relationship Id="rId21" Type="http://schemas.openxmlformats.org/officeDocument/2006/relationships/customXml" Target="../ink/ink2080.xml"/><Relationship Id="rId42" Type="http://schemas.openxmlformats.org/officeDocument/2006/relationships/image" Target="../media/image2147.png"/><Relationship Id="rId47" Type="http://schemas.openxmlformats.org/officeDocument/2006/relationships/customXml" Target="../ink/ink2093.xml"/><Relationship Id="rId63" Type="http://schemas.openxmlformats.org/officeDocument/2006/relationships/customXml" Target="../ink/ink2101.xml"/><Relationship Id="rId68" Type="http://schemas.openxmlformats.org/officeDocument/2006/relationships/image" Target="../media/image2160.png"/><Relationship Id="rId84" Type="http://schemas.openxmlformats.org/officeDocument/2006/relationships/image" Target="../media/image2168.png"/><Relationship Id="rId89" Type="http://schemas.openxmlformats.org/officeDocument/2006/relationships/customXml" Target="../ink/ink2114.xml"/><Relationship Id="rId16" Type="http://schemas.openxmlformats.org/officeDocument/2006/relationships/image" Target="../media/image2134.png"/><Relationship Id="rId11" Type="http://schemas.openxmlformats.org/officeDocument/2006/relationships/customXml" Target="../ink/ink2075.xml"/><Relationship Id="rId32" Type="http://schemas.openxmlformats.org/officeDocument/2006/relationships/image" Target="../media/image2142.png"/><Relationship Id="rId37" Type="http://schemas.openxmlformats.org/officeDocument/2006/relationships/customXml" Target="../ink/ink2088.xml"/><Relationship Id="rId53" Type="http://schemas.openxmlformats.org/officeDocument/2006/relationships/customXml" Target="../ink/ink2096.xml"/><Relationship Id="rId58" Type="http://schemas.openxmlformats.org/officeDocument/2006/relationships/image" Target="../media/image2155.png"/><Relationship Id="rId74" Type="http://schemas.openxmlformats.org/officeDocument/2006/relationships/image" Target="../media/image2163.png"/><Relationship Id="rId79" Type="http://schemas.openxmlformats.org/officeDocument/2006/relationships/customXml" Target="../ink/ink2109.xml"/><Relationship Id="rId5" Type="http://schemas.openxmlformats.org/officeDocument/2006/relationships/image" Target="../media/image2129.emf"/><Relationship Id="rId90" Type="http://schemas.openxmlformats.org/officeDocument/2006/relationships/image" Target="../media/image2171.png"/><Relationship Id="rId14" Type="http://schemas.openxmlformats.org/officeDocument/2006/relationships/image" Target="../media/image2133.png"/><Relationship Id="rId22" Type="http://schemas.openxmlformats.org/officeDocument/2006/relationships/image" Target="../media/image2137.png"/><Relationship Id="rId27" Type="http://schemas.openxmlformats.org/officeDocument/2006/relationships/customXml" Target="../ink/ink2083.xml"/><Relationship Id="rId30" Type="http://schemas.openxmlformats.org/officeDocument/2006/relationships/image" Target="../media/image2141.png"/><Relationship Id="rId35" Type="http://schemas.openxmlformats.org/officeDocument/2006/relationships/customXml" Target="../ink/ink2087.xml"/><Relationship Id="rId43" Type="http://schemas.openxmlformats.org/officeDocument/2006/relationships/customXml" Target="../ink/ink2091.xml"/><Relationship Id="rId48" Type="http://schemas.openxmlformats.org/officeDocument/2006/relationships/image" Target="../media/image2150.png"/><Relationship Id="rId56" Type="http://schemas.openxmlformats.org/officeDocument/2006/relationships/image" Target="../media/image2154.png"/><Relationship Id="rId64" Type="http://schemas.openxmlformats.org/officeDocument/2006/relationships/image" Target="../media/image2158.png"/><Relationship Id="rId69" Type="http://schemas.openxmlformats.org/officeDocument/2006/relationships/customXml" Target="../ink/ink2104.xml"/><Relationship Id="rId77" Type="http://schemas.openxmlformats.org/officeDocument/2006/relationships/customXml" Target="../ink/ink2108.xml"/><Relationship Id="rId8" Type="http://schemas.openxmlformats.org/officeDocument/2006/relationships/image" Target="../media/image2130.emf"/><Relationship Id="rId51" Type="http://schemas.openxmlformats.org/officeDocument/2006/relationships/customXml" Target="../ink/ink2095.xml"/><Relationship Id="rId72" Type="http://schemas.openxmlformats.org/officeDocument/2006/relationships/image" Target="../media/image2162.png"/><Relationship Id="rId80" Type="http://schemas.openxmlformats.org/officeDocument/2006/relationships/image" Target="../media/image2166.png"/><Relationship Id="rId85" Type="http://schemas.openxmlformats.org/officeDocument/2006/relationships/customXml" Target="../ink/ink2112.xml"/><Relationship Id="rId3" Type="http://schemas.openxmlformats.org/officeDocument/2006/relationships/image" Target="../media/image2129.emf"/><Relationship Id="rId12" Type="http://schemas.openxmlformats.org/officeDocument/2006/relationships/image" Target="../media/image2132.png"/><Relationship Id="rId17" Type="http://schemas.openxmlformats.org/officeDocument/2006/relationships/customXml" Target="../ink/ink2078.xml"/><Relationship Id="rId25" Type="http://schemas.openxmlformats.org/officeDocument/2006/relationships/customXml" Target="../ink/ink2082.xml"/><Relationship Id="rId33" Type="http://schemas.openxmlformats.org/officeDocument/2006/relationships/customXml" Target="../ink/ink2086.xml"/><Relationship Id="rId38" Type="http://schemas.openxmlformats.org/officeDocument/2006/relationships/image" Target="../media/image2145.png"/><Relationship Id="rId46" Type="http://schemas.openxmlformats.org/officeDocument/2006/relationships/image" Target="../media/image2149.png"/><Relationship Id="rId59" Type="http://schemas.openxmlformats.org/officeDocument/2006/relationships/customXml" Target="../ink/ink2099.xml"/><Relationship Id="rId67" Type="http://schemas.openxmlformats.org/officeDocument/2006/relationships/customXml" Target="../ink/ink2103.xml"/><Relationship Id="rId20" Type="http://schemas.openxmlformats.org/officeDocument/2006/relationships/image" Target="../media/image2136.png"/><Relationship Id="rId41" Type="http://schemas.openxmlformats.org/officeDocument/2006/relationships/customXml" Target="../ink/ink2090.xml"/><Relationship Id="rId54" Type="http://schemas.openxmlformats.org/officeDocument/2006/relationships/image" Target="../media/image2153.png"/><Relationship Id="rId62" Type="http://schemas.openxmlformats.org/officeDocument/2006/relationships/image" Target="../media/image2157.png"/><Relationship Id="rId70" Type="http://schemas.openxmlformats.org/officeDocument/2006/relationships/image" Target="../media/image2161.png"/><Relationship Id="rId75" Type="http://schemas.openxmlformats.org/officeDocument/2006/relationships/customXml" Target="../ink/ink2107.xml"/><Relationship Id="rId83" Type="http://schemas.openxmlformats.org/officeDocument/2006/relationships/customXml" Target="../ink/ink2111.xml"/><Relationship Id="rId88" Type="http://schemas.openxmlformats.org/officeDocument/2006/relationships/image" Target="../media/image2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10.png"/><Relationship Id="rId15" Type="http://schemas.openxmlformats.org/officeDocument/2006/relationships/customXml" Target="../ink/ink2077.xml"/><Relationship Id="rId23" Type="http://schemas.openxmlformats.org/officeDocument/2006/relationships/customXml" Target="../ink/ink2081.xml"/><Relationship Id="rId28" Type="http://schemas.openxmlformats.org/officeDocument/2006/relationships/image" Target="../media/image2140.png"/><Relationship Id="rId36" Type="http://schemas.openxmlformats.org/officeDocument/2006/relationships/image" Target="../media/image2144.png"/><Relationship Id="rId49" Type="http://schemas.openxmlformats.org/officeDocument/2006/relationships/customXml" Target="../ink/ink2094.xml"/><Relationship Id="rId57" Type="http://schemas.openxmlformats.org/officeDocument/2006/relationships/customXml" Target="../ink/ink2098.xml"/><Relationship Id="rId10" Type="http://schemas.openxmlformats.org/officeDocument/2006/relationships/image" Target="../media/image2131.png"/><Relationship Id="rId31" Type="http://schemas.openxmlformats.org/officeDocument/2006/relationships/customXml" Target="../ink/ink2085.xml"/><Relationship Id="rId44" Type="http://schemas.openxmlformats.org/officeDocument/2006/relationships/image" Target="../media/image2148.png"/><Relationship Id="rId52" Type="http://schemas.openxmlformats.org/officeDocument/2006/relationships/image" Target="../media/image2152.png"/><Relationship Id="rId60" Type="http://schemas.openxmlformats.org/officeDocument/2006/relationships/image" Target="../media/image2156.png"/><Relationship Id="rId65" Type="http://schemas.openxmlformats.org/officeDocument/2006/relationships/customXml" Target="../ink/ink2102.xml"/><Relationship Id="rId73" Type="http://schemas.openxmlformats.org/officeDocument/2006/relationships/customXml" Target="../ink/ink2106.xml"/><Relationship Id="rId78" Type="http://schemas.openxmlformats.org/officeDocument/2006/relationships/image" Target="../media/image2165.png"/><Relationship Id="rId81" Type="http://schemas.openxmlformats.org/officeDocument/2006/relationships/customXml" Target="../ink/ink2110.xml"/><Relationship Id="rId86" Type="http://schemas.openxmlformats.org/officeDocument/2006/relationships/image" Target="../media/image2169.png"/><Relationship Id="rId4" Type="http://schemas.openxmlformats.org/officeDocument/2006/relationships/oleObject" Target="../embeddings/oleObject16.bin"/><Relationship Id="rId9" Type="http://schemas.openxmlformats.org/officeDocument/2006/relationships/customXml" Target="../ink/ink2074.xml"/><Relationship Id="rId13" Type="http://schemas.openxmlformats.org/officeDocument/2006/relationships/customXml" Target="../ink/ink2076.xml"/><Relationship Id="rId18" Type="http://schemas.openxmlformats.org/officeDocument/2006/relationships/image" Target="../media/image2135.png"/><Relationship Id="rId39" Type="http://schemas.openxmlformats.org/officeDocument/2006/relationships/customXml" Target="../ink/ink2089.xml"/><Relationship Id="rId34" Type="http://schemas.openxmlformats.org/officeDocument/2006/relationships/image" Target="../media/image2143.png"/><Relationship Id="rId50" Type="http://schemas.openxmlformats.org/officeDocument/2006/relationships/image" Target="../media/image2151.png"/><Relationship Id="rId55" Type="http://schemas.openxmlformats.org/officeDocument/2006/relationships/customXml" Target="../ink/ink2097.xml"/><Relationship Id="rId76" Type="http://schemas.openxmlformats.org/officeDocument/2006/relationships/image" Target="../media/image2164.png"/><Relationship Id="rId7" Type="http://schemas.openxmlformats.org/officeDocument/2006/relationships/oleObject" Target="../embeddings/oleObject17.bin"/><Relationship Id="rId71" Type="http://schemas.openxmlformats.org/officeDocument/2006/relationships/customXml" Target="../ink/ink2105.xml"/><Relationship Id="rId2" Type="http://schemas.openxmlformats.org/officeDocument/2006/relationships/oleObject" Target="../embeddings/oleObject16.bin"/><Relationship Id="rId29" Type="http://schemas.openxmlformats.org/officeDocument/2006/relationships/customXml" Target="../ink/ink2084.xml"/><Relationship Id="rId24" Type="http://schemas.openxmlformats.org/officeDocument/2006/relationships/image" Target="../media/image2138.png"/><Relationship Id="rId40" Type="http://schemas.openxmlformats.org/officeDocument/2006/relationships/image" Target="../media/image2146.png"/><Relationship Id="rId45" Type="http://schemas.openxmlformats.org/officeDocument/2006/relationships/customXml" Target="../ink/ink2092.xml"/><Relationship Id="rId66" Type="http://schemas.openxmlformats.org/officeDocument/2006/relationships/image" Target="../media/image2159.png"/><Relationship Id="rId87" Type="http://schemas.openxmlformats.org/officeDocument/2006/relationships/customXml" Target="../ink/ink2113.xml"/><Relationship Id="rId61" Type="http://schemas.openxmlformats.org/officeDocument/2006/relationships/customXml" Target="../ink/ink2100.xml"/><Relationship Id="rId82" Type="http://schemas.openxmlformats.org/officeDocument/2006/relationships/image" Target="../media/image2167.png"/><Relationship Id="rId19" Type="http://schemas.openxmlformats.org/officeDocument/2006/relationships/customXml" Target="../ink/ink2079.xml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68.xml"/><Relationship Id="rId299" Type="http://schemas.openxmlformats.org/officeDocument/2006/relationships/customXml" Target="../ink/ink2259.xml"/><Relationship Id="rId21" Type="http://schemas.openxmlformats.org/officeDocument/2006/relationships/customXml" Target="../ink/ink2120.xml"/><Relationship Id="rId63" Type="http://schemas.openxmlformats.org/officeDocument/2006/relationships/customXml" Target="../ink/ink2141.xml"/><Relationship Id="rId159" Type="http://schemas.openxmlformats.org/officeDocument/2006/relationships/customXml" Target="../ink/ink2189.xml"/><Relationship Id="rId324" Type="http://schemas.openxmlformats.org/officeDocument/2006/relationships/image" Target="../media/image2331.png"/><Relationship Id="rId170" Type="http://schemas.openxmlformats.org/officeDocument/2006/relationships/image" Target="../media/image2254.png"/><Relationship Id="rId226" Type="http://schemas.openxmlformats.org/officeDocument/2006/relationships/image" Target="../media/image2282.png"/><Relationship Id="rId268" Type="http://schemas.openxmlformats.org/officeDocument/2006/relationships/image" Target="../media/image2303.png"/><Relationship Id="rId32" Type="http://schemas.openxmlformats.org/officeDocument/2006/relationships/image" Target="../media/image2186.png"/><Relationship Id="rId74" Type="http://schemas.openxmlformats.org/officeDocument/2006/relationships/image" Target="../media/image2207.png"/><Relationship Id="rId128" Type="http://schemas.openxmlformats.org/officeDocument/2006/relationships/image" Target="../media/image2234.png"/><Relationship Id="rId5" Type="http://schemas.openxmlformats.org/officeDocument/2006/relationships/image" Target="../media/image2173.emf"/><Relationship Id="rId181" Type="http://schemas.openxmlformats.org/officeDocument/2006/relationships/customXml" Target="../ink/ink2200.xml"/><Relationship Id="rId237" Type="http://schemas.openxmlformats.org/officeDocument/2006/relationships/customXml" Target="../ink/ink2228.xml"/><Relationship Id="rId279" Type="http://schemas.openxmlformats.org/officeDocument/2006/relationships/customXml" Target="../ink/ink2249.xml"/><Relationship Id="rId43" Type="http://schemas.openxmlformats.org/officeDocument/2006/relationships/customXml" Target="../ink/ink2131.xml"/><Relationship Id="rId139" Type="http://schemas.openxmlformats.org/officeDocument/2006/relationships/customXml" Target="../ink/ink2179.xml"/><Relationship Id="rId290" Type="http://schemas.openxmlformats.org/officeDocument/2006/relationships/image" Target="../media/image2314.png"/><Relationship Id="rId304" Type="http://schemas.openxmlformats.org/officeDocument/2006/relationships/image" Target="../media/image2321.png"/><Relationship Id="rId85" Type="http://schemas.openxmlformats.org/officeDocument/2006/relationships/customXml" Target="../ink/ink2152.xml"/><Relationship Id="rId150" Type="http://schemas.openxmlformats.org/officeDocument/2006/relationships/image" Target="../media/image130.png"/><Relationship Id="rId192" Type="http://schemas.openxmlformats.org/officeDocument/2006/relationships/image" Target="../media/image2265.png"/><Relationship Id="rId206" Type="http://schemas.openxmlformats.org/officeDocument/2006/relationships/image" Target="../media/image2272.png"/><Relationship Id="rId248" Type="http://schemas.openxmlformats.org/officeDocument/2006/relationships/image" Target="../media/image2293.png"/><Relationship Id="rId12" Type="http://schemas.openxmlformats.org/officeDocument/2006/relationships/image" Target="../media/image2176.png"/><Relationship Id="rId108" Type="http://schemas.openxmlformats.org/officeDocument/2006/relationships/image" Target="../media/image2224.png"/><Relationship Id="rId315" Type="http://schemas.openxmlformats.org/officeDocument/2006/relationships/customXml" Target="../ink/ink2267.xml"/><Relationship Id="rId54" Type="http://schemas.openxmlformats.org/officeDocument/2006/relationships/image" Target="../media/image2197.png"/><Relationship Id="rId96" Type="http://schemas.openxmlformats.org/officeDocument/2006/relationships/image" Target="../media/image2218.png"/><Relationship Id="rId161" Type="http://schemas.openxmlformats.org/officeDocument/2006/relationships/customXml" Target="../ink/ink2190.xml"/><Relationship Id="rId217" Type="http://schemas.openxmlformats.org/officeDocument/2006/relationships/customXml" Target="../ink/ink2218.xml"/><Relationship Id="rId259" Type="http://schemas.openxmlformats.org/officeDocument/2006/relationships/customXml" Target="../ink/ink2239.xml"/><Relationship Id="rId23" Type="http://schemas.openxmlformats.org/officeDocument/2006/relationships/customXml" Target="../ink/ink2121.xml"/><Relationship Id="rId119" Type="http://schemas.openxmlformats.org/officeDocument/2006/relationships/customXml" Target="../ink/ink2169.xml"/><Relationship Id="rId270" Type="http://schemas.openxmlformats.org/officeDocument/2006/relationships/image" Target="../media/image2304.png"/><Relationship Id="rId326" Type="http://schemas.openxmlformats.org/officeDocument/2006/relationships/image" Target="../media/image2332.png"/><Relationship Id="rId65" Type="http://schemas.openxmlformats.org/officeDocument/2006/relationships/customXml" Target="../ink/ink2142.xml"/><Relationship Id="rId130" Type="http://schemas.openxmlformats.org/officeDocument/2006/relationships/image" Target="../media/image2235.png"/><Relationship Id="rId172" Type="http://schemas.openxmlformats.org/officeDocument/2006/relationships/image" Target="../media/image2255.png"/><Relationship Id="rId228" Type="http://schemas.openxmlformats.org/officeDocument/2006/relationships/image" Target="../media/image2283.png"/><Relationship Id="rId281" Type="http://schemas.openxmlformats.org/officeDocument/2006/relationships/customXml" Target="../ink/ink2250.xml"/><Relationship Id="rId34" Type="http://schemas.openxmlformats.org/officeDocument/2006/relationships/image" Target="../media/image2187.png"/><Relationship Id="rId76" Type="http://schemas.openxmlformats.org/officeDocument/2006/relationships/image" Target="../media/image2208.png"/><Relationship Id="rId141" Type="http://schemas.openxmlformats.org/officeDocument/2006/relationships/customXml" Target="../ink/ink2180.xml"/><Relationship Id="rId7" Type="http://schemas.openxmlformats.org/officeDocument/2006/relationships/image" Target="../media/image2174.wmf"/><Relationship Id="rId183" Type="http://schemas.openxmlformats.org/officeDocument/2006/relationships/customXml" Target="../ink/ink2201.xml"/><Relationship Id="rId239" Type="http://schemas.openxmlformats.org/officeDocument/2006/relationships/customXml" Target="../ink/ink2229.xml"/><Relationship Id="rId250" Type="http://schemas.openxmlformats.org/officeDocument/2006/relationships/image" Target="../media/image2294.png"/><Relationship Id="rId271" Type="http://schemas.openxmlformats.org/officeDocument/2006/relationships/customXml" Target="../ink/ink2245.xml"/><Relationship Id="rId292" Type="http://schemas.openxmlformats.org/officeDocument/2006/relationships/image" Target="../media/image2315.png"/><Relationship Id="rId306" Type="http://schemas.openxmlformats.org/officeDocument/2006/relationships/image" Target="../media/image2322.png"/><Relationship Id="rId24" Type="http://schemas.openxmlformats.org/officeDocument/2006/relationships/image" Target="../media/image2182.png"/><Relationship Id="rId45" Type="http://schemas.openxmlformats.org/officeDocument/2006/relationships/customXml" Target="../ink/ink2132.xml"/><Relationship Id="rId66" Type="http://schemas.openxmlformats.org/officeDocument/2006/relationships/image" Target="../media/image2203.png"/><Relationship Id="rId87" Type="http://schemas.openxmlformats.org/officeDocument/2006/relationships/customXml" Target="../ink/ink2153.xml"/><Relationship Id="rId110" Type="http://schemas.openxmlformats.org/officeDocument/2006/relationships/image" Target="../media/image2225.png"/><Relationship Id="rId131" Type="http://schemas.openxmlformats.org/officeDocument/2006/relationships/customXml" Target="../ink/ink2175.xml"/><Relationship Id="rId327" Type="http://schemas.openxmlformats.org/officeDocument/2006/relationships/customXml" Target="../ink/ink2273.xml"/><Relationship Id="rId152" Type="http://schemas.openxmlformats.org/officeDocument/2006/relationships/image" Target="../media/image2245.png"/><Relationship Id="rId173" Type="http://schemas.openxmlformats.org/officeDocument/2006/relationships/customXml" Target="../ink/ink2196.xml"/><Relationship Id="rId194" Type="http://schemas.openxmlformats.org/officeDocument/2006/relationships/image" Target="../media/image2266.png"/><Relationship Id="rId208" Type="http://schemas.openxmlformats.org/officeDocument/2006/relationships/image" Target="../media/image2273.png"/><Relationship Id="rId229" Type="http://schemas.openxmlformats.org/officeDocument/2006/relationships/customXml" Target="../ink/ink2224.xml"/><Relationship Id="rId240" Type="http://schemas.openxmlformats.org/officeDocument/2006/relationships/image" Target="../media/image2289.png"/><Relationship Id="rId261" Type="http://schemas.openxmlformats.org/officeDocument/2006/relationships/customXml" Target="../ink/ink2240.xml"/><Relationship Id="rId14" Type="http://schemas.openxmlformats.org/officeDocument/2006/relationships/image" Target="../media/image2177.png"/><Relationship Id="rId35" Type="http://schemas.openxmlformats.org/officeDocument/2006/relationships/customXml" Target="../ink/ink2127.xml"/><Relationship Id="rId56" Type="http://schemas.openxmlformats.org/officeDocument/2006/relationships/image" Target="../media/image2198.png"/><Relationship Id="rId77" Type="http://schemas.openxmlformats.org/officeDocument/2006/relationships/customXml" Target="../ink/ink2148.xml"/><Relationship Id="rId100" Type="http://schemas.openxmlformats.org/officeDocument/2006/relationships/image" Target="../media/image2220.png"/><Relationship Id="rId282" Type="http://schemas.openxmlformats.org/officeDocument/2006/relationships/image" Target="../media/image2310.png"/><Relationship Id="rId317" Type="http://schemas.openxmlformats.org/officeDocument/2006/relationships/customXml" Target="../ink/ink2268.xml"/><Relationship Id="rId8" Type="http://schemas.openxmlformats.org/officeDocument/2006/relationships/oleObject" Target="../embeddings/oleObject21.bin"/><Relationship Id="rId98" Type="http://schemas.openxmlformats.org/officeDocument/2006/relationships/image" Target="../media/image2219.png"/><Relationship Id="rId121" Type="http://schemas.openxmlformats.org/officeDocument/2006/relationships/customXml" Target="../ink/ink2170.xml"/><Relationship Id="rId142" Type="http://schemas.openxmlformats.org/officeDocument/2006/relationships/image" Target="../media/image2241.png"/><Relationship Id="rId163" Type="http://schemas.openxmlformats.org/officeDocument/2006/relationships/customXml" Target="../ink/ink2191.xml"/><Relationship Id="rId184" Type="http://schemas.openxmlformats.org/officeDocument/2006/relationships/image" Target="../media/image2261.png"/><Relationship Id="rId219" Type="http://schemas.openxmlformats.org/officeDocument/2006/relationships/customXml" Target="../ink/ink2219.xml"/><Relationship Id="rId230" Type="http://schemas.openxmlformats.org/officeDocument/2006/relationships/image" Target="../media/image2284.png"/><Relationship Id="rId251" Type="http://schemas.openxmlformats.org/officeDocument/2006/relationships/customXml" Target="../ink/ink2235.xml"/><Relationship Id="rId25" Type="http://schemas.openxmlformats.org/officeDocument/2006/relationships/customXml" Target="../ink/ink2122.xml"/><Relationship Id="rId46" Type="http://schemas.openxmlformats.org/officeDocument/2006/relationships/image" Target="../media/image2193.png"/><Relationship Id="rId67" Type="http://schemas.openxmlformats.org/officeDocument/2006/relationships/customXml" Target="../ink/ink2143.xml"/><Relationship Id="rId272" Type="http://schemas.openxmlformats.org/officeDocument/2006/relationships/image" Target="../media/image2305.png"/><Relationship Id="rId293" Type="http://schemas.openxmlformats.org/officeDocument/2006/relationships/customXml" Target="../ink/ink2256.xml"/><Relationship Id="rId307" Type="http://schemas.openxmlformats.org/officeDocument/2006/relationships/customXml" Target="../ink/ink2263.xml"/><Relationship Id="rId328" Type="http://schemas.openxmlformats.org/officeDocument/2006/relationships/image" Target="../media/image2333.png"/><Relationship Id="rId88" Type="http://schemas.openxmlformats.org/officeDocument/2006/relationships/image" Target="../media/image2214.png"/><Relationship Id="rId111" Type="http://schemas.openxmlformats.org/officeDocument/2006/relationships/customXml" Target="../ink/ink2165.xml"/><Relationship Id="rId132" Type="http://schemas.openxmlformats.org/officeDocument/2006/relationships/image" Target="../media/image2236.png"/><Relationship Id="rId153" Type="http://schemas.openxmlformats.org/officeDocument/2006/relationships/customXml" Target="../ink/ink2186.xml"/><Relationship Id="rId174" Type="http://schemas.openxmlformats.org/officeDocument/2006/relationships/image" Target="../media/image2256.png"/><Relationship Id="rId195" Type="http://schemas.openxmlformats.org/officeDocument/2006/relationships/customXml" Target="../ink/ink2207.xml"/><Relationship Id="rId209" Type="http://schemas.openxmlformats.org/officeDocument/2006/relationships/customXml" Target="../ink/ink2214.xml"/><Relationship Id="rId220" Type="http://schemas.openxmlformats.org/officeDocument/2006/relationships/image" Target="../media/image2279.png"/><Relationship Id="rId241" Type="http://schemas.openxmlformats.org/officeDocument/2006/relationships/customXml" Target="../ink/ink2230.xml"/><Relationship Id="rId15" Type="http://schemas.openxmlformats.org/officeDocument/2006/relationships/customXml" Target="../ink/ink2117.xml"/><Relationship Id="rId36" Type="http://schemas.openxmlformats.org/officeDocument/2006/relationships/image" Target="../media/image2188.png"/><Relationship Id="rId57" Type="http://schemas.openxmlformats.org/officeDocument/2006/relationships/customXml" Target="../ink/ink2138.xml"/><Relationship Id="rId262" Type="http://schemas.openxmlformats.org/officeDocument/2006/relationships/image" Target="../media/image2300.png"/><Relationship Id="rId283" Type="http://schemas.openxmlformats.org/officeDocument/2006/relationships/customXml" Target="../ink/ink2251.xml"/><Relationship Id="rId318" Type="http://schemas.openxmlformats.org/officeDocument/2006/relationships/image" Target="../media/image2328.png"/><Relationship Id="rId78" Type="http://schemas.openxmlformats.org/officeDocument/2006/relationships/image" Target="../media/image2209.png"/><Relationship Id="rId99" Type="http://schemas.openxmlformats.org/officeDocument/2006/relationships/customXml" Target="../ink/ink2159.xml"/><Relationship Id="rId101" Type="http://schemas.openxmlformats.org/officeDocument/2006/relationships/customXml" Target="../ink/ink2160.xml"/><Relationship Id="rId122" Type="http://schemas.openxmlformats.org/officeDocument/2006/relationships/image" Target="../media/image2231.png"/><Relationship Id="rId143" Type="http://schemas.openxmlformats.org/officeDocument/2006/relationships/customXml" Target="../ink/ink2181.xml"/><Relationship Id="rId164" Type="http://schemas.openxmlformats.org/officeDocument/2006/relationships/image" Target="../media/image2251.png"/><Relationship Id="rId185" Type="http://schemas.openxmlformats.org/officeDocument/2006/relationships/customXml" Target="../ink/ink2202.xml"/><Relationship Id="rId9" Type="http://schemas.openxmlformats.org/officeDocument/2006/relationships/image" Target="../media/image2175.wmf"/><Relationship Id="rId210" Type="http://schemas.openxmlformats.org/officeDocument/2006/relationships/image" Target="../media/image2274.png"/><Relationship Id="rId26" Type="http://schemas.openxmlformats.org/officeDocument/2006/relationships/image" Target="../media/image2183.png"/><Relationship Id="rId231" Type="http://schemas.openxmlformats.org/officeDocument/2006/relationships/customXml" Target="../ink/ink2225.xml"/><Relationship Id="rId252" Type="http://schemas.openxmlformats.org/officeDocument/2006/relationships/image" Target="../media/image2295.png"/><Relationship Id="rId273" Type="http://schemas.openxmlformats.org/officeDocument/2006/relationships/customXml" Target="../ink/ink2246.xml"/><Relationship Id="rId294" Type="http://schemas.openxmlformats.org/officeDocument/2006/relationships/image" Target="../media/image2316.png"/><Relationship Id="rId308" Type="http://schemas.openxmlformats.org/officeDocument/2006/relationships/image" Target="../media/image2323.png"/><Relationship Id="rId329" Type="http://schemas.openxmlformats.org/officeDocument/2006/relationships/customXml" Target="../ink/ink2274.xml"/><Relationship Id="rId47" Type="http://schemas.openxmlformats.org/officeDocument/2006/relationships/customXml" Target="../ink/ink2133.xml"/><Relationship Id="rId68" Type="http://schemas.openxmlformats.org/officeDocument/2006/relationships/image" Target="../media/image2204.png"/><Relationship Id="rId89" Type="http://schemas.openxmlformats.org/officeDocument/2006/relationships/customXml" Target="../ink/ink2154.xml"/><Relationship Id="rId112" Type="http://schemas.openxmlformats.org/officeDocument/2006/relationships/image" Target="../media/image2226.png"/><Relationship Id="rId133" Type="http://schemas.openxmlformats.org/officeDocument/2006/relationships/customXml" Target="../ink/ink2176.xml"/><Relationship Id="rId154" Type="http://schemas.openxmlformats.org/officeDocument/2006/relationships/image" Target="../media/image2246.png"/><Relationship Id="rId175" Type="http://schemas.openxmlformats.org/officeDocument/2006/relationships/customXml" Target="../ink/ink2197.xml"/><Relationship Id="rId196" Type="http://schemas.openxmlformats.org/officeDocument/2006/relationships/image" Target="../media/image2267.png"/><Relationship Id="rId200" Type="http://schemas.openxmlformats.org/officeDocument/2006/relationships/image" Target="../media/image2269.png"/><Relationship Id="rId16" Type="http://schemas.openxmlformats.org/officeDocument/2006/relationships/image" Target="../media/image2178.png"/><Relationship Id="rId221" Type="http://schemas.openxmlformats.org/officeDocument/2006/relationships/customXml" Target="../ink/ink2220.xml"/><Relationship Id="rId242" Type="http://schemas.openxmlformats.org/officeDocument/2006/relationships/image" Target="../media/image2290.png"/><Relationship Id="rId263" Type="http://schemas.openxmlformats.org/officeDocument/2006/relationships/customXml" Target="../ink/ink2241.xml"/><Relationship Id="rId284" Type="http://schemas.openxmlformats.org/officeDocument/2006/relationships/image" Target="../media/image2311.png"/><Relationship Id="rId319" Type="http://schemas.openxmlformats.org/officeDocument/2006/relationships/customXml" Target="../ink/ink2269.xml"/><Relationship Id="rId37" Type="http://schemas.openxmlformats.org/officeDocument/2006/relationships/customXml" Target="../ink/ink2128.xml"/><Relationship Id="rId58" Type="http://schemas.openxmlformats.org/officeDocument/2006/relationships/image" Target="../media/image2199.png"/><Relationship Id="rId79" Type="http://schemas.openxmlformats.org/officeDocument/2006/relationships/customXml" Target="../ink/ink2149.xml"/><Relationship Id="rId102" Type="http://schemas.openxmlformats.org/officeDocument/2006/relationships/image" Target="../media/image2221.png"/><Relationship Id="rId123" Type="http://schemas.openxmlformats.org/officeDocument/2006/relationships/customXml" Target="../ink/ink2171.xml"/><Relationship Id="rId144" Type="http://schemas.openxmlformats.org/officeDocument/2006/relationships/image" Target="../media/image2242.png"/><Relationship Id="rId330" Type="http://schemas.openxmlformats.org/officeDocument/2006/relationships/image" Target="../media/image2334.png"/><Relationship Id="rId90" Type="http://schemas.openxmlformats.org/officeDocument/2006/relationships/image" Target="../media/image2215.png"/><Relationship Id="rId165" Type="http://schemas.openxmlformats.org/officeDocument/2006/relationships/customXml" Target="../ink/ink2192.xml"/><Relationship Id="rId186" Type="http://schemas.openxmlformats.org/officeDocument/2006/relationships/image" Target="../media/image2262.png"/><Relationship Id="rId211" Type="http://schemas.openxmlformats.org/officeDocument/2006/relationships/customXml" Target="../ink/ink2215.xml"/><Relationship Id="rId232" Type="http://schemas.openxmlformats.org/officeDocument/2006/relationships/image" Target="../media/image2285.png"/><Relationship Id="rId253" Type="http://schemas.openxmlformats.org/officeDocument/2006/relationships/customXml" Target="../ink/ink2236.xml"/><Relationship Id="rId274" Type="http://schemas.openxmlformats.org/officeDocument/2006/relationships/image" Target="../media/image2306.png"/><Relationship Id="rId295" Type="http://schemas.openxmlformats.org/officeDocument/2006/relationships/customXml" Target="../ink/ink2257.xml"/><Relationship Id="rId309" Type="http://schemas.openxmlformats.org/officeDocument/2006/relationships/customXml" Target="../ink/ink2264.xml"/><Relationship Id="rId27" Type="http://schemas.openxmlformats.org/officeDocument/2006/relationships/customXml" Target="../ink/ink2123.xml"/><Relationship Id="rId48" Type="http://schemas.openxmlformats.org/officeDocument/2006/relationships/image" Target="../media/image2194.png"/><Relationship Id="rId69" Type="http://schemas.openxmlformats.org/officeDocument/2006/relationships/customXml" Target="../ink/ink2144.xml"/><Relationship Id="rId113" Type="http://schemas.openxmlformats.org/officeDocument/2006/relationships/customXml" Target="../ink/ink2166.xml"/><Relationship Id="rId134" Type="http://schemas.openxmlformats.org/officeDocument/2006/relationships/image" Target="../media/image2237.png"/><Relationship Id="rId320" Type="http://schemas.openxmlformats.org/officeDocument/2006/relationships/image" Target="../media/image2329.png"/><Relationship Id="rId80" Type="http://schemas.openxmlformats.org/officeDocument/2006/relationships/image" Target="../media/image2210.png"/><Relationship Id="rId155" Type="http://schemas.openxmlformats.org/officeDocument/2006/relationships/customXml" Target="../ink/ink2187.xml"/><Relationship Id="rId176" Type="http://schemas.openxmlformats.org/officeDocument/2006/relationships/image" Target="../media/image2257.png"/><Relationship Id="rId197" Type="http://schemas.openxmlformats.org/officeDocument/2006/relationships/customXml" Target="../ink/ink2208.xml"/><Relationship Id="rId201" Type="http://schemas.openxmlformats.org/officeDocument/2006/relationships/customXml" Target="../ink/ink2210.xml"/><Relationship Id="rId222" Type="http://schemas.openxmlformats.org/officeDocument/2006/relationships/image" Target="../media/image2280.png"/><Relationship Id="rId243" Type="http://schemas.openxmlformats.org/officeDocument/2006/relationships/customXml" Target="../ink/ink2231.xml"/><Relationship Id="rId264" Type="http://schemas.openxmlformats.org/officeDocument/2006/relationships/image" Target="../media/image2301.png"/><Relationship Id="rId285" Type="http://schemas.openxmlformats.org/officeDocument/2006/relationships/customXml" Target="../ink/ink2252.xml"/><Relationship Id="rId17" Type="http://schemas.openxmlformats.org/officeDocument/2006/relationships/customXml" Target="../ink/ink2118.xml"/><Relationship Id="rId38" Type="http://schemas.openxmlformats.org/officeDocument/2006/relationships/image" Target="../media/image2189.png"/><Relationship Id="rId59" Type="http://schemas.openxmlformats.org/officeDocument/2006/relationships/customXml" Target="../ink/ink2139.xml"/><Relationship Id="rId103" Type="http://schemas.openxmlformats.org/officeDocument/2006/relationships/customXml" Target="../ink/ink2161.xml"/><Relationship Id="rId124" Type="http://schemas.openxmlformats.org/officeDocument/2006/relationships/image" Target="../media/image2232.png"/><Relationship Id="rId310" Type="http://schemas.openxmlformats.org/officeDocument/2006/relationships/image" Target="../media/image2324.png"/><Relationship Id="rId70" Type="http://schemas.openxmlformats.org/officeDocument/2006/relationships/image" Target="../media/image2205.png"/><Relationship Id="rId91" Type="http://schemas.openxmlformats.org/officeDocument/2006/relationships/customXml" Target="../ink/ink2155.xml"/><Relationship Id="rId145" Type="http://schemas.openxmlformats.org/officeDocument/2006/relationships/customXml" Target="../ink/ink2182.xml"/><Relationship Id="rId166" Type="http://schemas.openxmlformats.org/officeDocument/2006/relationships/image" Target="../media/image2252.png"/><Relationship Id="rId187" Type="http://schemas.openxmlformats.org/officeDocument/2006/relationships/customXml" Target="../ink/ink2203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275.png"/><Relationship Id="rId233" Type="http://schemas.openxmlformats.org/officeDocument/2006/relationships/customXml" Target="../ink/ink2226.xml"/><Relationship Id="rId254" Type="http://schemas.openxmlformats.org/officeDocument/2006/relationships/image" Target="../media/image2296.png"/><Relationship Id="rId28" Type="http://schemas.openxmlformats.org/officeDocument/2006/relationships/image" Target="../media/image2184.png"/><Relationship Id="rId49" Type="http://schemas.openxmlformats.org/officeDocument/2006/relationships/customXml" Target="../ink/ink2134.xml"/><Relationship Id="rId114" Type="http://schemas.openxmlformats.org/officeDocument/2006/relationships/image" Target="../media/image2227.png"/><Relationship Id="rId275" Type="http://schemas.openxmlformats.org/officeDocument/2006/relationships/customXml" Target="../ink/ink2247.xml"/><Relationship Id="rId296" Type="http://schemas.openxmlformats.org/officeDocument/2006/relationships/image" Target="../media/image2317.png"/><Relationship Id="rId300" Type="http://schemas.openxmlformats.org/officeDocument/2006/relationships/image" Target="../media/image2319.png"/><Relationship Id="rId60" Type="http://schemas.openxmlformats.org/officeDocument/2006/relationships/image" Target="../media/image2200.png"/><Relationship Id="rId81" Type="http://schemas.openxmlformats.org/officeDocument/2006/relationships/customXml" Target="../ink/ink2150.xml"/><Relationship Id="rId135" Type="http://schemas.openxmlformats.org/officeDocument/2006/relationships/customXml" Target="../ink/ink2177.xml"/><Relationship Id="rId156" Type="http://schemas.openxmlformats.org/officeDocument/2006/relationships/image" Target="../media/image2247.png"/><Relationship Id="rId177" Type="http://schemas.openxmlformats.org/officeDocument/2006/relationships/customXml" Target="../ink/ink2198.xml"/><Relationship Id="rId198" Type="http://schemas.openxmlformats.org/officeDocument/2006/relationships/image" Target="../media/image2268.png"/><Relationship Id="rId321" Type="http://schemas.openxmlformats.org/officeDocument/2006/relationships/customXml" Target="../ink/ink2270.xml"/><Relationship Id="rId202" Type="http://schemas.openxmlformats.org/officeDocument/2006/relationships/image" Target="../media/image2270.png"/><Relationship Id="rId223" Type="http://schemas.openxmlformats.org/officeDocument/2006/relationships/customXml" Target="../ink/ink2221.xml"/><Relationship Id="rId244" Type="http://schemas.openxmlformats.org/officeDocument/2006/relationships/image" Target="../media/image2291.png"/><Relationship Id="rId18" Type="http://schemas.openxmlformats.org/officeDocument/2006/relationships/image" Target="../media/image2179.png"/><Relationship Id="rId39" Type="http://schemas.openxmlformats.org/officeDocument/2006/relationships/customXml" Target="../ink/ink2129.xml"/><Relationship Id="rId265" Type="http://schemas.openxmlformats.org/officeDocument/2006/relationships/customXml" Target="../ink/ink2242.xml"/><Relationship Id="rId286" Type="http://schemas.openxmlformats.org/officeDocument/2006/relationships/image" Target="../media/image2312.png"/><Relationship Id="rId50" Type="http://schemas.openxmlformats.org/officeDocument/2006/relationships/image" Target="../media/image2195.png"/><Relationship Id="rId104" Type="http://schemas.openxmlformats.org/officeDocument/2006/relationships/image" Target="../media/image2222.png"/><Relationship Id="rId125" Type="http://schemas.openxmlformats.org/officeDocument/2006/relationships/customXml" Target="../ink/ink2172.xml"/><Relationship Id="rId146" Type="http://schemas.openxmlformats.org/officeDocument/2006/relationships/image" Target="../media/image2243.png"/><Relationship Id="rId167" Type="http://schemas.openxmlformats.org/officeDocument/2006/relationships/customXml" Target="../ink/ink2193.xml"/><Relationship Id="rId188" Type="http://schemas.openxmlformats.org/officeDocument/2006/relationships/image" Target="../media/image2263.png"/><Relationship Id="rId311" Type="http://schemas.openxmlformats.org/officeDocument/2006/relationships/customXml" Target="../ink/ink2265.xml"/><Relationship Id="rId71" Type="http://schemas.openxmlformats.org/officeDocument/2006/relationships/customXml" Target="../ink/ink2145.xml"/><Relationship Id="rId92" Type="http://schemas.openxmlformats.org/officeDocument/2006/relationships/image" Target="../media/image2216.png"/><Relationship Id="rId213" Type="http://schemas.openxmlformats.org/officeDocument/2006/relationships/customXml" Target="../ink/ink2216.xml"/><Relationship Id="rId234" Type="http://schemas.openxmlformats.org/officeDocument/2006/relationships/image" Target="../media/image2286.png"/><Relationship Id="rId2" Type="http://schemas.openxmlformats.org/officeDocument/2006/relationships/oleObject" Target="../embeddings/oleObject18.bin"/><Relationship Id="rId29" Type="http://schemas.openxmlformats.org/officeDocument/2006/relationships/customXml" Target="../ink/ink2124.xml"/><Relationship Id="rId255" Type="http://schemas.openxmlformats.org/officeDocument/2006/relationships/customXml" Target="../ink/ink2237.xml"/><Relationship Id="rId276" Type="http://schemas.openxmlformats.org/officeDocument/2006/relationships/image" Target="../media/image2307.png"/><Relationship Id="rId297" Type="http://schemas.openxmlformats.org/officeDocument/2006/relationships/customXml" Target="../ink/ink2258.xml"/><Relationship Id="rId40" Type="http://schemas.openxmlformats.org/officeDocument/2006/relationships/image" Target="../media/image2190.png"/><Relationship Id="rId115" Type="http://schemas.openxmlformats.org/officeDocument/2006/relationships/customXml" Target="../ink/ink2167.xml"/><Relationship Id="rId136" Type="http://schemas.openxmlformats.org/officeDocument/2006/relationships/image" Target="../media/image2238.png"/><Relationship Id="rId157" Type="http://schemas.openxmlformats.org/officeDocument/2006/relationships/customXml" Target="../ink/ink2188.xml"/><Relationship Id="rId178" Type="http://schemas.openxmlformats.org/officeDocument/2006/relationships/image" Target="../media/image2258.png"/><Relationship Id="rId301" Type="http://schemas.openxmlformats.org/officeDocument/2006/relationships/customXml" Target="../ink/ink2260.xml"/><Relationship Id="rId322" Type="http://schemas.openxmlformats.org/officeDocument/2006/relationships/image" Target="../media/image2330.png"/><Relationship Id="rId61" Type="http://schemas.openxmlformats.org/officeDocument/2006/relationships/customXml" Target="../ink/ink2140.xml"/><Relationship Id="rId82" Type="http://schemas.openxmlformats.org/officeDocument/2006/relationships/image" Target="../media/image2211.png"/><Relationship Id="rId199" Type="http://schemas.openxmlformats.org/officeDocument/2006/relationships/customXml" Target="../ink/ink2209.xml"/><Relationship Id="rId203" Type="http://schemas.openxmlformats.org/officeDocument/2006/relationships/customXml" Target="../ink/ink2211.xml"/><Relationship Id="rId19" Type="http://schemas.openxmlformats.org/officeDocument/2006/relationships/customXml" Target="../ink/ink2119.xml"/><Relationship Id="rId224" Type="http://schemas.openxmlformats.org/officeDocument/2006/relationships/image" Target="../media/image2281.png"/><Relationship Id="rId245" Type="http://schemas.openxmlformats.org/officeDocument/2006/relationships/customXml" Target="../ink/ink2232.xml"/><Relationship Id="rId266" Type="http://schemas.openxmlformats.org/officeDocument/2006/relationships/image" Target="../media/image2302.png"/><Relationship Id="rId287" Type="http://schemas.openxmlformats.org/officeDocument/2006/relationships/customXml" Target="../ink/ink2253.xml"/><Relationship Id="rId30" Type="http://schemas.openxmlformats.org/officeDocument/2006/relationships/image" Target="../media/image2185.png"/><Relationship Id="rId105" Type="http://schemas.openxmlformats.org/officeDocument/2006/relationships/customXml" Target="../ink/ink2162.xml"/><Relationship Id="rId126" Type="http://schemas.openxmlformats.org/officeDocument/2006/relationships/image" Target="../media/image2233.png"/><Relationship Id="rId147" Type="http://schemas.openxmlformats.org/officeDocument/2006/relationships/customXml" Target="../ink/ink2183.xml"/><Relationship Id="rId168" Type="http://schemas.openxmlformats.org/officeDocument/2006/relationships/image" Target="../media/image2253.png"/><Relationship Id="rId312" Type="http://schemas.openxmlformats.org/officeDocument/2006/relationships/image" Target="../media/image2325.png"/><Relationship Id="rId51" Type="http://schemas.openxmlformats.org/officeDocument/2006/relationships/customXml" Target="../ink/ink2135.xml"/><Relationship Id="rId72" Type="http://schemas.openxmlformats.org/officeDocument/2006/relationships/image" Target="../media/image2206.png"/><Relationship Id="rId93" Type="http://schemas.openxmlformats.org/officeDocument/2006/relationships/customXml" Target="../ink/ink2156.xml"/><Relationship Id="rId189" Type="http://schemas.openxmlformats.org/officeDocument/2006/relationships/customXml" Target="../ink/ink2204.xml"/><Relationship Id="rId3" Type="http://schemas.openxmlformats.org/officeDocument/2006/relationships/image" Target="../media/image2172.emf"/><Relationship Id="rId214" Type="http://schemas.openxmlformats.org/officeDocument/2006/relationships/image" Target="../media/image2276.png"/><Relationship Id="rId235" Type="http://schemas.openxmlformats.org/officeDocument/2006/relationships/customXml" Target="../ink/ink2227.xml"/><Relationship Id="rId256" Type="http://schemas.openxmlformats.org/officeDocument/2006/relationships/image" Target="../media/image2297.png"/><Relationship Id="rId277" Type="http://schemas.openxmlformats.org/officeDocument/2006/relationships/customXml" Target="../ink/ink2248.xml"/><Relationship Id="rId298" Type="http://schemas.openxmlformats.org/officeDocument/2006/relationships/image" Target="../media/image2318.png"/><Relationship Id="rId116" Type="http://schemas.openxmlformats.org/officeDocument/2006/relationships/image" Target="../media/image2228.png"/><Relationship Id="rId137" Type="http://schemas.openxmlformats.org/officeDocument/2006/relationships/customXml" Target="../ink/ink2178.xml"/><Relationship Id="rId158" Type="http://schemas.openxmlformats.org/officeDocument/2006/relationships/image" Target="../media/image2248.png"/><Relationship Id="rId302" Type="http://schemas.openxmlformats.org/officeDocument/2006/relationships/image" Target="../media/image2320.png"/><Relationship Id="rId323" Type="http://schemas.openxmlformats.org/officeDocument/2006/relationships/customXml" Target="../ink/ink2271.xml"/><Relationship Id="rId20" Type="http://schemas.openxmlformats.org/officeDocument/2006/relationships/image" Target="../media/image2180.png"/><Relationship Id="rId41" Type="http://schemas.openxmlformats.org/officeDocument/2006/relationships/customXml" Target="../ink/ink2130.xml"/><Relationship Id="rId62" Type="http://schemas.openxmlformats.org/officeDocument/2006/relationships/image" Target="../media/image2201.png"/><Relationship Id="rId83" Type="http://schemas.openxmlformats.org/officeDocument/2006/relationships/customXml" Target="../ink/ink2151.xml"/><Relationship Id="rId179" Type="http://schemas.openxmlformats.org/officeDocument/2006/relationships/customXml" Target="../ink/ink2199.xml"/><Relationship Id="rId190" Type="http://schemas.openxmlformats.org/officeDocument/2006/relationships/image" Target="../media/image2264.png"/><Relationship Id="rId204" Type="http://schemas.openxmlformats.org/officeDocument/2006/relationships/image" Target="../media/image2271.png"/><Relationship Id="rId225" Type="http://schemas.openxmlformats.org/officeDocument/2006/relationships/customXml" Target="../ink/ink2222.xml"/><Relationship Id="rId246" Type="http://schemas.openxmlformats.org/officeDocument/2006/relationships/image" Target="../media/image2292.png"/><Relationship Id="rId267" Type="http://schemas.openxmlformats.org/officeDocument/2006/relationships/customXml" Target="../ink/ink2243.xml"/><Relationship Id="rId288" Type="http://schemas.openxmlformats.org/officeDocument/2006/relationships/image" Target="../media/image2313.png"/><Relationship Id="rId106" Type="http://schemas.openxmlformats.org/officeDocument/2006/relationships/image" Target="../media/image2223.png"/><Relationship Id="rId127" Type="http://schemas.openxmlformats.org/officeDocument/2006/relationships/customXml" Target="../ink/ink2173.xml"/><Relationship Id="rId313" Type="http://schemas.openxmlformats.org/officeDocument/2006/relationships/customXml" Target="../ink/ink2266.xml"/><Relationship Id="rId10" Type="http://schemas.openxmlformats.org/officeDocument/2006/relationships/image" Target="../media/image6810.png"/><Relationship Id="rId31" Type="http://schemas.openxmlformats.org/officeDocument/2006/relationships/customXml" Target="../ink/ink2125.xml"/><Relationship Id="rId52" Type="http://schemas.openxmlformats.org/officeDocument/2006/relationships/image" Target="../media/image2196.png"/><Relationship Id="rId73" Type="http://schemas.openxmlformats.org/officeDocument/2006/relationships/customXml" Target="../ink/ink2146.xml"/><Relationship Id="rId94" Type="http://schemas.openxmlformats.org/officeDocument/2006/relationships/image" Target="../media/image2217.png"/><Relationship Id="rId148" Type="http://schemas.openxmlformats.org/officeDocument/2006/relationships/image" Target="../media/image2244.png"/><Relationship Id="rId169" Type="http://schemas.openxmlformats.org/officeDocument/2006/relationships/customXml" Target="../ink/ink2194.xml"/><Relationship Id="rId4" Type="http://schemas.openxmlformats.org/officeDocument/2006/relationships/oleObject" Target="../embeddings/oleObject19.bin"/><Relationship Id="rId180" Type="http://schemas.openxmlformats.org/officeDocument/2006/relationships/image" Target="../media/image2259.png"/><Relationship Id="rId215" Type="http://schemas.openxmlformats.org/officeDocument/2006/relationships/customXml" Target="../ink/ink2217.xml"/><Relationship Id="rId236" Type="http://schemas.openxmlformats.org/officeDocument/2006/relationships/image" Target="../media/image2287.png"/><Relationship Id="rId257" Type="http://schemas.openxmlformats.org/officeDocument/2006/relationships/customXml" Target="../ink/ink2238.xml"/><Relationship Id="rId278" Type="http://schemas.openxmlformats.org/officeDocument/2006/relationships/image" Target="../media/image2308.png"/><Relationship Id="rId303" Type="http://schemas.openxmlformats.org/officeDocument/2006/relationships/customXml" Target="../ink/ink2261.xml"/><Relationship Id="rId42" Type="http://schemas.openxmlformats.org/officeDocument/2006/relationships/image" Target="../media/image2191.png"/><Relationship Id="rId84" Type="http://schemas.openxmlformats.org/officeDocument/2006/relationships/image" Target="../media/image2212.png"/><Relationship Id="rId138" Type="http://schemas.openxmlformats.org/officeDocument/2006/relationships/image" Target="../media/image2239.png"/><Relationship Id="rId191" Type="http://schemas.openxmlformats.org/officeDocument/2006/relationships/customXml" Target="../ink/ink2205.xml"/><Relationship Id="rId205" Type="http://schemas.openxmlformats.org/officeDocument/2006/relationships/customXml" Target="../ink/ink2212.xml"/><Relationship Id="rId247" Type="http://schemas.openxmlformats.org/officeDocument/2006/relationships/customXml" Target="../ink/ink2233.xml"/><Relationship Id="rId107" Type="http://schemas.openxmlformats.org/officeDocument/2006/relationships/customXml" Target="../ink/ink2163.xml"/><Relationship Id="rId289" Type="http://schemas.openxmlformats.org/officeDocument/2006/relationships/customXml" Target="../ink/ink2254.xml"/><Relationship Id="rId11" Type="http://schemas.openxmlformats.org/officeDocument/2006/relationships/customXml" Target="../ink/ink2115.xml"/><Relationship Id="rId53" Type="http://schemas.openxmlformats.org/officeDocument/2006/relationships/customXml" Target="../ink/ink2136.xml"/><Relationship Id="rId149" Type="http://schemas.openxmlformats.org/officeDocument/2006/relationships/customXml" Target="../ink/ink2184.xml"/><Relationship Id="rId314" Type="http://schemas.openxmlformats.org/officeDocument/2006/relationships/image" Target="../media/image2326.png"/><Relationship Id="rId95" Type="http://schemas.openxmlformats.org/officeDocument/2006/relationships/customXml" Target="../ink/ink2157.xml"/><Relationship Id="rId160" Type="http://schemas.openxmlformats.org/officeDocument/2006/relationships/image" Target="../media/image2249.png"/><Relationship Id="rId216" Type="http://schemas.openxmlformats.org/officeDocument/2006/relationships/image" Target="../media/image2277.png"/><Relationship Id="rId258" Type="http://schemas.openxmlformats.org/officeDocument/2006/relationships/image" Target="../media/image2298.png"/><Relationship Id="rId22" Type="http://schemas.openxmlformats.org/officeDocument/2006/relationships/image" Target="../media/image2181.png"/><Relationship Id="rId64" Type="http://schemas.openxmlformats.org/officeDocument/2006/relationships/image" Target="../media/image2202.png"/><Relationship Id="rId118" Type="http://schemas.openxmlformats.org/officeDocument/2006/relationships/image" Target="../media/image2229.png"/><Relationship Id="rId325" Type="http://schemas.openxmlformats.org/officeDocument/2006/relationships/customXml" Target="../ink/ink2272.xml"/><Relationship Id="rId171" Type="http://schemas.openxmlformats.org/officeDocument/2006/relationships/customXml" Target="../ink/ink2195.xml"/><Relationship Id="rId227" Type="http://schemas.openxmlformats.org/officeDocument/2006/relationships/customXml" Target="../ink/ink2223.xml"/><Relationship Id="rId269" Type="http://schemas.openxmlformats.org/officeDocument/2006/relationships/customXml" Target="../ink/ink2244.xml"/><Relationship Id="rId33" Type="http://schemas.openxmlformats.org/officeDocument/2006/relationships/customXml" Target="../ink/ink2126.xml"/><Relationship Id="rId129" Type="http://schemas.openxmlformats.org/officeDocument/2006/relationships/customXml" Target="../ink/ink2174.xml"/><Relationship Id="rId280" Type="http://schemas.openxmlformats.org/officeDocument/2006/relationships/image" Target="../media/image2309.png"/><Relationship Id="rId75" Type="http://schemas.openxmlformats.org/officeDocument/2006/relationships/customXml" Target="../ink/ink2147.xml"/><Relationship Id="rId140" Type="http://schemas.openxmlformats.org/officeDocument/2006/relationships/image" Target="../media/image2240.png"/><Relationship Id="rId182" Type="http://schemas.openxmlformats.org/officeDocument/2006/relationships/image" Target="../media/image2260.png"/><Relationship Id="rId6" Type="http://schemas.openxmlformats.org/officeDocument/2006/relationships/oleObject" Target="../embeddings/oleObject20.bin"/><Relationship Id="rId238" Type="http://schemas.openxmlformats.org/officeDocument/2006/relationships/image" Target="../media/image2288.png"/><Relationship Id="rId291" Type="http://schemas.openxmlformats.org/officeDocument/2006/relationships/customXml" Target="../ink/ink2255.xml"/><Relationship Id="rId305" Type="http://schemas.openxmlformats.org/officeDocument/2006/relationships/customXml" Target="../ink/ink2262.xml"/><Relationship Id="rId44" Type="http://schemas.openxmlformats.org/officeDocument/2006/relationships/image" Target="../media/image2192.png"/><Relationship Id="rId86" Type="http://schemas.openxmlformats.org/officeDocument/2006/relationships/image" Target="../media/image2213.png"/><Relationship Id="rId151" Type="http://schemas.openxmlformats.org/officeDocument/2006/relationships/customXml" Target="../ink/ink2185.xml"/><Relationship Id="rId193" Type="http://schemas.openxmlformats.org/officeDocument/2006/relationships/customXml" Target="../ink/ink2206.xml"/><Relationship Id="rId207" Type="http://schemas.openxmlformats.org/officeDocument/2006/relationships/customXml" Target="../ink/ink2213.xml"/><Relationship Id="rId249" Type="http://schemas.openxmlformats.org/officeDocument/2006/relationships/customXml" Target="../ink/ink2234.xml"/><Relationship Id="rId13" Type="http://schemas.openxmlformats.org/officeDocument/2006/relationships/customXml" Target="../ink/ink2116.xml"/><Relationship Id="rId109" Type="http://schemas.openxmlformats.org/officeDocument/2006/relationships/customXml" Target="../ink/ink2164.xml"/><Relationship Id="rId260" Type="http://schemas.openxmlformats.org/officeDocument/2006/relationships/image" Target="../media/image2299.png"/><Relationship Id="rId316" Type="http://schemas.openxmlformats.org/officeDocument/2006/relationships/image" Target="../media/image2327.png"/><Relationship Id="rId55" Type="http://schemas.openxmlformats.org/officeDocument/2006/relationships/customXml" Target="../ink/ink2137.xml"/><Relationship Id="rId97" Type="http://schemas.openxmlformats.org/officeDocument/2006/relationships/customXml" Target="../ink/ink2158.xml"/><Relationship Id="rId120" Type="http://schemas.openxmlformats.org/officeDocument/2006/relationships/image" Target="../media/image2230.png"/><Relationship Id="rId162" Type="http://schemas.openxmlformats.org/officeDocument/2006/relationships/image" Target="../media/image2250.png"/><Relationship Id="rId218" Type="http://schemas.openxmlformats.org/officeDocument/2006/relationships/image" Target="../media/image22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8.png"/><Relationship Id="rId13" Type="http://schemas.openxmlformats.org/officeDocument/2006/relationships/customXml" Target="../ink/ink2280.xml"/><Relationship Id="rId18" Type="http://schemas.openxmlformats.org/officeDocument/2006/relationships/image" Target="../media/image2343.png"/><Relationship Id="rId3" Type="http://schemas.openxmlformats.org/officeDocument/2006/relationships/customXml" Target="../ink/ink2275.xml"/><Relationship Id="rId21" Type="http://schemas.openxmlformats.org/officeDocument/2006/relationships/customXml" Target="../ink/ink2284.xml"/><Relationship Id="rId7" Type="http://schemas.openxmlformats.org/officeDocument/2006/relationships/customXml" Target="../ink/ink2277.xml"/><Relationship Id="rId12" Type="http://schemas.openxmlformats.org/officeDocument/2006/relationships/image" Target="../media/image2340.png"/><Relationship Id="rId17" Type="http://schemas.openxmlformats.org/officeDocument/2006/relationships/customXml" Target="../ink/ink2282.xml"/><Relationship Id="rId2" Type="http://schemas.openxmlformats.org/officeDocument/2006/relationships/image" Target="../media/image2335.png"/><Relationship Id="rId16" Type="http://schemas.openxmlformats.org/officeDocument/2006/relationships/image" Target="../media/image2342.png"/><Relationship Id="rId20" Type="http://schemas.openxmlformats.org/officeDocument/2006/relationships/image" Target="../media/image23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7.png"/><Relationship Id="rId11" Type="http://schemas.openxmlformats.org/officeDocument/2006/relationships/customXml" Target="../ink/ink2279.xml"/><Relationship Id="rId24" Type="http://schemas.openxmlformats.org/officeDocument/2006/relationships/image" Target="../media/image2346.png"/><Relationship Id="rId5" Type="http://schemas.openxmlformats.org/officeDocument/2006/relationships/customXml" Target="../ink/ink2276.xml"/><Relationship Id="rId15" Type="http://schemas.openxmlformats.org/officeDocument/2006/relationships/customXml" Target="../ink/ink2281.xml"/><Relationship Id="rId23" Type="http://schemas.openxmlformats.org/officeDocument/2006/relationships/customXml" Target="../ink/ink2285.xml"/><Relationship Id="rId10" Type="http://schemas.openxmlformats.org/officeDocument/2006/relationships/image" Target="../media/image2339.png"/><Relationship Id="rId19" Type="http://schemas.openxmlformats.org/officeDocument/2006/relationships/customXml" Target="../ink/ink2283.xml"/><Relationship Id="rId4" Type="http://schemas.openxmlformats.org/officeDocument/2006/relationships/image" Target="../media/image2336.png"/><Relationship Id="rId9" Type="http://schemas.openxmlformats.org/officeDocument/2006/relationships/customXml" Target="../ink/ink2278.xml"/><Relationship Id="rId14" Type="http://schemas.openxmlformats.org/officeDocument/2006/relationships/image" Target="../media/image2341.png"/><Relationship Id="rId22" Type="http://schemas.openxmlformats.org/officeDocument/2006/relationships/image" Target="../media/image2345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59.png"/><Relationship Id="rId21" Type="http://schemas.openxmlformats.org/officeDocument/2006/relationships/customXml" Target="../ink/ink2295.xml"/><Relationship Id="rId42" Type="http://schemas.openxmlformats.org/officeDocument/2006/relationships/image" Target="../media/image2367.png"/><Relationship Id="rId47" Type="http://schemas.openxmlformats.org/officeDocument/2006/relationships/customXml" Target="../ink/ink2308.xml"/><Relationship Id="rId63" Type="http://schemas.openxmlformats.org/officeDocument/2006/relationships/customXml" Target="../ink/ink2316.xml"/><Relationship Id="rId68" Type="http://schemas.openxmlformats.org/officeDocument/2006/relationships/image" Target="../media/image2380.png"/><Relationship Id="rId84" Type="http://schemas.openxmlformats.org/officeDocument/2006/relationships/image" Target="../media/image2388.png"/><Relationship Id="rId89" Type="http://schemas.openxmlformats.org/officeDocument/2006/relationships/customXml" Target="../ink/ink2329.xml"/><Relationship Id="rId16" Type="http://schemas.openxmlformats.org/officeDocument/2006/relationships/image" Target="../media/image2354.png"/><Relationship Id="rId11" Type="http://schemas.openxmlformats.org/officeDocument/2006/relationships/customXml" Target="../ink/ink2290.xml"/><Relationship Id="rId32" Type="http://schemas.openxmlformats.org/officeDocument/2006/relationships/image" Target="../media/image2362.png"/><Relationship Id="rId37" Type="http://schemas.openxmlformats.org/officeDocument/2006/relationships/customXml" Target="../ink/ink2303.xml"/><Relationship Id="rId53" Type="http://schemas.openxmlformats.org/officeDocument/2006/relationships/customXml" Target="../ink/ink2311.xml"/><Relationship Id="rId58" Type="http://schemas.openxmlformats.org/officeDocument/2006/relationships/image" Target="../media/image2375.png"/><Relationship Id="rId74" Type="http://schemas.openxmlformats.org/officeDocument/2006/relationships/image" Target="../media/image2383.png"/><Relationship Id="rId79" Type="http://schemas.openxmlformats.org/officeDocument/2006/relationships/customXml" Target="../ink/ink2324.xml"/><Relationship Id="rId102" Type="http://schemas.openxmlformats.org/officeDocument/2006/relationships/image" Target="../media/image2397.png"/><Relationship Id="rId5" Type="http://schemas.openxmlformats.org/officeDocument/2006/relationships/customXml" Target="../ink/ink2287.xml"/><Relationship Id="rId90" Type="http://schemas.openxmlformats.org/officeDocument/2006/relationships/image" Target="../media/image2391.png"/><Relationship Id="rId95" Type="http://schemas.openxmlformats.org/officeDocument/2006/relationships/customXml" Target="../ink/ink2332.xml"/><Relationship Id="rId22" Type="http://schemas.openxmlformats.org/officeDocument/2006/relationships/image" Target="../media/image2357.png"/><Relationship Id="rId27" Type="http://schemas.openxmlformats.org/officeDocument/2006/relationships/customXml" Target="../ink/ink2298.xml"/><Relationship Id="rId43" Type="http://schemas.openxmlformats.org/officeDocument/2006/relationships/customXml" Target="../ink/ink2306.xml"/><Relationship Id="rId48" Type="http://schemas.openxmlformats.org/officeDocument/2006/relationships/image" Target="../media/image2370.png"/><Relationship Id="rId64" Type="http://schemas.openxmlformats.org/officeDocument/2006/relationships/image" Target="../media/image2378.png"/><Relationship Id="rId69" Type="http://schemas.openxmlformats.org/officeDocument/2006/relationships/customXml" Target="../ink/ink2319.xml"/><Relationship Id="rId80" Type="http://schemas.openxmlformats.org/officeDocument/2006/relationships/image" Target="../media/image2386.png"/><Relationship Id="rId85" Type="http://schemas.openxmlformats.org/officeDocument/2006/relationships/customXml" Target="../ink/ink2327.xml"/><Relationship Id="rId12" Type="http://schemas.openxmlformats.org/officeDocument/2006/relationships/image" Target="../media/image2352.png"/><Relationship Id="rId17" Type="http://schemas.openxmlformats.org/officeDocument/2006/relationships/customXml" Target="../ink/ink2293.xml"/><Relationship Id="rId25" Type="http://schemas.openxmlformats.org/officeDocument/2006/relationships/customXml" Target="../ink/ink2297.xml"/><Relationship Id="rId33" Type="http://schemas.openxmlformats.org/officeDocument/2006/relationships/customXml" Target="../ink/ink2301.xml"/><Relationship Id="rId38" Type="http://schemas.openxmlformats.org/officeDocument/2006/relationships/image" Target="../media/image2365.png"/><Relationship Id="rId46" Type="http://schemas.openxmlformats.org/officeDocument/2006/relationships/image" Target="../media/image2369.png"/><Relationship Id="rId59" Type="http://schemas.openxmlformats.org/officeDocument/2006/relationships/customXml" Target="../ink/ink2314.xml"/><Relationship Id="rId67" Type="http://schemas.openxmlformats.org/officeDocument/2006/relationships/customXml" Target="../ink/ink2318.xml"/><Relationship Id="rId20" Type="http://schemas.openxmlformats.org/officeDocument/2006/relationships/image" Target="../media/image2356.png"/><Relationship Id="rId41" Type="http://schemas.openxmlformats.org/officeDocument/2006/relationships/customXml" Target="../ink/ink2305.xml"/><Relationship Id="rId54" Type="http://schemas.openxmlformats.org/officeDocument/2006/relationships/image" Target="../media/image2373.png"/><Relationship Id="rId62" Type="http://schemas.openxmlformats.org/officeDocument/2006/relationships/image" Target="../media/image2377.png"/><Relationship Id="rId70" Type="http://schemas.openxmlformats.org/officeDocument/2006/relationships/image" Target="../media/image2381.png"/><Relationship Id="rId75" Type="http://schemas.openxmlformats.org/officeDocument/2006/relationships/customXml" Target="../ink/ink2322.xml"/><Relationship Id="rId83" Type="http://schemas.openxmlformats.org/officeDocument/2006/relationships/customXml" Target="../ink/ink2326.xml"/><Relationship Id="rId88" Type="http://schemas.openxmlformats.org/officeDocument/2006/relationships/image" Target="../media/image2390.png"/><Relationship Id="rId91" Type="http://schemas.openxmlformats.org/officeDocument/2006/relationships/customXml" Target="../ink/ink2330.xml"/><Relationship Id="rId96" Type="http://schemas.openxmlformats.org/officeDocument/2006/relationships/image" Target="../media/image23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9.png"/><Relationship Id="rId15" Type="http://schemas.openxmlformats.org/officeDocument/2006/relationships/customXml" Target="../ink/ink2292.xml"/><Relationship Id="rId23" Type="http://schemas.openxmlformats.org/officeDocument/2006/relationships/customXml" Target="../ink/ink2296.xml"/><Relationship Id="rId28" Type="http://schemas.openxmlformats.org/officeDocument/2006/relationships/image" Target="../media/image2360.png"/><Relationship Id="rId36" Type="http://schemas.openxmlformats.org/officeDocument/2006/relationships/image" Target="../media/image2364.png"/><Relationship Id="rId49" Type="http://schemas.openxmlformats.org/officeDocument/2006/relationships/customXml" Target="../ink/ink2309.xml"/><Relationship Id="rId57" Type="http://schemas.openxmlformats.org/officeDocument/2006/relationships/customXml" Target="../ink/ink2313.xml"/><Relationship Id="rId10" Type="http://schemas.openxmlformats.org/officeDocument/2006/relationships/image" Target="../media/image2351.png"/><Relationship Id="rId31" Type="http://schemas.openxmlformats.org/officeDocument/2006/relationships/customXml" Target="../ink/ink2300.xml"/><Relationship Id="rId44" Type="http://schemas.openxmlformats.org/officeDocument/2006/relationships/image" Target="../media/image2368.png"/><Relationship Id="rId52" Type="http://schemas.openxmlformats.org/officeDocument/2006/relationships/image" Target="../media/image2372.png"/><Relationship Id="rId60" Type="http://schemas.openxmlformats.org/officeDocument/2006/relationships/image" Target="../media/image2376.png"/><Relationship Id="rId65" Type="http://schemas.openxmlformats.org/officeDocument/2006/relationships/customXml" Target="../ink/ink2317.xml"/><Relationship Id="rId73" Type="http://schemas.openxmlformats.org/officeDocument/2006/relationships/customXml" Target="../ink/ink2321.xml"/><Relationship Id="rId78" Type="http://schemas.openxmlformats.org/officeDocument/2006/relationships/image" Target="../media/image2385.png"/><Relationship Id="rId81" Type="http://schemas.openxmlformats.org/officeDocument/2006/relationships/customXml" Target="../ink/ink2325.xml"/><Relationship Id="rId86" Type="http://schemas.openxmlformats.org/officeDocument/2006/relationships/image" Target="../media/image2389.png"/><Relationship Id="rId94" Type="http://schemas.openxmlformats.org/officeDocument/2006/relationships/image" Target="../media/image2393.png"/><Relationship Id="rId99" Type="http://schemas.openxmlformats.org/officeDocument/2006/relationships/customXml" Target="../ink/ink2334.xml"/><Relationship Id="rId101" Type="http://schemas.openxmlformats.org/officeDocument/2006/relationships/customXml" Target="../ink/ink2335.xml"/><Relationship Id="rId4" Type="http://schemas.openxmlformats.org/officeDocument/2006/relationships/image" Target="../media/image2348.png"/><Relationship Id="rId9" Type="http://schemas.openxmlformats.org/officeDocument/2006/relationships/customXml" Target="../ink/ink2289.xml"/><Relationship Id="rId13" Type="http://schemas.openxmlformats.org/officeDocument/2006/relationships/customXml" Target="../ink/ink2291.xml"/><Relationship Id="rId18" Type="http://schemas.openxmlformats.org/officeDocument/2006/relationships/image" Target="../media/image2355.png"/><Relationship Id="rId39" Type="http://schemas.openxmlformats.org/officeDocument/2006/relationships/customXml" Target="../ink/ink2304.xml"/><Relationship Id="rId34" Type="http://schemas.openxmlformats.org/officeDocument/2006/relationships/image" Target="../media/image2363.png"/><Relationship Id="rId50" Type="http://schemas.openxmlformats.org/officeDocument/2006/relationships/image" Target="../media/image2371.png"/><Relationship Id="rId55" Type="http://schemas.openxmlformats.org/officeDocument/2006/relationships/customXml" Target="../ink/ink2312.xml"/><Relationship Id="rId76" Type="http://schemas.openxmlformats.org/officeDocument/2006/relationships/image" Target="../media/image2384.png"/><Relationship Id="rId97" Type="http://schemas.openxmlformats.org/officeDocument/2006/relationships/customXml" Target="../ink/ink2333.xml"/><Relationship Id="rId7" Type="http://schemas.openxmlformats.org/officeDocument/2006/relationships/customXml" Target="../ink/ink2288.xml"/><Relationship Id="rId71" Type="http://schemas.openxmlformats.org/officeDocument/2006/relationships/customXml" Target="../ink/ink2320.xml"/><Relationship Id="rId92" Type="http://schemas.openxmlformats.org/officeDocument/2006/relationships/image" Target="../media/image2392.png"/><Relationship Id="rId2" Type="http://schemas.openxmlformats.org/officeDocument/2006/relationships/image" Target="../media/image2347.png"/><Relationship Id="rId29" Type="http://schemas.openxmlformats.org/officeDocument/2006/relationships/customXml" Target="../ink/ink2299.xml"/><Relationship Id="rId24" Type="http://schemas.openxmlformats.org/officeDocument/2006/relationships/image" Target="../media/image2358.png"/><Relationship Id="rId40" Type="http://schemas.openxmlformats.org/officeDocument/2006/relationships/image" Target="../media/image2366.png"/><Relationship Id="rId45" Type="http://schemas.openxmlformats.org/officeDocument/2006/relationships/customXml" Target="../ink/ink2307.xml"/><Relationship Id="rId66" Type="http://schemas.openxmlformats.org/officeDocument/2006/relationships/image" Target="../media/image2379.png"/><Relationship Id="rId87" Type="http://schemas.openxmlformats.org/officeDocument/2006/relationships/customXml" Target="../ink/ink2328.xml"/><Relationship Id="rId61" Type="http://schemas.openxmlformats.org/officeDocument/2006/relationships/customXml" Target="../ink/ink2315.xml"/><Relationship Id="rId82" Type="http://schemas.openxmlformats.org/officeDocument/2006/relationships/image" Target="../media/image2387.png"/><Relationship Id="rId19" Type="http://schemas.openxmlformats.org/officeDocument/2006/relationships/customXml" Target="../ink/ink2294.xml"/><Relationship Id="rId14" Type="http://schemas.openxmlformats.org/officeDocument/2006/relationships/image" Target="../media/image2353.png"/><Relationship Id="rId30" Type="http://schemas.openxmlformats.org/officeDocument/2006/relationships/image" Target="../media/image2361.png"/><Relationship Id="rId35" Type="http://schemas.openxmlformats.org/officeDocument/2006/relationships/customXml" Target="../ink/ink2302.xml"/><Relationship Id="rId56" Type="http://schemas.openxmlformats.org/officeDocument/2006/relationships/image" Target="../media/image2374.png"/><Relationship Id="rId77" Type="http://schemas.openxmlformats.org/officeDocument/2006/relationships/customXml" Target="../ink/ink2323.xml"/><Relationship Id="rId100" Type="http://schemas.openxmlformats.org/officeDocument/2006/relationships/image" Target="../media/image2396.png"/><Relationship Id="rId8" Type="http://schemas.openxmlformats.org/officeDocument/2006/relationships/image" Target="../media/image2350.png"/><Relationship Id="rId51" Type="http://schemas.openxmlformats.org/officeDocument/2006/relationships/customXml" Target="../ink/ink2310.xml"/><Relationship Id="rId72" Type="http://schemas.openxmlformats.org/officeDocument/2006/relationships/image" Target="../media/image2382.png"/><Relationship Id="rId93" Type="http://schemas.openxmlformats.org/officeDocument/2006/relationships/customXml" Target="../ink/ink2331.xml"/><Relationship Id="rId98" Type="http://schemas.openxmlformats.org/officeDocument/2006/relationships/image" Target="../media/image2395.png"/><Relationship Id="rId3" Type="http://schemas.openxmlformats.org/officeDocument/2006/relationships/customXml" Target="../ink/ink228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36.xml"/><Relationship Id="rId13" Type="http://schemas.openxmlformats.org/officeDocument/2006/relationships/image" Target="../media/image2404.png"/><Relationship Id="rId18" Type="http://schemas.openxmlformats.org/officeDocument/2006/relationships/customXml" Target="../ink/ink2341.xml"/><Relationship Id="rId26" Type="http://schemas.openxmlformats.org/officeDocument/2006/relationships/customXml" Target="../ink/ink2345.xml"/><Relationship Id="rId3" Type="http://schemas.openxmlformats.org/officeDocument/2006/relationships/image" Target="../media/image2399.png"/><Relationship Id="rId21" Type="http://schemas.openxmlformats.org/officeDocument/2006/relationships/image" Target="../media/image2408.png"/><Relationship Id="rId7" Type="http://schemas.openxmlformats.org/officeDocument/2006/relationships/image" Target="../media/image2401.emf"/><Relationship Id="rId12" Type="http://schemas.openxmlformats.org/officeDocument/2006/relationships/customXml" Target="../ink/ink2338.xml"/><Relationship Id="rId17" Type="http://schemas.openxmlformats.org/officeDocument/2006/relationships/image" Target="../media/image2406.png"/><Relationship Id="rId25" Type="http://schemas.openxmlformats.org/officeDocument/2006/relationships/image" Target="../media/image2410.png"/><Relationship Id="rId2" Type="http://schemas.openxmlformats.org/officeDocument/2006/relationships/image" Target="../media/image2398.png"/><Relationship Id="rId16" Type="http://schemas.openxmlformats.org/officeDocument/2006/relationships/customXml" Target="../ink/ink2340.xml"/><Relationship Id="rId20" Type="http://schemas.openxmlformats.org/officeDocument/2006/relationships/customXml" Target="../ink/ink2342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2403.png"/><Relationship Id="rId24" Type="http://schemas.openxmlformats.org/officeDocument/2006/relationships/customXml" Target="../ink/ink2344.xml"/><Relationship Id="rId5" Type="http://schemas.openxmlformats.org/officeDocument/2006/relationships/image" Target="../media/image2400.emf"/><Relationship Id="rId15" Type="http://schemas.openxmlformats.org/officeDocument/2006/relationships/image" Target="../media/image2405.png"/><Relationship Id="rId23" Type="http://schemas.openxmlformats.org/officeDocument/2006/relationships/image" Target="../media/image2409.png"/><Relationship Id="rId10" Type="http://schemas.openxmlformats.org/officeDocument/2006/relationships/customXml" Target="../ink/ink2337.xml"/><Relationship Id="rId19" Type="http://schemas.openxmlformats.org/officeDocument/2006/relationships/image" Target="../media/image2407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402.png"/><Relationship Id="rId14" Type="http://schemas.openxmlformats.org/officeDocument/2006/relationships/customXml" Target="../ink/ink2339.xml"/><Relationship Id="rId22" Type="http://schemas.openxmlformats.org/officeDocument/2006/relationships/customXml" Target="../ink/ink2343.xml"/><Relationship Id="rId27" Type="http://schemas.openxmlformats.org/officeDocument/2006/relationships/image" Target="../media/image2411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8.png"/><Relationship Id="rId21" Type="http://schemas.openxmlformats.org/officeDocument/2006/relationships/image" Target="../media/image90.png"/><Relationship Id="rId42" Type="http://schemas.openxmlformats.org/officeDocument/2006/relationships/customXml" Target="../ink/ink97.xml"/><Relationship Id="rId63" Type="http://schemas.openxmlformats.org/officeDocument/2006/relationships/image" Target="../media/image111.png"/><Relationship Id="rId84" Type="http://schemas.openxmlformats.org/officeDocument/2006/relationships/customXml" Target="../ink/ink118.xml"/><Relationship Id="rId138" Type="http://schemas.openxmlformats.org/officeDocument/2006/relationships/customXml" Target="../ink/ink145.xml"/><Relationship Id="rId159" Type="http://schemas.openxmlformats.org/officeDocument/2006/relationships/image" Target="../media/image159.png"/><Relationship Id="rId170" Type="http://schemas.openxmlformats.org/officeDocument/2006/relationships/customXml" Target="../ink/ink161.xml"/><Relationship Id="rId191" Type="http://schemas.openxmlformats.org/officeDocument/2006/relationships/image" Target="../media/image175.png"/><Relationship Id="rId107" Type="http://schemas.openxmlformats.org/officeDocument/2006/relationships/image" Target="../media/image133.png"/><Relationship Id="rId11" Type="http://schemas.openxmlformats.org/officeDocument/2006/relationships/image" Target="../media/image85.png"/><Relationship Id="rId32" Type="http://schemas.openxmlformats.org/officeDocument/2006/relationships/customXml" Target="../ink/ink92.xml"/><Relationship Id="rId53" Type="http://schemas.openxmlformats.org/officeDocument/2006/relationships/image" Target="../media/image106.png"/><Relationship Id="rId74" Type="http://schemas.openxmlformats.org/officeDocument/2006/relationships/customXml" Target="../ink/ink113.xml"/><Relationship Id="rId128" Type="http://schemas.openxmlformats.org/officeDocument/2006/relationships/customXml" Target="../ink/ink140.xml"/><Relationship Id="rId149" Type="http://schemas.openxmlformats.org/officeDocument/2006/relationships/image" Target="../media/image154.png"/><Relationship Id="rId5" Type="http://schemas.openxmlformats.org/officeDocument/2006/relationships/image" Target="../media/image82.png"/><Relationship Id="rId95" Type="http://schemas.openxmlformats.org/officeDocument/2006/relationships/image" Target="../media/image127.png"/><Relationship Id="rId160" Type="http://schemas.openxmlformats.org/officeDocument/2006/relationships/customXml" Target="../ink/ink156.xml"/><Relationship Id="rId181" Type="http://schemas.openxmlformats.org/officeDocument/2006/relationships/image" Target="../media/image170.png"/><Relationship Id="rId22" Type="http://schemas.openxmlformats.org/officeDocument/2006/relationships/customXml" Target="../ink/ink87.xml"/><Relationship Id="rId43" Type="http://schemas.openxmlformats.org/officeDocument/2006/relationships/image" Target="../media/image101.png"/><Relationship Id="rId64" Type="http://schemas.openxmlformats.org/officeDocument/2006/relationships/customXml" Target="../ink/ink108.xml"/><Relationship Id="rId118" Type="http://schemas.openxmlformats.org/officeDocument/2006/relationships/customXml" Target="../ink/ink135.xml"/><Relationship Id="rId139" Type="http://schemas.openxmlformats.org/officeDocument/2006/relationships/image" Target="../media/image149.png"/><Relationship Id="rId85" Type="http://schemas.openxmlformats.org/officeDocument/2006/relationships/image" Target="../media/image122.png"/><Relationship Id="rId150" Type="http://schemas.openxmlformats.org/officeDocument/2006/relationships/customXml" Target="../ink/ink151.xml"/><Relationship Id="rId171" Type="http://schemas.openxmlformats.org/officeDocument/2006/relationships/image" Target="../media/image165.png"/><Relationship Id="rId192" Type="http://schemas.openxmlformats.org/officeDocument/2006/relationships/customXml" Target="../ink/ink172.xml"/><Relationship Id="rId12" Type="http://schemas.openxmlformats.org/officeDocument/2006/relationships/customXml" Target="../ink/ink82.xml"/><Relationship Id="rId33" Type="http://schemas.openxmlformats.org/officeDocument/2006/relationships/image" Target="../media/image96.png"/><Relationship Id="rId108" Type="http://schemas.openxmlformats.org/officeDocument/2006/relationships/customXml" Target="../ink/ink130.xml"/><Relationship Id="rId129" Type="http://schemas.openxmlformats.org/officeDocument/2006/relationships/image" Target="../media/image144.png"/><Relationship Id="rId54" Type="http://schemas.openxmlformats.org/officeDocument/2006/relationships/customXml" Target="../ink/ink103.xml"/><Relationship Id="rId75" Type="http://schemas.openxmlformats.org/officeDocument/2006/relationships/image" Target="../media/image117.png"/><Relationship Id="rId96" Type="http://schemas.openxmlformats.org/officeDocument/2006/relationships/customXml" Target="../ink/ink124.xml"/><Relationship Id="rId140" Type="http://schemas.openxmlformats.org/officeDocument/2006/relationships/customXml" Target="../ink/ink146.xml"/><Relationship Id="rId161" Type="http://schemas.openxmlformats.org/officeDocument/2006/relationships/image" Target="../media/image160.png"/><Relationship Id="rId182" Type="http://schemas.openxmlformats.org/officeDocument/2006/relationships/customXml" Target="../ink/ink167.xml"/><Relationship Id="rId6" Type="http://schemas.openxmlformats.org/officeDocument/2006/relationships/customXml" Target="../ink/ink79.xml"/><Relationship Id="rId23" Type="http://schemas.openxmlformats.org/officeDocument/2006/relationships/image" Target="../media/image91.png"/><Relationship Id="rId119" Type="http://schemas.openxmlformats.org/officeDocument/2006/relationships/image" Target="../media/image139.png"/><Relationship Id="rId44" Type="http://schemas.openxmlformats.org/officeDocument/2006/relationships/customXml" Target="../ink/ink98.xml"/><Relationship Id="rId65" Type="http://schemas.openxmlformats.org/officeDocument/2006/relationships/image" Target="../media/image112.png"/><Relationship Id="rId86" Type="http://schemas.openxmlformats.org/officeDocument/2006/relationships/customXml" Target="../ink/ink119.xml"/><Relationship Id="rId130" Type="http://schemas.openxmlformats.org/officeDocument/2006/relationships/customXml" Target="../ink/ink141.xml"/><Relationship Id="rId151" Type="http://schemas.openxmlformats.org/officeDocument/2006/relationships/image" Target="../media/image155.png"/><Relationship Id="rId172" Type="http://schemas.openxmlformats.org/officeDocument/2006/relationships/customXml" Target="../ink/ink162.xml"/><Relationship Id="rId193" Type="http://schemas.openxmlformats.org/officeDocument/2006/relationships/image" Target="../media/image176.png"/><Relationship Id="rId13" Type="http://schemas.openxmlformats.org/officeDocument/2006/relationships/image" Target="../media/image86.png"/><Relationship Id="rId109" Type="http://schemas.openxmlformats.org/officeDocument/2006/relationships/image" Target="../media/image134.png"/><Relationship Id="rId34" Type="http://schemas.openxmlformats.org/officeDocument/2006/relationships/customXml" Target="../ink/ink93.xml"/><Relationship Id="rId50" Type="http://schemas.openxmlformats.org/officeDocument/2006/relationships/customXml" Target="../ink/ink101.xml"/><Relationship Id="rId55" Type="http://schemas.openxmlformats.org/officeDocument/2006/relationships/image" Target="../media/image107.png"/><Relationship Id="rId76" Type="http://schemas.openxmlformats.org/officeDocument/2006/relationships/customXml" Target="../ink/ink114.xml"/><Relationship Id="rId97" Type="http://schemas.openxmlformats.org/officeDocument/2006/relationships/image" Target="../media/image128.png"/><Relationship Id="rId104" Type="http://schemas.openxmlformats.org/officeDocument/2006/relationships/customXml" Target="../ink/ink128.xml"/><Relationship Id="rId120" Type="http://schemas.openxmlformats.org/officeDocument/2006/relationships/customXml" Target="../ink/ink136.xml"/><Relationship Id="rId125" Type="http://schemas.openxmlformats.org/officeDocument/2006/relationships/image" Target="../media/image142.png"/><Relationship Id="rId141" Type="http://schemas.openxmlformats.org/officeDocument/2006/relationships/image" Target="../media/image150.png"/><Relationship Id="rId146" Type="http://schemas.openxmlformats.org/officeDocument/2006/relationships/customXml" Target="../ink/ink149.xml"/><Relationship Id="rId167" Type="http://schemas.openxmlformats.org/officeDocument/2006/relationships/image" Target="../media/image163.png"/><Relationship Id="rId188" Type="http://schemas.openxmlformats.org/officeDocument/2006/relationships/customXml" Target="../ink/ink170.xml"/><Relationship Id="rId7" Type="http://schemas.openxmlformats.org/officeDocument/2006/relationships/image" Target="../media/image83.png"/><Relationship Id="rId71" Type="http://schemas.openxmlformats.org/officeDocument/2006/relationships/image" Target="../media/image115.png"/><Relationship Id="rId92" Type="http://schemas.openxmlformats.org/officeDocument/2006/relationships/customXml" Target="../ink/ink122.xml"/><Relationship Id="rId162" Type="http://schemas.openxmlformats.org/officeDocument/2006/relationships/customXml" Target="../ink/ink157.xml"/><Relationship Id="rId183" Type="http://schemas.openxmlformats.org/officeDocument/2006/relationships/image" Target="../media/image171.png"/><Relationship Id="rId2" Type="http://schemas.openxmlformats.org/officeDocument/2006/relationships/image" Target="../media/image81.jpg"/><Relationship Id="rId29" Type="http://schemas.openxmlformats.org/officeDocument/2006/relationships/image" Target="../media/image94.png"/><Relationship Id="rId24" Type="http://schemas.openxmlformats.org/officeDocument/2006/relationships/customXml" Target="../ink/ink88.xml"/><Relationship Id="rId40" Type="http://schemas.openxmlformats.org/officeDocument/2006/relationships/customXml" Target="../ink/ink96.xml"/><Relationship Id="rId45" Type="http://schemas.openxmlformats.org/officeDocument/2006/relationships/image" Target="../media/image102.png"/><Relationship Id="rId66" Type="http://schemas.openxmlformats.org/officeDocument/2006/relationships/customXml" Target="../ink/ink109.xml"/><Relationship Id="rId87" Type="http://schemas.openxmlformats.org/officeDocument/2006/relationships/image" Target="../media/image123.png"/><Relationship Id="rId110" Type="http://schemas.openxmlformats.org/officeDocument/2006/relationships/customXml" Target="../ink/ink131.xml"/><Relationship Id="rId115" Type="http://schemas.openxmlformats.org/officeDocument/2006/relationships/image" Target="../media/image137.png"/><Relationship Id="rId131" Type="http://schemas.openxmlformats.org/officeDocument/2006/relationships/image" Target="../media/image145.png"/><Relationship Id="rId136" Type="http://schemas.openxmlformats.org/officeDocument/2006/relationships/customXml" Target="../ink/ink144.xml"/><Relationship Id="rId157" Type="http://schemas.openxmlformats.org/officeDocument/2006/relationships/image" Target="../media/image158.png"/><Relationship Id="rId178" Type="http://schemas.openxmlformats.org/officeDocument/2006/relationships/customXml" Target="../ink/ink165.xml"/><Relationship Id="rId61" Type="http://schemas.openxmlformats.org/officeDocument/2006/relationships/image" Target="../media/image110.png"/><Relationship Id="rId82" Type="http://schemas.openxmlformats.org/officeDocument/2006/relationships/customXml" Target="../ink/ink117.xml"/><Relationship Id="rId152" Type="http://schemas.openxmlformats.org/officeDocument/2006/relationships/customXml" Target="../ink/ink152.xml"/><Relationship Id="rId173" Type="http://schemas.openxmlformats.org/officeDocument/2006/relationships/image" Target="../media/image166.png"/><Relationship Id="rId19" Type="http://schemas.openxmlformats.org/officeDocument/2006/relationships/image" Target="../media/image89.png"/><Relationship Id="rId14" Type="http://schemas.openxmlformats.org/officeDocument/2006/relationships/customXml" Target="../ink/ink83.xml"/><Relationship Id="rId30" Type="http://schemas.openxmlformats.org/officeDocument/2006/relationships/customXml" Target="../ink/ink91.xml"/><Relationship Id="rId35" Type="http://schemas.openxmlformats.org/officeDocument/2006/relationships/image" Target="../media/image97.png"/><Relationship Id="rId56" Type="http://schemas.openxmlformats.org/officeDocument/2006/relationships/customXml" Target="../ink/ink104.xml"/><Relationship Id="rId77" Type="http://schemas.openxmlformats.org/officeDocument/2006/relationships/image" Target="../media/image118.png"/><Relationship Id="rId100" Type="http://schemas.openxmlformats.org/officeDocument/2006/relationships/customXml" Target="../ink/ink126.xml"/><Relationship Id="rId105" Type="http://schemas.openxmlformats.org/officeDocument/2006/relationships/image" Target="../media/image132.png"/><Relationship Id="rId126" Type="http://schemas.openxmlformats.org/officeDocument/2006/relationships/customXml" Target="../ink/ink139.xml"/><Relationship Id="rId147" Type="http://schemas.openxmlformats.org/officeDocument/2006/relationships/image" Target="../media/image153.png"/><Relationship Id="rId168" Type="http://schemas.openxmlformats.org/officeDocument/2006/relationships/customXml" Target="../ink/ink160.xml"/><Relationship Id="rId8" Type="http://schemas.openxmlformats.org/officeDocument/2006/relationships/customXml" Target="../ink/ink80.xml"/><Relationship Id="rId51" Type="http://schemas.openxmlformats.org/officeDocument/2006/relationships/image" Target="../media/image105.png"/><Relationship Id="rId72" Type="http://schemas.openxmlformats.org/officeDocument/2006/relationships/customXml" Target="../ink/ink112.xml"/><Relationship Id="rId93" Type="http://schemas.openxmlformats.org/officeDocument/2006/relationships/image" Target="../media/image126.png"/><Relationship Id="rId98" Type="http://schemas.openxmlformats.org/officeDocument/2006/relationships/customXml" Target="../ink/ink125.xml"/><Relationship Id="rId121" Type="http://schemas.openxmlformats.org/officeDocument/2006/relationships/image" Target="../media/image140.png"/><Relationship Id="rId142" Type="http://schemas.openxmlformats.org/officeDocument/2006/relationships/customXml" Target="../ink/ink147.xml"/><Relationship Id="rId163" Type="http://schemas.openxmlformats.org/officeDocument/2006/relationships/image" Target="../media/image161.png"/><Relationship Id="rId184" Type="http://schemas.openxmlformats.org/officeDocument/2006/relationships/customXml" Target="../ink/ink168.xml"/><Relationship Id="rId189" Type="http://schemas.openxmlformats.org/officeDocument/2006/relationships/image" Target="../media/image174.png"/><Relationship Id="rId3" Type="http://schemas.openxmlformats.org/officeDocument/2006/relationships/image" Target="../media/image40.png"/><Relationship Id="rId25" Type="http://schemas.openxmlformats.org/officeDocument/2006/relationships/image" Target="../media/image92.png"/><Relationship Id="rId46" Type="http://schemas.openxmlformats.org/officeDocument/2006/relationships/customXml" Target="../ink/ink99.xml"/><Relationship Id="rId67" Type="http://schemas.openxmlformats.org/officeDocument/2006/relationships/image" Target="../media/image113.png"/><Relationship Id="rId116" Type="http://schemas.openxmlformats.org/officeDocument/2006/relationships/customXml" Target="../ink/ink134.xml"/><Relationship Id="rId137" Type="http://schemas.openxmlformats.org/officeDocument/2006/relationships/image" Target="../media/image148.png"/><Relationship Id="rId158" Type="http://schemas.openxmlformats.org/officeDocument/2006/relationships/customXml" Target="../ink/ink155.xml"/><Relationship Id="rId20" Type="http://schemas.openxmlformats.org/officeDocument/2006/relationships/customXml" Target="../ink/ink86.xml"/><Relationship Id="rId41" Type="http://schemas.openxmlformats.org/officeDocument/2006/relationships/image" Target="../media/image100.png"/><Relationship Id="rId62" Type="http://schemas.openxmlformats.org/officeDocument/2006/relationships/customXml" Target="../ink/ink107.xml"/><Relationship Id="rId83" Type="http://schemas.openxmlformats.org/officeDocument/2006/relationships/image" Target="../media/image121.png"/><Relationship Id="rId88" Type="http://schemas.openxmlformats.org/officeDocument/2006/relationships/customXml" Target="../ink/ink120.xml"/><Relationship Id="rId111" Type="http://schemas.openxmlformats.org/officeDocument/2006/relationships/image" Target="../media/image135.png"/><Relationship Id="rId132" Type="http://schemas.openxmlformats.org/officeDocument/2006/relationships/customXml" Target="../ink/ink142.xml"/><Relationship Id="rId153" Type="http://schemas.openxmlformats.org/officeDocument/2006/relationships/image" Target="../media/image156.png"/><Relationship Id="rId174" Type="http://schemas.openxmlformats.org/officeDocument/2006/relationships/customXml" Target="../ink/ink163.xml"/><Relationship Id="rId179" Type="http://schemas.openxmlformats.org/officeDocument/2006/relationships/image" Target="../media/image169.png"/><Relationship Id="rId190" Type="http://schemas.openxmlformats.org/officeDocument/2006/relationships/customXml" Target="../ink/ink171.xml"/><Relationship Id="rId15" Type="http://schemas.openxmlformats.org/officeDocument/2006/relationships/image" Target="../media/image87.png"/><Relationship Id="rId36" Type="http://schemas.openxmlformats.org/officeDocument/2006/relationships/customXml" Target="../ink/ink94.xml"/><Relationship Id="rId57" Type="http://schemas.openxmlformats.org/officeDocument/2006/relationships/image" Target="../media/image108.png"/><Relationship Id="rId106" Type="http://schemas.openxmlformats.org/officeDocument/2006/relationships/customXml" Target="../ink/ink129.xml"/><Relationship Id="rId127" Type="http://schemas.openxmlformats.org/officeDocument/2006/relationships/image" Target="../media/image143.png"/><Relationship Id="rId10" Type="http://schemas.openxmlformats.org/officeDocument/2006/relationships/customXml" Target="../ink/ink81.xml"/><Relationship Id="rId31" Type="http://schemas.openxmlformats.org/officeDocument/2006/relationships/image" Target="../media/image95.png"/><Relationship Id="rId52" Type="http://schemas.openxmlformats.org/officeDocument/2006/relationships/customXml" Target="../ink/ink102.xml"/><Relationship Id="rId73" Type="http://schemas.openxmlformats.org/officeDocument/2006/relationships/image" Target="../media/image116.png"/><Relationship Id="rId78" Type="http://schemas.openxmlformats.org/officeDocument/2006/relationships/customXml" Target="../ink/ink115.xml"/><Relationship Id="rId94" Type="http://schemas.openxmlformats.org/officeDocument/2006/relationships/customXml" Target="../ink/ink123.xml"/><Relationship Id="rId99" Type="http://schemas.openxmlformats.org/officeDocument/2006/relationships/image" Target="../media/image129.png"/><Relationship Id="rId101" Type="http://schemas.openxmlformats.org/officeDocument/2006/relationships/image" Target="../media/image130.png"/><Relationship Id="rId122" Type="http://schemas.openxmlformats.org/officeDocument/2006/relationships/customXml" Target="../ink/ink137.xml"/><Relationship Id="rId143" Type="http://schemas.openxmlformats.org/officeDocument/2006/relationships/image" Target="../media/image151.png"/><Relationship Id="rId148" Type="http://schemas.openxmlformats.org/officeDocument/2006/relationships/customXml" Target="../ink/ink150.xml"/><Relationship Id="rId164" Type="http://schemas.openxmlformats.org/officeDocument/2006/relationships/customXml" Target="../ink/ink158.xml"/><Relationship Id="rId169" Type="http://schemas.openxmlformats.org/officeDocument/2006/relationships/image" Target="../media/image164.png"/><Relationship Id="rId185" Type="http://schemas.openxmlformats.org/officeDocument/2006/relationships/image" Target="../media/image172.png"/><Relationship Id="rId4" Type="http://schemas.openxmlformats.org/officeDocument/2006/relationships/customXml" Target="../ink/ink78.xml"/><Relationship Id="rId9" Type="http://schemas.openxmlformats.org/officeDocument/2006/relationships/image" Target="../media/image84.png"/><Relationship Id="rId180" Type="http://schemas.openxmlformats.org/officeDocument/2006/relationships/customXml" Target="../ink/ink166.xml"/><Relationship Id="rId26" Type="http://schemas.openxmlformats.org/officeDocument/2006/relationships/customXml" Target="../ink/ink89.xml"/><Relationship Id="rId47" Type="http://schemas.openxmlformats.org/officeDocument/2006/relationships/image" Target="../media/image103.png"/><Relationship Id="rId68" Type="http://schemas.openxmlformats.org/officeDocument/2006/relationships/customXml" Target="../ink/ink110.xml"/><Relationship Id="rId89" Type="http://schemas.openxmlformats.org/officeDocument/2006/relationships/image" Target="../media/image124.png"/><Relationship Id="rId112" Type="http://schemas.openxmlformats.org/officeDocument/2006/relationships/customXml" Target="../ink/ink132.xml"/><Relationship Id="rId133" Type="http://schemas.openxmlformats.org/officeDocument/2006/relationships/image" Target="../media/image146.png"/><Relationship Id="rId154" Type="http://schemas.openxmlformats.org/officeDocument/2006/relationships/customXml" Target="../ink/ink153.xml"/><Relationship Id="rId175" Type="http://schemas.openxmlformats.org/officeDocument/2006/relationships/image" Target="../media/image167.png"/><Relationship Id="rId16" Type="http://schemas.openxmlformats.org/officeDocument/2006/relationships/customXml" Target="../ink/ink84.xml"/><Relationship Id="rId37" Type="http://schemas.openxmlformats.org/officeDocument/2006/relationships/image" Target="../media/image98.png"/><Relationship Id="rId58" Type="http://schemas.openxmlformats.org/officeDocument/2006/relationships/customXml" Target="../ink/ink105.xml"/><Relationship Id="rId79" Type="http://schemas.openxmlformats.org/officeDocument/2006/relationships/image" Target="../media/image119.png"/><Relationship Id="rId102" Type="http://schemas.openxmlformats.org/officeDocument/2006/relationships/customXml" Target="../ink/ink127.xml"/><Relationship Id="rId123" Type="http://schemas.openxmlformats.org/officeDocument/2006/relationships/image" Target="../media/image141.png"/><Relationship Id="rId144" Type="http://schemas.openxmlformats.org/officeDocument/2006/relationships/customXml" Target="../ink/ink148.xml"/><Relationship Id="rId90" Type="http://schemas.openxmlformats.org/officeDocument/2006/relationships/customXml" Target="../ink/ink121.xml"/><Relationship Id="rId165" Type="http://schemas.openxmlformats.org/officeDocument/2006/relationships/image" Target="../media/image162.png"/><Relationship Id="rId186" Type="http://schemas.openxmlformats.org/officeDocument/2006/relationships/customXml" Target="../ink/ink169.xml"/><Relationship Id="rId27" Type="http://schemas.openxmlformats.org/officeDocument/2006/relationships/image" Target="../media/image93.png"/><Relationship Id="rId48" Type="http://schemas.openxmlformats.org/officeDocument/2006/relationships/customXml" Target="../ink/ink100.xml"/><Relationship Id="rId69" Type="http://schemas.openxmlformats.org/officeDocument/2006/relationships/image" Target="../media/image114.png"/><Relationship Id="rId113" Type="http://schemas.openxmlformats.org/officeDocument/2006/relationships/image" Target="../media/image136.png"/><Relationship Id="rId134" Type="http://schemas.openxmlformats.org/officeDocument/2006/relationships/customXml" Target="../ink/ink143.xml"/><Relationship Id="rId80" Type="http://schemas.openxmlformats.org/officeDocument/2006/relationships/customXml" Target="../ink/ink116.xml"/><Relationship Id="rId155" Type="http://schemas.openxmlformats.org/officeDocument/2006/relationships/image" Target="../media/image157.png"/><Relationship Id="rId176" Type="http://schemas.openxmlformats.org/officeDocument/2006/relationships/customXml" Target="../ink/ink164.xml"/><Relationship Id="rId17" Type="http://schemas.openxmlformats.org/officeDocument/2006/relationships/image" Target="../media/image88.png"/><Relationship Id="rId38" Type="http://schemas.openxmlformats.org/officeDocument/2006/relationships/customXml" Target="../ink/ink95.xml"/><Relationship Id="rId59" Type="http://schemas.openxmlformats.org/officeDocument/2006/relationships/image" Target="../media/image109.png"/><Relationship Id="rId103" Type="http://schemas.openxmlformats.org/officeDocument/2006/relationships/image" Target="../media/image131.png"/><Relationship Id="rId124" Type="http://schemas.openxmlformats.org/officeDocument/2006/relationships/customXml" Target="../ink/ink138.xml"/><Relationship Id="rId70" Type="http://schemas.openxmlformats.org/officeDocument/2006/relationships/customXml" Target="../ink/ink111.xml"/><Relationship Id="rId91" Type="http://schemas.openxmlformats.org/officeDocument/2006/relationships/image" Target="../media/image125.png"/><Relationship Id="rId145" Type="http://schemas.openxmlformats.org/officeDocument/2006/relationships/image" Target="../media/image152.png"/><Relationship Id="rId166" Type="http://schemas.openxmlformats.org/officeDocument/2006/relationships/customXml" Target="../ink/ink159.xml"/><Relationship Id="rId187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90.xml"/><Relationship Id="rId49" Type="http://schemas.openxmlformats.org/officeDocument/2006/relationships/image" Target="../media/image104.png"/><Relationship Id="rId114" Type="http://schemas.openxmlformats.org/officeDocument/2006/relationships/customXml" Target="../ink/ink133.xml"/><Relationship Id="rId60" Type="http://schemas.openxmlformats.org/officeDocument/2006/relationships/customXml" Target="../ink/ink106.xml"/><Relationship Id="rId81" Type="http://schemas.openxmlformats.org/officeDocument/2006/relationships/image" Target="../media/image120.png"/><Relationship Id="rId135" Type="http://schemas.openxmlformats.org/officeDocument/2006/relationships/image" Target="../media/image147.png"/><Relationship Id="rId156" Type="http://schemas.openxmlformats.org/officeDocument/2006/relationships/customXml" Target="../ink/ink154.xml"/><Relationship Id="rId177" Type="http://schemas.openxmlformats.org/officeDocument/2006/relationships/image" Target="../media/image168.png"/><Relationship Id="rId18" Type="http://schemas.openxmlformats.org/officeDocument/2006/relationships/customXml" Target="../ink/ink85.xml"/><Relationship Id="rId39" Type="http://schemas.openxmlformats.org/officeDocument/2006/relationships/image" Target="../media/image99.png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56.xml"/><Relationship Id="rId117" Type="http://schemas.openxmlformats.org/officeDocument/2006/relationships/image" Target="../media/image2469.png"/><Relationship Id="rId21" Type="http://schemas.openxmlformats.org/officeDocument/2006/relationships/image" Target="../media/image2421.png"/><Relationship Id="rId42" Type="http://schemas.openxmlformats.org/officeDocument/2006/relationships/customXml" Target="../ink/ink2364.xml"/><Relationship Id="rId47" Type="http://schemas.openxmlformats.org/officeDocument/2006/relationships/image" Target="../media/image2434.png"/><Relationship Id="rId63" Type="http://schemas.openxmlformats.org/officeDocument/2006/relationships/image" Target="../media/image2442.png"/><Relationship Id="rId68" Type="http://schemas.openxmlformats.org/officeDocument/2006/relationships/customXml" Target="../ink/ink2377.xml"/><Relationship Id="rId84" Type="http://schemas.openxmlformats.org/officeDocument/2006/relationships/customXml" Target="../ink/ink2385.xml"/><Relationship Id="rId89" Type="http://schemas.openxmlformats.org/officeDocument/2006/relationships/image" Target="../media/image2455.png"/><Relationship Id="rId112" Type="http://schemas.openxmlformats.org/officeDocument/2006/relationships/customXml" Target="../ink/ink2399.xml"/><Relationship Id="rId16" Type="http://schemas.openxmlformats.org/officeDocument/2006/relationships/customXml" Target="../ink/ink2351.xml"/><Relationship Id="rId107" Type="http://schemas.openxmlformats.org/officeDocument/2006/relationships/image" Target="../media/image2464.png"/><Relationship Id="rId11" Type="http://schemas.openxmlformats.org/officeDocument/2006/relationships/image" Target="../media/image2416.png"/><Relationship Id="rId32" Type="http://schemas.openxmlformats.org/officeDocument/2006/relationships/customXml" Target="../ink/ink2359.xml"/><Relationship Id="rId37" Type="http://schemas.openxmlformats.org/officeDocument/2006/relationships/image" Target="../media/image2429.png"/><Relationship Id="rId53" Type="http://schemas.openxmlformats.org/officeDocument/2006/relationships/image" Target="../media/image2437.png"/><Relationship Id="rId58" Type="http://schemas.openxmlformats.org/officeDocument/2006/relationships/customXml" Target="../ink/ink2372.xml"/><Relationship Id="rId74" Type="http://schemas.openxmlformats.org/officeDocument/2006/relationships/customXml" Target="../ink/ink2380.xml"/><Relationship Id="rId79" Type="http://schemas.openxmlformats.org/officeDocument/2006/relationships/image" Target="../media/image2450.png"/><Relationship Id="rId102" Type="http://schemas.openxmlformats.org/officeDocument/2006/relationships/customXml" Target="../ink/ink2394.xml"/><Relationship Id="rId5" Type="http://schemas.openxmlformats.org/officeDocument/2006/relationships/image" Target="../media/image2413.emf"/><Relationship Id="rId90" Type="http://schemas.openxmlformats.org/officeDocument/2006/relationships/customXml" Target="../ink/ink2388.xml"/><Relationship Id="rId95" Type="http://schemas.openxmlformats.org/officeDocument/2006/relationships/image" Target="../media/image2458.png"/><Relationship Id="rId22" Type="http://schemas.openxmlformats.org/officeDocument/2006/relationships/customXml" Target="../ink/ink2354.xml"/><Relationship Id="rId27" Type="http://schemas.openxmlformats.org/officeDocument/2006/relationships/image" Target="../media/image2424.png"/><Relationship Id="rId43" Type="http://schemas.openxmlformats.org/officeDocument/2006/relationships/image" Target="../media/image2432.png"/><Relationship Id="rId48" Type="http://schemas.openxmlformats.org/officeDocument/2006/relationships/customXml" Target="../ink/ink2367.xml"/><Relationship Id="rId64" Type="http://schemas.openxmlformats.org/officeDocument/2006/relationships/customXml" Target="../ink/ink2375.xml"/><Relationship Id="rId69" Type="http://schemas.openxmlformats.org/officeDocument/2006/relationships/image" Target="../media/image2445.png"/><Relationship Id="rId113" Type="http://schemas.openxmlformats.org/officeDocument/2006/relationships/image" Target="../media/image2467.png"/><Relationship Id="rId118" Type="http://schemas.openxmlformats.org/officeDocument/2006/relationships/customXml" Target="../ink/ink2402.xml"/><Relationship Id="rId80" Type="http://schemas.openxmlformats.org/officeDocument/2006/relationships/customXml" Target="../ink/ink2383.xml"/><Relationship Id="rId85" Type="http://schemas.openxmlformats.org/officeDocument/2006/relationships/image" Target="../media/image2453.png"/><Relationship Id="rId12" Type="http://schemas.openxmlformats.org/officeDocument/2006/relationships/customXml" Target="../ink/ink2349.xml"/><Relationship Id="rId17" Type="http://schemas.openxmlformats.org/officeDocument/2006/relationships/image" Target="../media/image2419.png"/><Relationship Id="rId33" Type="http://schemas.openxmlformats.org/officeDocument/2006/relationships/image" Target="../media/image2427.png"/><Relationship Id="rId38" Type="http://schemas.openxmlformats.org/officeDocument/2006/relationships/customXml" Target="../ink/ink2362.xml"/><Relationship Id="rId59" Type="http://schemas.openxmlformats.org/officeDocument/2006/relationships/image" Target="../media/image2440.png"/><Relationship Id="rId103" Type="http://schemas.openxmlformats.org/officeDocument/2006/relationships/image" Target="../media/image2462.png"/><Relationship Id="rId108" Type="http://schemas.openxmlformats.org/officeDocument/2006/relationships/customXml" Target="../ink/ink2397.xml"/><Relationship Id="rId54" Type="http://schemas.openxmlformats.org/officeDocument/2006/relationships/customXml" Target="../ink/ink2370.xml"/><Relationship Id="rId70" Type="http://schemas.openxmlformats.org/officeDocument/2006/relationships/customXml" Target="../ink/ink2378.xml"/><Relationship Id="rId75" Type="http://schemas.openxmlformats.org/officeDocument/2006/relationships/image" Target="../media/image2448.png"/><Relationship Id="rId91" Type="http://schemas.openxmlformats.org/officeDocument/2006/relationships/image" Target="../media/image2456.png"/><Relationship Id="rId96" Type="http://schemas.openxmlformats.org/officeDocument/2006/relationships/customXml" Target="../ink/ink239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46.xml"/><Relationship Id="rId23" Type="http://schemas.openxmlformats.org/officeDocument/2006/relationships/image" Target="../media/image2422.png"/><Relationship Id="rId28" Type="http://schemas.openxmlformats.org/officeDocument/2006/relationships/customXml" Target="../ink/ink2357.xml"/><Relationship Id="rId49" Type="http://schemas.openxmlformats.org/officeDocument/2006/relationships/image" Target="../media/image2435.png"/><Relationship Id="rId114" Type="http://schemas.openxmlformats.org/officeDocument/2006/relationships/customXml" Target="../ink/ink2400.xml"/><Relationship Id="rId119" Type="http://schemas.openxmlformats.org/officeDocument/2006/relationships/image" Target="../media/image2470.png"/><Relationship Id="rId10" Type="http://schemas.openxmlformats.org/officeDocument/2006/relationships/customXml" Target="../ink/ink2348.xml"/><Relationship Id="rId31" Type="http://schemas.openxmlformats.org/officeDocument/2006/relationships/image" Target="../media/image2426.png"/><Relationship Id="rId44" Type="http://schemas.openxmlformats.org/officeDocument/2006/relationships/customXml" Target="../ink/ink2365.xml"/><Relationship Id="rId52" Type="http://schemas.openxmlformats.org/officeDocument/2006/relationships/customXml" Target="../ink/ink2369.xml"/><Relationship Id="rId60" Type="http://schemas.openxmlformats.org/officeDocument/2006/relationships/customXml" Target="../ink/ink2373.xml"/><Relationship Id="rId65" Type="http://schemas.openxmlformats.org/officeDocument/2006/relationships/image" Target="../media/image2443.png"/><Relationship Id="rId73" Type="http://schemas.openxmlformats.org/officeDocument/2006/relationships/image" Target="../media/image2447.png"/><Relationship Id="rId78" Type="http://schemas.openxmlformats.org/officeDocument/2006/relationships/customXml" Target="../ink/ink2382.xml"/><Relationship Id="rId81" Type="http://schemas.openxmlformats.org/officeDocument/2006/relationships/image" Target="../media/image2451.png"/><Relationship Id="rId86" Type="http://schemas.openxmlformats.org/officeDocument/2006/relationships/customXml" Target="../ink/ink2386.xml"/><Relationship Id="rId94" Type="http://schemas.openxmlformats.org/officeDocument/2006/relationships/customXml" Target="../ink/ink2390.xml"/><Relationship Id="rId99" Type="http://schemas.openxmlformats.org/officeDocument/2006/relationships/image" Target="../media/image2460.png"/><Relationship Id="rId101" Type="http://schemas.openxmlformats.org/officeDocument/2006/relationships/image" Target="../media/image2461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2415.png"/><Relationship Id="rId13" Type="http://schemas.openxmlformats.org/officeDocument/2006/relationships/image" Target="../media/image2417.png"/><Relationship Id="rId18" Type="http://schemas.openxmlformats.org/officeDocument/2006/relationships/customXml" Target="../ink/ink2352.xml"/><Relationship Id="rId39" Type="http://schemas.openxmlformats.org/officeDocument/2006/relationships/image" Target="../media/image2430.png"/><Relationship Id="rId109" Type="http://schemas.openxmlformats.org/officeDocument/2006/relationships/image" Target="../media/image2465.png"/><Relationship Id="rId34" Type="http://schemas.openxmlformats.org/officeDocument/2006/relationships/customXml" Target="../ink/ink2360.xml"/><Relationship Id="rId50" Type="http://schemas.openxmlformats.org/officeDocument/2006/relationships/customXml" Target="../ink/ink2368.xml"/><Relationship Id="rId55" Type="http://schemas.openxmlformats.org/officeDocument/2006/relationships/image" Target="../media/image2438.png"/><Relationship Id="rId76" Type="http://schemas.openxmlformats.org/officeDocument/2006/relationships/customXml" Target="../ink/ink2381.xml"/><Relationship Id="rId97" Type="http://schemas.openxmlformats.org/officeDocument/2006/relationships/image" Target="../media/image2459.png"/><Relationship Id="rId104" Type="http://schemas.openxmlformats.org/officeDocument/2006/relationships/customXml" Target="../ink/ink2395.xml"/><Relationship Id="rId7" Type="http://schemas.openxmlformats.org/officeDocument/2006/relationships/image" Target="../media/image2414.png"/><Relationship Id="rId71" Type="http://schemas.openxmlformats.org/officeDocument/2006/relationships/image" Target="../media/image2446.png"/><Relationship Id="rId92" Type="http://schemas.openxmlformats.org/officeDocument/2006/relationships/customXml" Target="../ink/ink2389.xml"/><Relationship Id="rId2" Type="http://schemas.openxmlformats.org/officeDocument/2006/relationships/oleObject" Target="../embeddings/oleObject24.bin"/><Relationship Id="rId29" Type="http://schemas.openxmlformats.org/officeDocument/2006/relationships/image" Target="../media/image2425.png"/><Relationship Id="rId24" Type="http://schemas.openxmlformats.org/officeDocument/2006/relationships/customXml" Target="../ink/ink2355.xml"/><Relationship Id="rId40" Type="http://schemas.openxmlformats.org/officeDocument/2006/relationships/customXml" Target="../ink/ink2363.xml"/><Relationship Id="rId45" Type="http://schemas.openxmlformats.org/officeDocument/2006/relationships/image" Target="../media/image2433.png"/><Relationship Id="rId66" Type="http://schemas.openxmlformats.org/officeDocument/2006/relationships/customXml" Target="../ink/ink2376.xml"/><Relationship Id="rId87" Type="http://schemas.openxmlformats.org/officeDocument/2006/relationships/image" Target="../media/image2454.png"/><Relationship Id="rId110" Type="http://schemas.openxmlformats.org/officeDocument/2006/relationships/customXml" Target="../ink/ink2398.xml"/><Relationship Id="rId115" Type="http://schemas.openxmlformats.org/officeDocument/2006/relationships/image" Target="../media/image2468.png"/><Relationship Id="rId61" Type="http://schemas.openxmlformats.org/officeDocument/2006/relationships/image" Target="../media/image2441.png"/><Relationship Id="rId82" Type="http://schemas.openxmlformats.org/officeDocument/2006/relationships/customXml" Target="../ink/ink2384.xml"/><Relationship Id="rId19" Type="http://schemas.openxmlformats.org/officeDocument/2006/relationships/image" Target="../media/image2420.png"/><Relationship Id="rId14" Type="http://schemas.openxmlformats.org/officeDocument/2006/relationships/customXml" Target="../ink/ink2350.xml"/><Relationship Id="rId30" Type="http://schemas.openxmlformats.org/officeDocument/2006/relationships/customXml" Target="../ink/ink2358.xml"/><Relationship Id="rId35" Type="http://schemas.openxmlformats.org/officeDocument/2006/relationships/image" Target="../media/image2428.png"/><Relationship Id="rId56" Type="http://schemas.openxmlformats.org/officeDocument/2006/relationships/customXml" Target="../ink/ink2371.xml"/><Relationship Id="rId77" Type="http://schemas.openxmlformats.org/officeDocument/2006/relationships/image" Target="../media/image2449.png"/><Relationship Id="rId100" Type="http://schemas.openxmlformats.org/officeDocument/2006/relationships/customXml" Target="../ink/ink2393.xml"/><Relationship Id="rId105" Type="http://schemas.openxmlformats.org/officeDocument/2006/relationships/image" Target="../media/image2463.png"/><Relationship Id="rId8" Type="http://schemas.openxmlformats.org/officeDocument/2006/relationships/customXml" Target="../ink/ink2347.xml"/><Relationship Id="rId51" Type="http://schemas.openxmlformats.org/officeDocument/2006/relationships/image" Target="../media/image2436.png"/><Relationship Id="rId72" Type="http://schemas.openxmlformats.org/officeDocument/2006/relationships/customXml" Target="../ink/ink2379.xml"/><Relationship Id="rId93" Type="http://schemas.openxmlformats.org/officeDocument/2006/relationships/image" Target="../media/image2457.png"/><Relationship Id="rId98" Type="http://schemas.openxmlformats.org/officeDocument/2006/relationships/customXml" Target="../ink/ink2392.xml"/><Relationship Id="rId3" Type="http://schemas.openxmlformats.org/officeDocument/2006/relationships/image" Target="../media/image2412.emf"/><Relationship Id="rId25" Type="http://schemas.openxmlformats.org/officeDocument/2006/relationships/image" Target="../media/image2423.png"/><Relationship Id="rId46" Type="http://schemas.openxmlformats.org/officeDocument/2006/relationships/customXml" Target="../ink/ink2366.xml"/><Relationship Id="rId67" Type="http://schemas.openxmlformats.org/officeDocument/2006/relationships/image" Target="../media/image2444.png"/><Relationship Id="rId116" Type="http://schemas.openxmlformats.org/officeDocument/2006/relationships/customXml" Target="../ink/ink2401.xml"/><Relationship Id="rId20" Type="http://schemas.openxmlformats.org/officeDocument/2006/relationships/customXml" Target="../ink/ink2353.xml"/><Relationship Id="rId41" Type="http://schemas.openxmlformats.org/officeDocument/2006/relationships/image" Target="../media/image2431.png"/><Relationship Id="rId62" Type="http://schemas.openxmlformats.org/officeDocument/2006/relationships/customXml" Target="../ink/ink2374.xml"/><Relationship Id="rId83" Type="http://schemas.openxmlformats.org/officeDocument/2006/relationships/image" Target="../media/image2452.png"/><Relationship Id="rId88" Type="http://schemas.openxmlformats.org/officeDocument/2006/relationships/customXml" Target="../ink/ink2387.xml"/><Relationship Id="rId111" Type="http://schemas.openxmlformats.org/officeDocument/2006/relationships/image" Target="../media/image2466.png"/><Relationship Id="rId15" Type="http://schemas.openxmlformats.org/officeDocument/2006/relationships/image" Target="../media/image2418.png"/><Relationship Id="rId36" Type="http://schemas.openxmlformats.org/officeDocument/2006/relationships/customXml" Target="../ink/ink2361.xml"/><Relationship Id="rId57" Type="http://schemas.openxmlformats.org/officeDocument/2006/relationships/image" Target="../media/image2439.png"/><Relationship Id="rId106" Type="http://schemas.openxmlformats.org/officeDocument/2006/relationships/customXml" Target="../ink/ink2396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82.png"/><Relationship Id="rId21" Type="http://schemas.openxmlformats.org/officeDocument/2006/relationships/customXml" Target="../ink/ink2412.xml"/><Relationship Id="rId42" Type="http://schemas.openxmlformats.org/officeDocument/2006/relationships/image" Target="../media/image2490.png"/><Relationship Id="rId47" Type="http://schemas.openxmlformats.org/officeDocument/2006/relationships/customXml" Target="../ink/ink2425.xml"/><Relationship Id="rId63" Type="http://schemas.openxmlformats.org/officeDocument/2006/relationships/customXml" Target="../ink/ink2433.xml"/><Relationship Id="rId68" Type="http://schemas.openxmlformats.org/officeDocument/2006/relationships/image" Target="../media/image2503.png"/><Relationship Id="rId84" Type="http://schemas.openxmlformats.org/officeDocument/2006/relationships/image" Target="../media/image2511.png"/><Relationship Id="rId89" Type="http://schemas.openxmlformats.org/officeDocument/2006/relationships/customXml" Target="../ink/ink2446.xml"/><Relationship Id="rId16" Type="http://schemas.openxmlformats.org/officeDocument/2006/relationships/image" Target="../media/image2477.png"/><Relationship Id="rId11" Type="http://schemas.openxmlformats.org/officeDocument/2006/relationships/customXml" Target="../ink/ink2407.xml"/><Relationship Id="rId32" Type="http://schemas.openxmlformats.org/officeDocument/2006/relationships/image" Target="../media/image2485.png"/><Relationship Id="rId37" Type="http://schemas.openxmlformats.org/officeDocument/2006/relationships/customXml" Target="../ink/ink2420.xml"/><Relationship Id="rId53" Type="http://schemas.openxmlformats.org/officeDocument/2006/relationships/customXml" Target="../ink/ink2428.xml"/><Relationship Id="rId58" Type="http://schemas.openxmlformats.org/officeDocument/2006/relationships/image" Target="../media/image2498.png"/><Relationship Id="rId74" Type="http://schemas.openxmlformats.org/officeDocument/2006/relationships/image" Target="../media/image2506.png"/><Relationship Id="rId79" Type="http://schemas.openxmlformats.org/officeDocument/2006/relationships/customXml" Target="../ink/ink2441.xml"/><Relationship Id="rId5" Type="http://schemas.openxmlformats.org/officeDocument/2006/relationships/customXml" Target="../ink/ink2404.xml"/><Relationship Id="rId90" Type="http://schemas.openxmlformats.org/officeDocument/2006/relationships/image" Target="../media/image2514.png"/><Relationship Id="rId95" Type="http://schemas.openxmlformats.org/officeDocument/2006/relationships/customXml" Target="../ink/ink2449.xml"/><Relationship Id="rId22" Type="http://schemas.openxmlformats.org/officeDocument/2006/relationships/image" Target="../media/image2480.png"/><Relationship Id="rId27" Type="http://schemas.openxmlformats.org/officeDocument/2006/relationships/customXml" Target="../ink/ink2415.xml"/><Relationship Id="rId43" Type="http://schemas.openxmlformats.org/officeDocument/2006/relationships/customXml" Target="../ink/ink2423.xml"/><Relationship Id="rId48" Type="http://schemas.openxmlformats.org/officeDocument/2006/relationships/image" Target="../media/image2493.png"/><Relationship Id="rId64" Type="http://schemas.openxmlformats.org/officeDocument/2006/relationships/image" Target="../media/image2501.png"/><Relationship Id="rId69" Type="http://schemas.openxmlformats.org/officeDocument/2006/relationships/customXml" Target="../ink/ink2436.xml"/><Relationship Id="rId8" Type="http://schemas.openxmlformats.org/officeDocument/2006/relationships/image" Target="../media/image2473.png"/><Relationship Id="rId51" Type="http://schemas.openxmlformats.org/officeDocument/2006/relationships/customXml" Target="../ink/ink2427.xml"/><Relationship Id="rId72" Type="http://schemas.openxmlformats.org/officeDocument/2006/relationships/image" Target="../media/image2505.png"/><Relationship Id="rId80" Type="http://schemas.openxmlformats.org/officeDocument/2006/relationships/image" Target="../media/image2509.png"/><Relationship Id="rId85" Type="http://schemas.openxmlformats.org/officeDocument/2006/relationships/customXml" Target="../ink/ink2444.xml"/><Relationship Id="rId93" Type="http://schemas.openxmlformats.org/officeDocument/2006/relationships/customXml" Target="../ink/ink2448.xml"/><Relationship Id="rId3" Type="http://schemas.openxmlformats.org/officeDocument/2006/relationships/customXml" Target="../ink/ink2403.xml"/><Relationship Id="rId12" Type="http://schemas.openxmlformats.org/officeDocument/2006/relationships/image" Target="../media/image2475.png"/><Relationship Id="rId17" Type="http://schemas.openxmlformats.org/officeDocument/2006/relationships/customXml" Target="../ink/ink2410.xml"/><Relationship Id="rId25" Type="http://schemas.openxmlformats.org/officeDocument/2006/relationships/customXml" Target="../ink/ink2414.xml"/><Relationship Id="rId33" Type="http://schemas.openxmlformats.org/officeDocument/2006/relationships/customXml" Target="../ink/ink2418.xml"/><Relationship Id="rId38" Type="http://schemas.openxmlformats.org/officeDocument/2006/relationships/image" Target="../media/image2488.png"/><Relationship Id="rId46" Type="http://schemas.openxmlformats.org/officeDocument/2006/relationships/image" Target="../media/image2492.png"/><Relationship Id="rId59" Type="http://schemas.openxmlformats.org/officeDocument/2006/relationships/customXml" Target="../ink/ink2431.xml"/><Relationship Id="rId67" Type="http://schemas.openxmlformats.org/officeDocument/2006/relationships/customXml" Target="../ink/ink2435.xml"/><Relationship Id="rId20" Type="http://schemas.openxmlformats.org/officeDocument/2006/relationships/image" Target="../media/image2479.png"/><Relationship Id="rId41" Type="http://schemas.openxmlformats.org/officeDocument/2006/relationships/customXml" Target="../ink/ink2422.xml"/><Relationship Id="rId54" Type="http://schemas.openxmlformats.org/officeDocument/2006/relationships/image" Target="../media/image2496.png"/><Relationship Id="rId62" Type="http://schemas.openxmlformats.org/officeDocument/2006/relationships/image" Target="../media/image2500.png"/><Relationship Id="rId70" Type="http://schemas.openxmlformats.org/officeDocument/2006/relationships/image" Target="../media/image2504.png"/><Relationship Id="rId75" Type="http://schemas.openxmlformats.org/officeDocument/2006/relationships/customXml" Target="../ink/ink2439.xml"/><Relationship Id="rId83" Type="http://schemas.openxmlformats.org/officeDocument/2006/relationships/customXml" Target="../ink/ink2443.xml"/><Relationship Id="rId88" Type="http://schemas.openxmlformats.org/officeDocument/2006/relationships/image" Target="../media/image2513.png"/><Relationship Id="rId91" Type="http://schemas.openxmlformats.org/officeDocument/2006/relationships/customXml" Target="../ink/ink2447.xml"/><Relationship Id="rId96" Type="http://schemas.openxmlformats.org/officeDocument/2006/relationships/image" Target="../media/image25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2.png"/><Relationship Id="rId15" Type="http://schemas.openxmlformats.org/officeDocument/2006/relationships/customXml" Target="../ink/ink2409.xml"/><Relationship Id="rId23" Type="http://schemas.openxmlformats.org/officeDocument/2006/relationships/customXml" Target="../ink/ink2413.xml"/><Relationship Id="rId28" Type="http://schemas.openxmlformats.org/officeDocument/2006/relationships/image" Target="../media/image2483.png"/><Relationship Id="rId36" Type="http://schemas.openxmlformats.org/officeDocument/2006/relationships/image" Target="../media/image2487.png"/><Relationship Id="rId49" Type="http://schemas.openxmlformats.org/officeDocument/2006/relationships/customXml" Target="../ink/ink2426.xml"/><Relationship Id="rId57" Type="http://schemas.openxmlformats.org/officeDocument/2006/relationships/customXml" Target="../ink/ink2430.xml"/><Relationship Id="rId10" Type="http://schemas.openxmlformats.org/officeDocument/2006/relationships/image" Target="../media/image2474.png"/><Relationship Id="rId31" Type="http://schemas.openxmlformats.org/officeDocument/2006/relationships/customXml" Target="../ink/ink2417.xml"/><Relationship Id="rId44" Type="http://schemas.openxmlformats.org/officeDocument/2006/relationships/image" Target="../media/image2491.png"/><Relationship Id="rId52" Type="http://schemas.openxmlformats.org/officeDocument/2006/relationships/image" Target="../media/image2495.png"/><Relationship Id="rId60" Type="http://schemas.openxmlformats.org/officeDocument/2006/relationships/image" Target="../media/image2499.png"/><Relationship Id="rId65" Type="http://schemas.openxmlformats.org/officeDocument/2006/relationships/customXml" Target="../ink/ink2434.xml"/><Relationship Id="rId73" Type="http://schemas.openxmlformats.org/officeDocument/2006/relationships/customXml" Target="../ink/ink2438.xml"/><Relationship Id="rId78" Type="http://schemas.openxmlformats.org/officeDocument/2006/relationships/image" Target="../media/image2508.png"/><Relationship Id="rId81" Type="http://schemas.openxmlformats.org/officeDocument/2006/relationships/customXml" Target="../ink/ink2442.xml"/><Relationship Id="rId86" Type="http://schemas.openxmlformats.org/officeDocument/2006/relationships/image" Target="../media/image2512.png"/><Relationship Id="rId94" Type="http://schemas.openxmlformats.org/officeDocument/2006/relationships/image" Target="../media/image2516.png"/><Relationship Id="rId4" Type="http://schemas.openxmlformats.org/officeDocument/2006/relationships/image" Target="../media/image2471.png"/><Relationship Id="rId9" Type="http://schemas.openxmlformats.org/officeDocument/2006/relationships/customXml" Target="../ink/ink2406.xml"/><Relationship Id="rId13" Type="http://schemas.openxmlformats.org/officeDocument/2006/relationships/customXml" Target="../ink/ink2408.xml"/><Relationship Id="rId18" Type="http://schemas.openxmlformats.org/officeDocument/2006/relationships/image" Target="../media/image2478.png"/><Relationship Id="rId39" Type="http://schemas.openxmlformats.org/officeDocument/2006/relationships/customXml" Target="../ink/ink2421.xml"/><Relationship Id="rId34" Type="http://schemas.openxmlformats.org/officeDocument/2006/relationships/image" Target="../media/image2486.png"/><Relationship Id="rId50" Type="http://schemas.openxmlformats.org/officeDocument/2006/relationships/image" Target="../media/image2494.png"/><Relationship Id="rId55" Type="http://schemas.openxmlformats.org/officeDocument/2006/relationships/customXml" Target="../ink/ink2429.xml"/><Relationship Id="rId76" Type="http://schemas.openxmlformats.org/officeDocument/2006/relationships/image" Target="../media/image2507.png"/><Relationship Id="rId7" Type="http://schemas.openxmlformats.org/officeDocument/2006/relationships/customXml" Target="../ink/ink2405.xml"/><Relationship Id="rId71" Type="http://schemas.openxmlformats.org/officeDocument/2006/relationships/customXml" Target="../ink/ink2437.xml"/><Relationship Id="rId92" Type="http://schemas.openxmlformats.org/officeDocument/2006/relationships/image" Target="../media/image2515.png"/><Relationship Id="rId2" Type="http://schemas.openxmlformats.org/officeDocument/2006/relationships/chart" Target="../charts/chart1.xml"/><Relationship Id="rId29" Type="http://schemas.openxmlformats.org/officeDocument/2006/relationships/customXml" Target="../ink/ink2416.xml"/><Relationship Id="rId24" Type="http://schemas.openxmlformats.org/officeDocument/2006/relationships/image" Target="../media/image2481.png"/><Relationship Id="rId40" Type="http://schemas.openxmlformats.org/officeDocument/2006/relationships/image" Target="../media/image2489.png"/><Relationship Id="rId45" Type="http://schemas.openxmlformats.org/officeDocument/2006/relationships/customXml" Target="../ink/ink2424.xml"/><Relationship Id="rId66" Type="http://schemas.openxmlformats.org/officeDocument/2006/relationships/image" Target="../media/image2502.png"/><Relationship Id="rId87" Type="http://schemas.openxmlformats.org/officeDocument/2006/relationships/customXml" Target="../ink/ink2445.xml"/><Relationship Id="rId61" Type="http://schemas.openxmlformats.org/officeDocument/2006/relationships/customXml" Target="../ink/ink2432.xml"/><Relationship Id="rId82" Type="http://schemas.openxmlformats.org/officeDocument/2006/relationships/image" Target="../media/image2510.png"/><Relationship Id="rId19" Type="http://schemas.openxmlformats.org/officeDocument/2006/relationships/customXml" Target="../ink/ink2411.xml"/><Relationship Id="rId14" Type="http://schemas.openxmlformats.org/officeDocument/2006/relationships/image" Target="../media/image2476.png"/><Relationship Id="rId30" Type="http://schemas.openxmlformats.org/officeDocument/2006/relationships/image" Target="../media/image2484.png"/><Relationship Id="rId35" Type="http://schemas.openxmlformats.org/officeDocument/2006/relationships/customXml" Target="../ink/ink2419.xml"/><Relationship Id="rId56" Type="http://schemas.openxmlformats.org/officeDocument/2006/relationships/image" Target="../media/image2497.png"/><Relationship Id="rId77" Type="http://schemas.openxmlformats.org/officeDocument/2006/relationships/customXml" Target="../ink/ink2440.xml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74.png"/><Relationship Id="rId21" Type="http://schemas.openxmlformats.org/officeDocument/2006/relationships/image" Target="../media/image2526.png"/><Relationship Id="rId42" Type="http://schemas.openxmlformats.org/officeDocument/2006/relationships/customXml" Target="../ink/ink2469.xml"/><Relationship Id="rId63" Type="http://schemas.openxmlformats.org/officeDocument/2006/relationships/image" Target="../media/image2547.png"/><Relationship Id="rId84" Type="http://schemas.openxmlformats.org/officeDocument/2006/relationships/customXml" Target="../ink/ink2490.xml"/><Relationship Id="rId138" Type="http://schemas.openxmlformats.org/officeDocument/2006/relationships/customXml" Target="../ink/ink2517.xml"/><Relationship Id="rId159" Type="http://schemas.openxmlformats.org/officeDocument/2006/relationships/image" Target="../media/image2595.png"/><Relationship Id="rId170" Type="http://schemas.openxmlformats.org/officeDocument/2006/relationships/customXml" Target="../ink/ink2533.xml"/><Relationship Id="rId107" Type="http://schemas.openxmlformats.org/officeDocument/2006/relationships/image" Target="../media/image2569.png"/><Relationship Id="rId11" Type="http://schemas.openxmlformats.org/officeDocument/2006/relationships/image" Target="../media/image2521.png"/><Relationship Id="rId32" Type="http://schemas.openxmlformats.org/officeDocument/2006/relationships/customXml" Target="../ink/ink2464.xml"/><Relationship Id="rId53" Type="http://schemas.openxmlformats.org/officeDocument/2006/relationships/image" Target="../media/image2542.png"/><Relationship Id="rId74" Type="http://schemas.openxmlformats.org/officeDocument/2006/relationships/customXml" Target="../ink/ink2485.xml"/><Relationship Id="rId128" Type="http://schemas.openxmlformats.org/officeDocument/2006/relationships/customXml" Target="../ink/ink2512.xml"/><Relationship Id="rId149" Type="http://schemas.openxmlformats.org/officeDocument/2006/relationships/image" Target="../media/image2590.png"/><Relationship Id="rId5" Type="http://schemas.openxmlformats.org/officeDocument/2006/relationships/image" Target="../media/image2518.png"/><Relationship Id="rId95" Type="http://schemas.openxmlformats.org/officeDocument/2006/relationships/image" Target="../media/image2563.png"/><Relationship Id="rId160" Type="http://schemas.openxmlformats.org/officeDocument/2006/relationships/customXml" Target="../ink/ink2528.xml"/><Relationship Id="rId181" Type="http://schemas.openxmlformats.org/officeDocument/2006/relationships/image" Target="../media/image2606.png"/><Relationship Id="rId22" Type="http://schemas.openxmlformats.org/officeDocument/2006/relationships/customXml" Target="../ink/ink2459.xml"/><Relationship Id="rId43" Type="http://schemas.openxmlformats.org/officeDocument/2006/relationships/image" Target="../media/image2537.png"/><Relationship Id="rId64" Type="http://schemas.openxmlformats.org/officeDocument/2006/relationships/customXml" Target="../ink/ink2480.xml"/><Relationship Id="rId118" Type="http://schemas.openxmlformats.org/officeDocument/2006/relationships/customXml" Target="../ink/ink2507.xml"/><Relationship Id="rId139" Type="http://schemas.openxmlformats.org/officeDocument/2006/relationships/image" Target="../media/image2585.png"/><Relationship Id="rId85" Type="http://schemas.openxmlformats.org/officeDocument/2006/relationships/image" Target="../media/image2558.png"/><Relationship Id="rId150" Type="http://schemas.openxmlformats.org/officeDocument/2006/relationships/customXml" Target="../ink/ink2523.xml"/><Relationship Id="rId171" Type="http://schemas.openxmlformats.org/officeDocument/2006/relationships/image" Target="../media/image2601.png"/><Relationship Id="rId12" Type="http://schemas.openxmlformats.org/officeDocument/2006/relationships/customXml" Target="../ink/ink2454.xml"/><Relationship Id="rId33" Type="http://schemas.openxmlformats.org/officeDocument/2006/relationships/image" Target="../media/image2532.png"/><Relationship Id="rId108" Type="http://schemas.openxmlformats.org/officeDocument/2006/relationships/customXml" Target="../ink/ink2502.xml"/><Relationship Id="rId129" Type="http://schemas.openxmlformats.org/officeDocument/2006/relationships/image" Target="../media/image2580.png"/><Relationship Id="rId54" Type="http://schemas.openxmlformats.org/officeDocument/2006/relationships/customXml" Target="../ink/ink2475.xml"/><Relationship Id="rId75" Type="http://schemas.openxmlformats.org/officeDocument/2006/relationships/image" Target="../media/image2553.png"/><Relationship Id="rId96" Type="http://schemas.openxmlformats.org/officeDocument/2006/relationships/customXml" Target="../ink/ink2496.xml"/><Relationship Id="rId140" Type="http://schemas.openxmlformats.org/officeDocument/2006/relationships/customXml" Target="../ink/ink2518.xml"/><Relationship Id="rId161" Type="http://schemas.openxmlformats.org/officeDocument/2006/relationships/image" Target="../media/image2596.png"/><Relationship Id="rId182" Type="http://schemas.openxmlformats.org/officeDocument/2006/relationships/customXml" Target="../ink/ink2539.xml"/><Relationship Id="rId6" Type="http://schemas.openxmlformats.org/officeDocument/2006/relationships/customXml" Target="../ink/ink2451.xml"/><Relationship Id="rId23" Type="http://schemas.openxmlformats.org/officeDocument/2006/relationships/image" Target="../media/image2527.png"/><Relationship Id="rId119" Type="http://schemas.openxmlformats.org/officeDocument/2006/relationships/image" Target="../media/image2575.png"/><Relationship Id="rId44" Type="http://schemas.openxmlformats.org/officeDocument/2006/relationships/customXml" Target="../ink/ink2470.xml"/><Relationship Id="rId65" Type="http://schemas.openxmlformats.org/officeDocument/2006/relationships/image" Target="../media/image2548.png"/><Relationship Id="rId86" Type="http://schemas.openxmlformats.org/officeDocument/2006/relationships/customXml" Target="../ink/ink2491.xml"/><Relationship Id="rId130" Type="http://schemas.openxmlformats.org/officeDocument/2006/relationships/customXml" Target="../ink/ink2513.xml"/><Relationship Id="rId151" Type="http://schemas.openxmlformats.org/officeDocument/2006/relationships/image" Target="../media/image2591.png"/><Relationship Id="rId172" Type="http://schemas.openxmlformats.org/officeDocument/2006/relationships/customXml" Target="../ink/ink2534.xml"/><Relationship Id="rId13" Type="http://schemas.openxmlformats.org/officeDocument/2006/relationships/image" Target="../media/image2522.png"/><Relationship Id="rId18" Type="http://schemas.openxmlformats.org/officeDocument/2006/relationships/customXml" Target="../ink/ink2457.xml"/><Relationship Id="rId39" Type="http://schemas.openxmlformats.org/officeDocument/2006/relationships/image" Target="../media/image2535.png"/><Relationship Id="rId109" Type="http://schemas.openxmlformats.org/officeDocument/2006/relationships/image" Target="../media/image2570.png"/><Relationship Id="rId34" Type="http://schemas.openxmlformats.org/officeDocument/2006/relationships/customXml" Target="../ink/ink2465.xml"/><Relationship Id="rId50" Type="http://schemas.openxmlformats.org/officeDocument/2006/relationships/customXml" Target="../ink/ink2473.xml"/><Relationship Id="rId55" Type="http://schemas.openxmlformats.org/officeDocument/2006/relationships/image" Target="../media/image2543.png"/><Relationship Id="rId76" Type="http://schemas.openxmlformats.org/officeDocument/2006/relationships/customXml" Target="../ink/ink2486.xml"/><Relationship Id="rId97" Type="http://schemas.openxmlformats.org/officeDocument/2006/relationships/image" Target="../media/image2564.png"/><Relationship Id="rId104" Type="http://schemas.openxmlformats.org/officeDocument/2006/relationships/customXml" Target="../ink/ink2500.xml"/><Relationship Id="rId120" Type="http://schemas.openxmlformats.org/officeDocument/2006/relationships/customXml" Target="../ink/ink2508.xml"/><Relationship Id="rId125" Type="http://schemas.openxmlformats.org/officeDocument/2006/relationships/image" Target="../media/image2578.png"/><Relationship Id="rId141" Type="http://schemas.openxmlformats.org/officeDocument/2006/relationships/image" Target="../media/image2586.png"/><Relationship Id="rId146" Type="http://schemas.openxmlformats.org/officeDocument/2006/relationships/customXml" Target="../ink/ink2521.xml"/><Relationship Id="rId167" Type="http://schemas.openxmlformats.org/officeDocument/2006/relationships/image" Target="../media/image2599.png"/><Relationship Id="rId188" Type="http://schemas.openxmlformats.org/officeDocument/2006/relationships/customXml" Target="../ink/ink2542.xml"/><Relationship Id="rId7" Type="http://schemas.openxmlformats.org/officeDocument/2006/relationships/image" Target="../media/image2519.png"/><Relationship Id="rId71" Type="http://schemas.openxmlformats.org/officeDocument/2006/relationships/image" Target="../media/image2551.png"/><Relationship Id="rId92" Type="http://schemas.openxmlformats.org/officeDocument/2006/relationships/customXml" Target="../ink/ink2494.xml"/><Relationship Id="rId162" Type="http://schemas.openxmlformats.org/officeDocument/2006/relationships/customXml" Target="../ink/ink2529.xml"/><Relationship Id="rId183" Type="http://schemas.openxmlformats.org/officeDocument/2006/relationships/image" Target="../media/image2607.png"/><Relationship Id="rId2" Type="http://schemas.openxmlformats.org/officeDocument/2006/relationships/oleObject" Target="../embeddings/oleObject25.bin"/><Relationship Id="rId29" Type="http://schemas.openxmlformats.org/officeDocument/2006/relationships/image" Target="../media/image2530.png"/><Relationship Id="rId24" Type="http://schemas.openxmlformats.org/officeDocument/2006/relationships/customXml" Target="../ink/ink2460.xml"/><Relationship Id="rId40" Type="http://schemas.openxmlformats.org/officeDocument/2006/relationships/customXml" Target="../ink/ink2468.xml"/><Relationship Id="rId45" Type="http://schemas.openxmlformats.org/officeDocument/2006/relationships/image" Target="../media/image2538.png"/><Relationship Id="rId66" Type="http://schemas.openxmlformats.org/officeDocument/2006/relationships/customXml" Target="../ink/ink2481.xml"/><Relationship Id="rId87" Type="http://schemas.openxmlformats.org/officeDocument/2006/relationships/image" Target="../media/image2559.png"/><Relationship Id="rId110" Type="http://schemas.openxmlformats.org/officeDocument/2006/relationships/customXml" Target="../ink/ink2503.xml"/><Relationship Id="rId115" Type="http://schemas.openxmlformats.org/officeDocument/2006/relationships/image" Target="../media/image2573.png"/><Relationship Id="rId131" Type="http://schemas.openxmlformats.org/officeDocument/2006/relationships/image" Target="../media/image2581.png"/><Relationship Id="rId136" Type="http://schemas.openxmlformats.org/officeDocument/2006/relationships/customXml" Target="../ink/ink2516.xml"/><Relationship Id="rId157" Type="http://schemas.openxmlformats.org/officeDocument/2006/relationships/image" Target="../media/image2594.png"/><Relationship Id="rId178" Type="http://schemas.openxmlformats.org/officeDocument/2006/relationships/customXml" Target="../ink/ink2537.xml"/><Relationship Id="rId61" Type="http://schemas.openxmlformats.org/officeDocument/2006/relationships/image" Target="../media/image2546.png"/><Relationship Id="rId82" Type="http://schemas.openxmlformats.org/officeDocument/2006/relationships/customXml" Target="../ink/ink2489.xml"/><Relationship Id="rId152" Type="http://schemas.openxmlformats.org/officeDocument/2006/relationships/customXml" Target="../ink/ink2524.xml"/><Relationship Id="rId173" Type="http://schemas.openxmlformats.org/officeDocument/2006/relationships/image" Target="../media/image2602.png"/><Relationship Id="rId19" Type="http://schemas.openxmlformats.org/officeDocument/2006/relationships/image" Target="../media/image2525.png"/><Relationship Id="rId14" Type="http://schemas.openxmlformats.org/officeDocument/2006/relationships/customXml" Target="../ink/ink2455.xml"/><Relationship Id="rId30" Type="http://schemas.openxmlformats.org/officeDocument/2006/relationships/customXml" Target="../ink/ink2463.xml"/><Relationship Id="rId35" Type="http://schemas.openxmlformats.org/officeDocument/2006/relationships/image" Target="../media/image2533.png"/><Relationship Id="rId56" Type="http://schemas.openxmlformats.org/officeDocument/2006/relationships/customXml" Target="../ink/ink2476.xml"/><Relationship Id="rId77" Type="http://schemas.openxmlformats.org/officeDocument/2006/relationships/image" Target="../media/image2554.png"/><Relationship Id="rId100" Type="http://schemas.openxmlformats.org/officeDocument/2006/relationships/customXml" Target="../ink/ink2498.xml"/><Relationship Id="rId105" Type="http://schemas.openxmlformats.org/officeDocument/2006/relationships/image" Target="../media/image2568.png"/><Relationship Id="rId126" Type="http://schemas.openxmlformats.org/officeDocument/2006/relationships/customXml" Target="../ink/ink2511.xml"/><Relationship Id="rId147" Type="http://schemas.openxmlformats.org/officeDocument/2006/relationships/image" Target="../media/image2589.png"/><Relationship Id="rId168" Type="http://schemas.openxmlformats.org/officeDocument/2006/relationships/customXml" Target="../ink/ink2532.xml"/><Relationship Id="rId8" Type="http://schemas.openxmlformats.org/officeDocument/2006/relationships/customXml" Target="../ink/ink2452.xml"/><Relationship Id="rId51" Type="http://schemas.openxmlformats.org/officeDocument/2006/relationships/image" Target="../media/image2541.png"/><Relationship Id="rId72" Type="http://schemas.openxmlformats.org/officeDocument/2006/relationships/customXml" Target="../ink/ink2484.xml"/><Relationship Id="rId93" Type="http://schemas.openxmlformats.org/officeDocument/2006/relationships/image" Target="../media/image2562.png"/><Relationship Id="rId98" Type="http://schemas.openxmlformats.org/officeDocument/2006/relationships/customXml" Target="../ink/ink2497.xml"/><Relationship Id="rId121" Type="http://schemas.openxmlformats.org/officeDocument/2006/relationships/image" Target="../media/image2576.png"/><Relationship Id="rId142" Type="http://schemas.openxmlformats.org/officeDocument/2006/relationships/customXml" Target="../ink/ink2519.xml"/><Relationship Id="rId163" Type="http://schemas.openxmlformats.org/officeDocument/2006/relationships/image" Target="../media/image2597.png"/><Relationship Id="rId184" Type="http://schemas.openxmlformats.org/officeDocument/2006/relationships/customXml" Target="../ink/ink2540.xml"/><Relationship Id="rId189" Type="http://schemas.openxmlformats.org/officeDocument/2006/relationships/image" Target="../media/image2610.png"/><Relationship Id="rId3" Type="http://schemas.openxmlformats.org/officeDocument/2006/relationships/image" Target="../media/image2413.emf"/><Relationship Id="rId25" Type="http://schemas.openxmlformats.org/officeDocument/2006/relationships/image" Target="../media/image2528.png"/><Relationship Id="rId46" Type="http://schemas.openxmlformats.org/officeDocument/2006/relationships/customXml" Target="../ink/ink2471.xml"/><Relationship Id="rId67" Type="http://schemas.openxmlformats.org/officeDocument/2006/relationships/image" Target="../media/image2549.png"/><Relationship Id="rId116" Type="http://schemas.openxmlformats.org/officeDocument/2006/relationships/customXml" Target="../ink/ink2506.xml"/><Relationship Id="rId137" Type="http://schemas.openxmlformats.org/officeDocument/2006/relationships/image" Target="../media/image2584.png"/><Relationship Id="rId158" Type="http://schemas.openxmlformats.org/officeDocument/2006/relationships/customXml" Target="../ink/ink2527.xml"/><Relationship Id="rId20" Type="http://schemas.openxmlformats.org/officeDocument/2006/relationships/customXml" Target="../ink/ink2458.xml"/><Relationship Id="rId41" Type="http://schemas.openxmlformats.org/officeDocument/2006/relationships/image" Target="../media/image2536.png"/><Relationship Id="rId62" Type="http://schemas.openxmlformats.org/officeDocument/2006/relationships/customXml" Target="../ink/ink2479.xml"/><Relationship Id="rId83" Type="http://schemas.openxmlformats.org/officeDocument/2006/relationships/image" Target="../media/image2557.png"/><Relationship Id="rId88" Type="http://schemas.openxmlformats.org/officeDocument/2006/relationships/customXml" Target="../ink/ink2492.xml"/><Relationship Id="rId111" Type="http://schemas.openxmlformats.org/officeDocument/2006/relationships/image" Target="../media/image2571.png"/><Relationship Id="rId132" Type="http://schemas.openxmlformats.org/officeDocument/2006/relationships/customXml" Target="../ink/ink2514.xml"/><Relationship Id="rId153" Type="http://schemas.openxmlformats.org/officeDocument/2006/relationships/image" Target="../media/image2592.png"/><Relationship Id="rId174" Type="http://schemas.openxmlformats.org/officeDocument/2006/relationships/customXml" Target="../ink/ink2535.xml"/><Relationship Id="rId179" Type="http://schemas.openxmlformats.org/officeDocument/2006/relationships/image" Target="../media/image2605.png"/><Relationship Id="rId15" Type="http://schemas.openxmlformats.org/officeDocument/2006/relationships/image" Target="../media/image2523.png"/><Relationship Id="rId36" Type="http://schemas.openxmlformats.org/officeDocument/2006/relationships/customXml" Target="../ink/ink2466.xml"/><Relationship Id="rId57" Type="http://schemas.openxmlformats.org/officeDocument/2006/relationships/image" Target="../media/image2544.png"/><Relationship Id="rId106" Type="http://schemas.openxmlformats.org/officeDocument/2006/relationships/customXml" Target="../ink/ink2501.xml"/><Relationship Id="rId127" Type="http://schemas.openxmlformats.org/officeDocument/2006/relationships/image" Target="../media/image2579.png"/><Relationship Id="rId10" Type="http://schemas.openxmlformats.org/officeDocument/2006/relationships/customXml" Target="../ink/ink2453.xml"/><Relationship Id="rId31" Type="http://schemas.openxmlformats.org/officeDocument/2006/relationships/image" Target="../media/image2531.png"/><Relationship Id="rId52" Type="http://schemas.openxmlformats.org/officeDocument/2006/relationships/customXml" Target="../ink/ink2474.xml"/><Relationship Id="rId73" Type="http://schemas.openxmlformats.org/officeDocument/2006/relationships/image" Target="../media/image2552.png"/><Relationship Id="rId78" Type="http://schemas.openxmlformats.org/officeDocument/2006/relationships/customXml" Target="../ink/ink2487.xml"/><Relationship Id="rId94" Type="http://schemas.openxmlformats.org/officeDocument/2006/relationships/customXml" Target="../ink/ink2495.xml"/><Relationship Id="rId99" Type="http://schemas.openxmlformats.org/officeDocument/2006/relationships/image" Target="../media/image2565.png"/><Relationship Id="rId101" Type="http://schemas.openxmlformats.org/officeDocument/2006/relationships/image" Target="../media/image2566.png"/><Relationship Id="rId122" Type="http://schemas.openxmlformats.org/officeDocument/2006/relationships/customXml" Target="../ink/ink2509.xml"/><Relationship Id="rId143" Type="http://schemas.openxmlformats.org/officeDocument/2006/relationships/image" Target="../media/image2587.png"/><Relationship Id="rId148" Type="http://schemas.openxmlformats.org/officeDocument/2006/relationships/customXml" Target="../ink/ink2522.xml"/><Relationship Id="rId164" Type="http://schemas.openxmlformats.org/officeDocument/2006/relationships/customXml" Target="../ink/ink2530.xml"/><Relationship Id="rId169" Type="http://schemas.openxmlformats.org/officeDocument/2006/relationships/image" Target="../media/image2600.png"/><Relationship Id="rId185" Type="http://schemas.openxmlformats.org/officeDocument/2006/relationships/image" Target="../media/image2608.png"/><Relationship Id="rId4" Type="http://schemas.openxmlformats.org/officeDocument/2006/relationships/customXml" Target="../ink/ink2450.xml"/><Relationship Id="rId9" Type="http://schemas.openxmlformats.org/officeDocument/2006/relationships/image" Target="../media/image2520.png"/><Relationship Id="rId180" Type="http://schemas.openxmlformats.org/officeDocument/2006/relationships/customXml" Target="../ink/ink2538.xml"/><Relationship Id="rId26" Type="http://schemas.openxmlformats.org/officeDocument/2006/relationships/customXml" Target="../ink/ink2461.xml"/><Relationship Id="rId47" Type="http://schemas.openxmlformats.org/officeDocument/2006/relationships/image" Target="../media/image2539.png"/><Relationship Id="rId68" Type="http://schemas.openxmlformats.org/officeDocument/2006/relationships/customXml" Target="../ink/ink2482.xml"/><Relationship Id="rId89" Type="http://schemas.openxmlformats.org/officeDocument/2006/relationships/image" Target="../media/image2560.png"/><Relationship Id="rId112" Type="http://schemas.openxmlformats.org/officeDocument/2006/relationships/customXml" Target="../ink/ink2504.xml"/><Relationship Id="rId133" Type="http://schemas.openxmlformats.org/officeDocument/2006/relationships/image" Target="../media/image2582.png"/><Relationship Id="rId154" Type="http://schemas.openxmlformats.org/officeDocument/2006/relationships/customXml" Target="../ink/ink2525.xml"/><Relationship Id="rId175" Type="http://schemas.openxmlformats.org/officeDocument/2006/relationships/image" Target="../media/image2603.png"/><Relationship Id="rId16" Type="http://schemas.openxmlformats.org/officeDocument/2006/relationships/customXml" Target="../ink/ink2456.xml"/><Relationship Id="rId37" Type="http://schemas.openxmlformats.org/officeDocument/2006/relationships/image" Target="../media/image2534.png"/><Relationship Id="rId58" Type="http://schemas.openxmlformats.org/officeDocument/2006/relationships/customXml" Target="../ink/ink2477.xml"/><Relationship Id="rId79" Type="http://schemas.openxmlformats.org/officeDocument/2006/relationships/image" Target="../media/image2555.png"/><Relationship Id="rId102" Type="http://schemas.openxmlformats.org/officeDocument/2006/relationships/customXml" Target="../ink/ink2499.xml"/><Relationship Id="rId123" Type="http://schemas.openxmlformats.org/officeDocument/2006/relationships/image" Target="../media/image2577.png"/><Relationship Id="rId144" Type="http://schemas.openxmlformats.org/officeDocument/2006/relationships/customXml" Target="../ink/ink2520.xml"/><Relationship Id="rId90" Type="http://schemas.openxmlformats.org/officeDocument/2006/relationships/customXml" Target="../ink/ink2493.xml"/><Relationship Id="rId165" Type="http://schemas.openxmlformats.org/officeDocument/2006/relationships/image" Target="../media/image2598.png"/><Relationship Id="rId186" Type="http://schemas.openxmlformats.org/officeDocument/2006/relationships/customXml" Target="../ink/ink2541.xml"/><Relationship Id="rId27" Type="http://schemas.openxmlformats.org/officeDocument/2006/relationships/image" Target="../media/image2529.png"/><Relationship Id="rId48" Type="http://schemas.openxmlformats.org/officeDocument/2006/relationships/customXml" Target="../ink/ink2472.xml"/><Relationship Id="rId69" Type="http://schemas.openxmlformats.org/officeDocument/2006/relationships/image" Target="../media/image2550.png"/><Relationship Id="rId113" Type="http://schemas.openxmlformats.org/officeDocument/2006/relationships/image" Target="../media/image2572.png"/><Relationship Id="rId134" Type="http://schemas.openxmlformats.org/officeDocument/2006/relationships/customXml" Target="../ink/ink2515.xml"/><Relationship Id="rId80" Type="http://schemas.openxmlformats.org/officeDocument/2006/relationships/customXml" Target="../ink/ink2488.xml"/><Relationship Id="rId155" Type="http://schemas.openxmlformats.org/officeDocument/2006/relationships/image" Target="../media/image2593.png"/><Relationship Id="rId176" Type="http://schemas.openxmlformats.org/officeDocument/2006/relationships/customXml" Target="../ink/ink2536.xml"/><Relationship Id="rId17" Type="http://schemas.openxmlformats.org/officeDocument/2006/relationships/image" Target="../media/image2524.png"/><Relationship Id="rId38" Type="http://schemas.openxmlformats.org/officeDocument/2006/relationships/customXml" Target="../ink/ink2467.xml"/><Relationship Id="rId59" Type="http://schemas.openxmlformats.org/officeDocument/2006/relationships/image" Target="../media/image2545.png"/><Relationship Id="rId103" Type="http://schemas.openxmlformats.org/officeDocument/2006/relationships/image" Target="../media/image2567.png"/><Relationship Id="rId124" Type="http://schemas.openxmlformats.org/officeDocument/2006/relationships/customXml" Target="../ink/ink2510.xml"/><Relationship Id="rId70" Type="http://schemas.openxmlformats.org/officeDocument/2006/relationships/customXml" Target="../ink/ink2483.xml"/><Relationship Id="rId91" Type="http://schemas.openxmlformats.org/officeDocument/2006/relationships/image" Target="../media/image2561.png"/><Relationship Id="rId145" Type="http://schemas.openxmlformats.org/officeDocument/2006/relationships/image" Target="../media/image2588.png"/><Relationship Id="rId166" Type="http://schemas.openxmlformats.org/officeDocument/2006/relationships/customXml" Target="../ink/ink2531.xml"/><Relationship Id="rId187" Type="http://schemas.openxmlformats.org/officeDocument/2006/relationships/image" Target="../media/image2609.png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2462.xml"/><Relationship Id="rId49" Type="http://schemas.openxmlformats.org/officeDocument/2006/relationships/image" Target="../media/image2540.png"/><Relationship Id="rId114" Type="http://schemas.openxmlformats.org/officeDocument/2006/relationships/customXml" Target="../ink/ink2505.xml"/><Relationship Id="rId60" Type="http://schemas.openxmlformats.org/officeDocument/2006/relationships/customXml" Target="../ink/ink2478.xml"/><Relationship Id="rId81" Type="http://schemas.openxmlformats.org/officeDocument/2006/relationships/image" Target="../media/image2556.png"/><Relationship Id="rId135" Type="http://schemas.openxmlformats.org/officeDocument/2006/relationships/image" Target="../media/image2583.png"/><Relationship Id="rId156" Type="http://schemas.openxmlformats.org/officeDocument/2006/relationships/customXml" Target="../ink/ink2526.xml"/><Relationship Id="rId177" Type="http://schemas.openxmlformats.org/officeDocument/2006/relationships/image" Target="../media/image2604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83.xml"/><Relationship Id="rId21" Type="http://schemas.openxmlformats.org/officeDocument/2006/relationships/image" Target="../media/image186.png"/><Relationship Id="rId42" Type="http://schemas.openxmlformats.org/officeDocument/2006/relationships/customXml" Target="../ink/ink191.xml"/><Relationship Id="rId47" Type="http://schemas.openxmlformats.org/officeDocument/2006/relationships/image" Target="../media/image199.png"/><Relationship Id="rId63" Type="http://schemas.openxmlformats.org/officeDocument/2006/relationships/image" Target="../media/image207.png"/><Relationship Id="rId68" Type="http://schemas.openxmlformats.org/officeDocument/2006/relationships/customXml" Target="../ink/ink204.xml"/><Relationship Id="rId84" Type="http://schemas.openxmlformats.org/officeDocument/2006/relationships/customXml" Target="../ink/ink212.xml"/><Relationship Id="rId89" Type="http://schemas.openxmlformats.org/officeDocument/2006/relationships/image" Target="../media/image220.png"/><Relationship Id="rId16" Type="http://schemas.openxmlformats.org/officeDocument/2006/relationships/customXml" Target="../ink/ink178.xml"/><Relationship Id="rId11" Type="http://schemas.openxmlformats.org/officeDocument/2006/relationships/image" Target="../media/image181.png"/><Relationship Id="rId32" Type="http://schemas.openxmlformats.org/officeDocument/2006/relationships/customXml" Target="../ink/ink186.xml"/><Relationship Id="rId37" Type="http://schemas.openxmlformats.org/officeDocument/2006/relationships/image" Target="../media/image194.png"/><Relationship Id="rId53" Type="http://schemas.openxmlformats.org/officeDocument/2006/relationships/image" Target="../media/image202.png"/><Relationship Id="rId58" Type="http://schemas.openxmlformats.org/officeDocument/2006/relationships/customXml" Target="../ink/ink199.xml"/><Relationship Id="rId74" Type="http://schemas.openxmlformats.org/officeDocument/2006/relationships/customXml" Target="../ink/ink207.xml"/><Relationship Id="rId79" Type="http://schemas.openxmlformats.org/officeDocument/2006/relationships/image" Target="../media/image215.png"/><Relationship Id="rId5" Type="http://schemas.openxmlformats.org/officeDocument/2006/relationships/image" Target="../media/image81.jpg"/><Relationship Id="rId14" Type="http://schemas.openxmlformats.org/officeDocument/2006/relationships/customXml" Target="../ink/ink177.xml"/><Relationship Id="rId22" Type="http://schemas.openxmlformats.org/officeDocument/2006/relationships/customXml" Target="../ink/ink181.xml"/><Relationship Id="rId27" Type="http://schemas.openxmlformats.org/officeDocument/2006/relationships/image" Target="../media/image189.png"/><Relationship Id="rId30" Type="http://schemas.openxmlformats.org/officeDocument/2006/relationships/customXml" Target="../ink/ink185.xml"/><Relationship Id="rId35" Type="http://schemas.openxmlformats.org/officeDocument/2006/relationships/image" Target="../media/image193.png"/><Relationship Id="rId43" Type="http://schemas.openxmlformats.org/officeDocument/2006/relationships/image" Target="../media/image197.png"/><Relationship Id="rId48" Type="http://schemas.openxmlformats.org/officeDocument/2006/relationships/customXml" Target="../ink/ink194.xml"/><Relationship Id="rId56" Type="http://schemas.openxmlformats.org/officeDocument/2006/relationships/customXml" Target="../ink/ink198.xml"/><Relationship Id="rId64" Type="http://schemas.openxmlformats.org/officeDocument/2006/relationships/customXml" Target="../ink/ink202.xml"/><Relationship Id="rId69" Type="http://schemas.openxmlformats.org/officeDocument/2006/relationships/image" Target="../media/image210.png"/><Relationship Id="rId77" Type="http://schemas.openxmlformats.org/officeDocument/2006/relationships/image" Target="../media/image214.png"/><Relationship Id="rId8" Type="http://schemas.openxmlformats.org/officeDocument/2006/relationships/customXml" Target="../ink/ink174.xml"/><Relationship Id="rId51" Type="http://schemas.openxmlformats.org/officeDocument/2006/relationships/image" Target="../media/image201.png"/><Relationship Id="rId72" Type="http://schemas.openxmlformats.org/officeDocument/2006/relationships/customXml" Target="../ink/ink206.xml"/><Relationship Id="rId80" Type="http://schemas.openxmlformats.org/officeDocument/2006/relationships/customXml" Target="../ink/ink210.xml"/><Relationship Id="rId85" Type="http://schemas.openxmlformats.org/officeDocument/2006/relationships/image" Target="../media/image218.png"/><Relationship Id="rId3" Type="http://schemas.openxmlformats.org/officeDocument/2006/relationships/image" Target="../media/image177.emf"/><Relationship Id="rId12" Type="http://schemas.openxmlformats.org/officeDocument/2006/relationships/customXml" Target="../ink/ink176.xml"/><Relationship Id="rId17" Type="http://schemas.openxmlformats.org/officeDocument/2006/relationships/image" Target="../media/image184.png"/><Relationship Id="rId25" Type="http://schemas.openxmlformats.org/officeDocument/2006/relationships/image" Target="../media/image188.png"/><Relationship Id="rId33" Type="http://schemas.openxmlformats.org/officeDocument/2006/relationships/image" Target="../media/image192.png"/><Relationship Id="rId38" Type="http://schemas.openxmlformats.org/officeDocument/2006/relationships/customXml" Target="../ink/ink189.xml"/><Relationship Id="rId46" Type="http://schemas.openxmlformats.org/officeDocument/2006/relationships/customXml" Target="../ink/ink193.xml"/><Relationship Id="rId59" Type="http://schemas.openxmlformats.org/officeDocument/2006/relationships/image" Target="../media/image205.png"/><Relationship Id="rId67" Type="http://schemas.openxmlformats.org/officeDocument/2006/relationships/image" Target="../media/image209.png"/><Relationship Id="rId20" Type="http://schemas.openxmlformats.org/officeDocument/2006/relationships/customXml" Target="../ink/ink180.xml"/><Relationship Id="rId41" Type="http://schemas.openxmlformats.org/officeDocument/2006/relationships/image" Target="../media/image196.png"/><Relationship Id="rId54" Type="http://schemas.openxmlformats.org/officeDocument/2006/relationships/customXml" Target="../ink/ink197.xml"/><Relationship Id="rId62" Type="http://schemas.openxmlformats.org/officeDocument/2006/relationships/customXml" Target="../ink/ink201.xml"/><Relationship Id="rId70" Type="http://schemas.openxmlformats.org/officeDocument/2006/relationships/customXml" Target="../ink/ink205.xml"/><Relationship Id="rId75" Type="http://schemas.openxmlformats.org/officeDocument/2006/relationships/image" Target="../media/image213.png"/><Relationship Id="rId83" Type="http://schemas.openxmlformats.org/officeDocument/2006/relationships/image" Target="../media/image217.png"/><Relationship Id="rId88" Type="http://schemas.openxmlformats.org/officeDocument/2006/relationships/customXml" Target="../ink/ink21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3.xml"/><Relationship Id="rId15" Type="http://schemas.openxmlformats.org/officeDocument/2006/relationships/image" Target="../media/image183.png"/><Relationship Id="rId23" Type="http://schemas.openxmlformats.org/officeDocument/2006/relationships/image" Target="../media/image187.png"/><Relationship Id="rId28" Type="http://schemas.openxmlformats.org/officeDocument/2006/relationships/customXml" Target="../ink/ink184.xml"/><Relationship Id="rId36" Type="http://schemas.openxmlformats.org/officeDocument/2006/relationships/customXml" Target="../ink/ink188.xml"/><Relationship Id="rId49" Type="http://schemas.openxmlformats.org/officeDocument/2006/relationships/image" Target="../media/image200.png"/><Relationship Id="rId57" Type="http://schemas.openxmlformats.org/officeDocument/2006/relationships/image" Target="../media/image204.png"/><Relationship Id="rId10" Type="http://schemas.openxmlformats.org/officeDocument/2006/relationships/customXml" Target="../ink/ink175.xml"/><Relationship Id="rId31" Type="http://schemas.openxmlformats.org/officeDocument/2006/relationships/image" Target="../media/image191.png"/><Relationship Id="rId44" Type="http://schemas.openxmlformats.org/officeDocument/2006/relationships/customXml" Target="../ink/ink192.xml"/><Relationship Id="rId52" Type="http://schemas.openxmlformats.org/officeDocument/2006/relationships/customXml" Target="../ink/ink196.xml"/><Relationship Id="rId60" Type="http://schemas.openxmlformats.org/officeDocument/2006/relationships/customXml" Target="../ink/ink200.xml"/><Relationship Id="rId65" Type="http://schemas.openxmlformats.org/officeDocument/2006/relationships/image" Target="../media/image208.png"/><Relationship Id="rId73" Type="http://schemas.openxmlformats.org/officeDocument/2006/relationships/image" Target="../media/image212.png"/><Relationship Id="rId78" Type="http://schemas.openxmlformats.org/officeDocument/2006/relationships/customXml" Target="../ink/ink209.xml"/><Relationship Id="rId81" Type="http://schemas.openxmlformats.org/officeDocument/2006/relationships/image" Target="../media/image216.png"/><Relationship Id="rId86" Type="http://schemas.openxmlformats.org/officeDocument/2006/relationships/customXml" Target="../ink/ink213.xml"/><Relationship Id="rId4" Type="http://schemas.openxmlformats.org/officeDocument/2006/relationships/image" Target="../media/image178.jpg"/><Relationship Id="rId9" Type="http://schemas.openxmlformats.org/officeDocument/2006/relationships/image" Target="../media/image180.png"/><Relationship Id="rId13" Type="http://schemas.openxmlformats.org/officeDocument/2006/relationships/image" Target="../media/image182.png"/><Relationship Id="rId18" Type="http://schemas.openxmlformats.org/officeDocument/2006/relationships/customXml" Target="../ink/ink179.xml"/><Relationship Id="rId39" Type="http://schemas.openxmlformats.org/officeDocument/2006/relationships/image" Target="../media/image195.png"/><Relationship Id="rId34" Type="http://schemas.openxmlformats.org/officeDocument/2006/relationships/customXml" Target="../ink/ink187.xml"/><Relationship Id="rId50" Type="http://schemas.openxmlformats.org/officeDocument/2006/relationships/customXml" Target="../ink/ink195.xml"/><Relationship Id="rId55" Type="http://schemas.openxmlformats.org/officeDocument/2006/relationships/image" Target="../media/image203.png"/><Relationship Id="rId76" Type="http://schemas.openxmlformats.org/officeDocument/2006/relationships/customXml" Target="../ink/ink208.xml"/><Relationship Id="rId7" Type="http://schemas.openxmlformats.org/officeDocument/2006/relationships/image" Target="../media/image179.png"/><Relationship Id="rId71" Type="http://schemas.openxmlformats.org/officeDocument/2006/relationships/image" Target="../media/image211.png"/><Relationship Id="rId2" Type="http://schemas.openxmlformats.org/officeDocument/2006/relationships/oleObject" Target="../embeddings/oleObject2.bin"/><Relationship Id="rId29" Type="http://schemas.openxmlformats.org/officeDocument/2006/relationships/image" Target="../media/image190.png"/><Relationship Id="rId24" Type="http://schemas.openxmlformats.org/officeDocument/2006/relationships/customXml" Target="../ink/ink182.xml"/><Relationship Id="rId40" Type="http://schemas.openxmlformats.org/officeDocument/2006/relationships/customXml" Target="../ink/ink190.xml"/><Relationship Id="rId45" Type="http://schemas.openxmlformats.org/officeDocument/2006/relationships/image" Target="../media/image198.png"/><Relationship Id="rId66" Type="http://schemas.openxmlformats.org/officeDocument/2006/relationships/customXml" Target="../ink/ink203.xml"/><Relationship Id="rId87" Type="http://schemas.openxmlformats.org/officeDocument/2006/relationships/image" Target="../media/image219.png"/><Relationship Id="rId61" Type="http://schemas.openxmlformats.org/officeDocument/2006/relationships/image" Target="../media/image206.png"/><Relationship Id="rId82" Type="http://schemas.openxmlformats.org/officeDocument/2006/relationships/customXml" Target="../ink/ink211.xml"/><Relationship Id="rId19" Type="http://schemas.openxmlformats.org/officeDocument/2006/relationships/image" Target="../media/image185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7.png"/><Relationship Id="rId21" Type="http://schemas.openxmlformats.org/officeDocument/2006/relationships/image" Target="../media/image229.png"/><Relationship Id="rId42" Type="http://schemas.openxmlformats.org/officeDocument/2006/relationships/customXml" Target="../ink/ink231.xml"/><Relationship Id="rId63" Type="http://schemas.openxmlformats.org/officeDocument/2006/relationships/image" Target="../media/image250.png"/><Relationship Id="rId84" Type="http://schemas.openxmlformats.org/officeDocument/2006/relationships/customXml" Target="../ink/ink252.xml"/><Relationship Id="rId138" Type="http://schemas.openxmlformats.org/officeDocument/2006/relationships/customXml" Target="../ink/ink279.xml"/><Relationship Id="rId159" Type="http://schemas.openxmlformats.org/officeDocument/2006/relationships/image" Target="../media/image298.png"/><Relationship Id="rId170" Type="http://schemas.openxmlformats.org/officeDocument/2006/relationships/customXml" Target="../ink/ink295.xml"/><Relationship Id="rId107" Type="http://schemas.openxmlformats.org/officeDocument/2006/relationships/image" Target="../media/image272.png"/><Relationship Id="rId11" Type="http://schemas.openxmlformats.org/officeDocument/2006/relationships/image" Target="../media/image224.png"/><Relationship Id="rId32" Type="http://schemas.openxmlformats.org/officeDocument/2006/relationships/customXml" Target="../ink/ink226.xml"/><Relationship Id="rId53" Type="http://schemas.openxmlformats.org/officeDocument/2006/relationships/image" Target="../media/image245.png"/><Relationship Id="rId74" Type="http://schemas.openxmlformats.org/officeDocument/2006/relationships/customXml" Target="../ink/ink247.xml"/><Relationship Id="rId128" Type="http://schemas.openxmlformats.org/officeDocument/2006/relationships/customXml" Target="../ink/ink274.xml"/><Relationship Id="rId149" Type="http://schemas.openxmlformats.org/officeDocument/2006/relationships/image" Target="../media/image293.png"/><Relationship Id="rId5" Type="http://schemas.openxmlformats.org/officeDocument/2006/relationships/image" Target="../media/image221.jpg"/><Relationship Id="rId95" Type="http://schemas.openxmlformats.org/officeDocument/2006/relationships/image" Target="../media/image266.png"/><Relationship Id="rId160" Type="http://schemas.openxmlformats.org/officeDocument/2006/relationships/customXml" Target="../ink/ink290.xml"/><Relationship Id="rId22" Type="http://schemas.openxmlformats.org/officeDocument/2006/relationships/customXml" Target="../ink/ink221.xml"/><Relationship Id="rId43" Type="http://schemas.openxmlformats.org/officeDocument/2006/relationships/image" Target="../media/image240.png"/><Relationship Id="rId64" Type="http://schemas.openxmlformats.org/officeDocument/2006/relationships/customXml" Target="../ink/ink242.xml"/><Relationship Id="rId118" Type="http://schemas.openxmlformats.org/officeDocument/2006/relationships/customXml" Target="../ink/ink269.xml"/><Relationship Id="rId139" Type="http://schemas.openxmlformats.org/officeDocument/2006/relationships/image" Target="../media/image288.png"/><Relationship Id="rId85" Type="http://schemas.openxmlformats.org/officeDocument/2006/relationships/image" Target="../media/image261.png"/><Relationship Id="rId150" Type="http://schemas.openxmlformats.org/officeDocument/2006/relationships/customXml" Target="../ink/ink285.xml"/><Relationship Id="rId171" Type="http://schemas.openxmlformats.org/officeDocument/2006/relationships/image" Target="../media/image304.png"/><Relationship Id="rId12" Type="http://schemas.openxmlformats.org/officeDocument/2006/relationships/customXml" Target="../ink/ink216.xml"/><Relationship Id="rId33" Type="http://schemas.openxmlformats.org/officeDocument/2006/relationships/image" Target="../media/image235.png"/><Relationship Id="rId108" Type="http://schemas.openxmlformats.org/officeDocument/2006/relationships/customXml" Target="../ink/ink264.xml"/><Relationship Id="rId129" Type="http://schemas.openxmlformats.org/officeDocument/2006/relationships/image" Target="../media/image283.png"/><Relationship Id="rId54" Type="http://schemas.openxmlformats.org/officeDocument/2006/relationships/customXml" Target="../ink/ink237.xml"/><Relationship Id="rId75" Type="http://schemas.openxmlformats.org/officeDocument/2006/relationships/image" Target="../media/image256.png"/><Relationship Id="rId96" Type="http://schemas.openxmlformats.org/officeDocument/2006/relationships/customXml" Target="../ink/ink258.xml"/><Relationship Id="rId140" Type="http://schemas.openxmlformats.org/officeDocument/2006/relationships/customXml" Target="../ink/ink280.xml"/><Relationship Id="rId161" Type="http://schemas.openxmlformats.org/officeDocument/2006/relationships/image" Target="../media/image299.png"/><Relationship Id="rId6" Type="http://schemas.openxmlformats.org/officeDocument/2006/relationships/image" Target="../media/image222.png"/><Relationship Id="rId23" Type="http://schemas.openxmlformats.org/officeDocument/2006/relationships/image" Target="../media/image230.png"/><Relationship Id="rId28" Type="http://schemas.openxmlformats.org/officeDocument/2006/relationships/customXml" Target="../ink/ink224.xml"/><Relationship Id="rId49" Type="http://schemas.openxmlformats.org/officeDocument/2006/relationships/image" Target="../media/image243.png"/><Relationship Id="rId114" Type="http://schemas.openxmlformats.org/officeDocument/2006/relationships/customXml" Target="../ink/ink267.xml"/><Relationship Id="rId119" Type="http://schemas.openxmlformats.org/officeDocument/2006/relationships/image" Target="../media/image278.png"/><Relationship Id="rId44" Type="http://schemas.openxmlformats.org/officeDocument/2006/relationships/customXml" Target="../ink/ink232.xml"/><Relationship Id="rId60" Type="http://schemas.openxmlformats.org/officeDocument/2006/relationships/customXml" Target="../ink/ink240.xml"/><Relationship Id="rId65" Type="http://schemas.openxmlformats.org/officeDocument/2006/relationships/image" Target="../media/image251.png"/><Relationship Id="rId81" Type="http://schemas.openxmlformats.org/officeDocument/2006/relationships/image" Target="../media/image259.png"/><Relationship Id="rId86" Type="http://schemas.openxmlformats.org/officeDocument/2006/relationships/customXml" Target="../ink/ink253.xml"/><Relationship Id="rId130" Type="http://schemas.openxmlformats.org/officeDocument/2006/relationships/customXml" Target="../ink/ink275.xml"/><Relationship Id="rId135" Type="http://schemas.openxmlformats.org/officeDocument/2006/relationships/image" Target="../media/image286.png"/><Relationship Id="rId151" Type="http://schemas.openxmlformats.org/officeDocument/2006/relationships/image" Target="../media/image294.png"/><Relationship Id="rId156" Type="http://schemas.openxmlformats.org/officeDocument/2006/relationships/customXml" Target="../ink/ink288.xml"/><Relationship Id="rId177" Type="http://schemas.openxmlformats.org/officeDocument/2006/relationships/image" Target="../media/image307.png"/><Relationship Id="rId172" Type="http://schemas.openxmlformats.org/officeDocument/2006/relationships/customXml" Target="../ink/ink296.xml"/><Relationship Id="rId13" Type="http://schemas.openxmlformats.org/officeDocument/2006/relationships/image" Target="../media/image225.png"/><Relationship Id="rId18" Type="http://schemas.openxmlformats.org/officeDocument/2006/relationships/customXml" Target="../ink/ink219.xml"/><Relationship Id="rId39" Type="http://schemas.openxmlformats.org/officeDocument/2006/relationships/image" Target="../media/image238.png"/><Relationship Id="rId109" Type="http://schemas.openxmlformats.org/officeDocument/2006/relationships/image" Target="../media/image273.png"/><Relationship Id="rId34" Type="http://schemas.openxmlformats.org/officeDocument/2006/relationships/customXml" Target="../ink/ink227.xml"/><Relationship Id="rId50" Type="http://schemas.openxmlformats.org/officeDocument/2006/relationships/customXml" Target="../ink/ink235.xml"/><Relationship Id="rId55" Type="http://schemas.openxmlformats.org/officeDocument/2006/relationships/image" Target="../media/image246.png"/><Relationship Id="rId76" Type="http://schemas.openxmlformats.org/officeDocument/2006/relationships/customXml" Target="../ink/ink248.xml"/><Relationship Id="rId97" Type="http://schemas.openxmlformats.org/officeDocument/2006/relationships/image" Target="../media/image267.png"/><Relationship Id="rId104" Type="http://schemas.openxmlformats.org/officeDocument/2006/relationships/customXml" Target="../ink/ink262.xml"/><Relationship Id="rId120" Type="http://schemas.openxmlformats.org/officeDocument/2006/relationships/customXml" Target="../ink/ink270.xml"/><Relationship Id="rId125" Type="http://schemas.openxmlformats.org/officeDocument/2006/relationships/image" Target="../media/image281.png"/><Relationship Id="rId141" Type="http://schemas.openxmlformats.org/officeDocument/2006/relationships/image" Target="../media/image289.png"/><Relationship Id="rId146" Type="http://schemas.openxmlformats.org/officeDocument/2006/relationships/customXml" Target="../ink/ink283.xml"/><Relationship Id="rId167" Type="http://schemas.openxmlformats.org/officeDocument/2006/relationships/image" Target="../media/image302.png"/><Relationship Id="rId7" Type="http://schemas.openxmlformats.org/officeDocument/2006/relationships/hyperlink" Target="http://dx.doi.org/10.1242/jcs.235192" TargetMode="External"/><Relationship Id="rId71" Type="http://schemas.openxmlformats.org/officeDocument/2006/relationships/image" Target="../media/image254.png"/><Relationship Id="rId92" Type="http://schemas.openxmlformats.org/officeDocument/2006/relationships/customXml" Target="../ink/ink256.xml"/><Relationship Id="rId162" Type="http://schemas.openxmlformats.org/officeDocument/2006/relationships/customXml" Target="../ink/ink291.xml"/><Relationship Id="rId2" Type="http://schemas.microsoft.com/office/2007/relationships/media" Target="../media/media1.mp4"/><Relationship Id="rId29" Type="http://schemas.openxmlformats.org/officeDocument/2006/relationships/image" Target="../media/image233.png"/><Relationship Id="rId24" Type="http://schemas.openxmlformats.org/officeDocument/2006/relationships/customXml" Target="../ink/ink222.xml"/><Relationship Id="rId40" Type="http://schemas.openxmlformats.org/officeDocument/2006/relationships/customXml" Target="../ink/ink230.xml"/><Relationship Id="rId45" Type="http://schemas.openxmlformats.org/officeDocument/2006/relationships/image" Target="../media/image241.png"/><Relationship Id="rId66" Type="http://schemas.openxmlformats.org/officeDocument/2006/relationships/customXml" Target="../ink/ink243.xml"/><Relationship Id="rId87" Type="http://schemas.openxmlformats.org/officeDocument/2006/relationships/image" Target="../media/image262.png"/><Relationship Id="rId110" Type="http://schemas.openxmlformats.org/officeDocument/2006/relationships/customXml" Target="../ink/ink265.xml"/><Relationship Id="rId115" Type="http://schemas.openxmlformats.org/officeDocument/2006/relationships/image" Target="../media/image276.png"/><Relationship Id="rId131" Type="http://schemas.openxmlformats.org/officeDocument/2006/relationships/image" Target="../media/image284.png"/><Relationship Id="rId136" Type="http://schemas.openxmlformats.org/officeDocument/2006/relationships/customXml" Target="../ink/ink278.xml"/><Relationship Id="rId157" Type="http://schemas.openxmlformats.org/officeDocument/2006/relationships/image" Target="../media/image297.png"/><Relationship Id="rId61" Type="http://schemas.openxmlformats.org/officeDocument/2006/relationships/image" Target="../media/image249.png"/><Relationship Id="rId82" Type="http://schemas.openxmlformats.org/officeDocument/2006/relationships/customXml" Target="../ink/ink251.xml"/><Relationship Id="rId152" Type="http://schemas.openxmlformats.org/officeDocument/2006/relationships/customXml" Target="../ink/ink286.xml"/><Relationship Id="rId173" Type="http://schemas.openxmlformats.org/officeDocument/2006/relationships/image" Target="../media/image305.png"/><Relationship Id="rId19" Type="http://schemas.openxmlformats.org/officeDocument/2006/relationships/image" Target="../media/image228.png"/><Relationship Id="rId14" Type="http://schemas.openxmlformats.org/officeDocument/2006/relationships/customXml" Target="../ink/ink217.xml"/><Relationship Id="rId30" Type="http://schemas.openxmlformats.org/officeDocument/2006/relationships/customXml" Target="../ink/ink225.xml"/><Relationship Id="rId35" Type="http://schemas.openxmlformats.org/officeDocument/2006/relationships/image" Target="../media/image236.png"/><Relationship Id="rId56" Type="http://schemas.openxmlformats.org/officeDocument/2006/relationships/customXml" Target="../ink/ink238.xml"/><Relationship Id="rId77" Type="http://schemas.openxmlformats.org/officeDocument/2006/relationships/image" Target="../media/image257.png"/><Relationship Id="rId100" Type="http://schemas.openxmlformats.org/officeDocument/2006/relationships/customXml" Target="../ink/ink260.xml"/><Relationship Id="rId105" Type="http://schemas.openxmlformats.org/officeDocument/2006/relationships/image" Target="../media/image271.png"/><Relationship Id="rId126" Type="http://schemas.openxmlformats.org/officeDocument/2006/relationships/customXml" Target="../ink/ink273.xml"/><Relationship Id="rId147" Type="http://schemas.openxmlformats.org/officeDocument/2006/relationships/image" Target="../media/image292.png"/><Relationship Id="rId168" Type="http://schemas.openxmlformats.org/officeDocument/2006/relationships/customXml" Target="../ink/ink294.xml"/><Relationship Id="rId8" Type="http://schemas.openxmlformats.org/officeDocument/2006/relationships/oleObject" Target="../embeddings/oleObject3.bin"/><Relationship Id="rId51" Type="http://schemas.openxmlformats.org/officeDocument/2006/relationships/image" Target="../media/image244.png"/><Relationship Id="rId72" Type="http://schemas.openxmlformats.org/officeDocument/2006/relationships/customXml" Target="../ink/ink246.xml"/><Relationship Id="rId93" Type="http://schemas.openxmlformats.org/officeDocument/2006/relationships/image" Target="../media/image265.png"/><Relationship Id="rId98" Type="http://schemas.openxmlformats.org/officeDocument/2006/relationships/customXml" Target="../ink/ink259.xml"/><Relationship Id="rId121" Type="http://schemas.openxmlformats.org/officeDocument/2006/relationships/image" Target="../media/image279.png"/><Relationship Id="rId142" Type="http://schemas.openxmlformats.org/officeDocument/2006/relationships/customXml" Target="../ink/ink281.xml"/><Relationship Id="rId163" Type="http://schemas.openxmlformats.org/officeDocument/2006/relationships/image" Target="../media/image300.png"/><Relationship Id="rId3" Type="http://schemas.openxmlformats.org/officeDocument/2006/relationships/video" Target="../media/media1.mp4"/><Relationship Id="rId25" Type="http://schemas.openxmlformats.org/officeDocument/2006/relationships/image" Target="../media/image231.png"/><Relationship Id="rId46" Type="http://schemas.openxmlformats.org/officeDocument/2006/relationships/customXml" Target="../ink/ink233.xml"/><Relationship Id="rId67" Type="http://schemas.openxmlformats.org/officeDocument/2006/relationships/image" Target="../media/image252.png"/><Relationship Id="rId116" Type="http://schemas.openxmlformats.org/officeDocument/2006/relationships/customXml" Target="../ink/ink268.xml"/><Relationship Id="rId137" Type="http://schemas.openxmlformats.org/officeDocument/2006/relationships/image" Target="../media/image287.png"/><Relationship Id="rId158" Type="http://schemas.openxmlformats.org/officeDocument/2006/relationships/customXml" Target="../ink/ink289.xml"/><Relationship Id="rId20" Type="http://schemas.openxmlformats.org/officeDocument/2006/relationships/customXml" Target="../ink/ink220.xml"/><Relationship Id="rId41" Type="http://schemas.openxmlformats.org/officeDocument/2006/relationships/image" Target="../media/image239.png"/><Relationship Id="rId62" Type="http://schemas.openxmlformats.org/officeDocument/2006/relationships/customXml" Target="../ink/ink241.xml"/><Relationship Id="rId83" Type="http://schemas.openxmlformats.org/officeDocument/2006/relationships/image" Target="../media/image260.png"/><Relationship Id="rId88" Type="http://schemas.openxmlformats.org/officeDocument/2006/relationships/customXml" Target="../ink/ink254.xml"/><Relationship Id="rId111" Type="http://schemas.openxmlformats.org/officeDocument/2006/relationships/image" Target="../media/image274.png"/><Relationship Id="rId132" Type="http://schemas.openxmlformats.org/officeDocument/2006/relationships/customXml" Target="../ink/ink276.xml"/><Relationship Id="rId153" Type="http://schemas.openxmlformats.org/officeDocument/2006/relationships/image" Target="../media/image295.png"/><Relationship Id="rId174" Type="http://schemas.openxmlformats.org/officeDocument/2006/relationships/customXml" Target="../ink/ink297.xml"/><Relationship Id="rId15" Type="http://schemas.openxmlformats.org/officeDocument/2006/relationships/image" Target="../media/image226.png"/><Relationship Id="rId36" Type="http://schemas.openxmlformats.org/officeDocument/2006/relationships/customXml" Target="../ink/ink228.xml"/><Relationship Id="rId57" Type="http://schemas.openxmlformats.org/officeDocument/2006/relationships/image" Target="../media/image247.png"/><Relationship Id="rId106" Type="http://schemas.openxmlformats.org/officeDocument/2006/relationships/customXml" Target="../ink/ink263.xml"/><Relationship Id="rId127" Type="http://schemas.openxmlformats.org/officeDocument/2006/relationships/image" Target="../media/image282.png"/><Relationship Id="rId10" Type="http://schemas.openxmlformats.org/officeDocument/2006/relationships/customXml" Target="../ink/ink215.xml"/><Relationship Id="rId31" Type="http://schemas.openxmlformats.org/officeDocument/2006/relationships/image" Target="../media/image234.png"/><Relationship Id="rId52" Type="http://schemas.openxmlformats.org/officeDocument/2006/relationships/customXml" Target="../ink/ink236.xml"/><Relationship Id="rId73" Type="http://schemas.openxmlformats.org/officeDocument/2006/relationships/image" Target="../media/image255.png"/><Relationship Id="rId78" Type="http://schemas.openxmlformats.org/officeDocument/2006/relationships/customXml" Target="../ink/ink249.xml"/><Relationship Id="rId94" Type="http://schemas.openxmlformats.org/officeDocument/2006/relationships/customXml" Target="../ink/ink257.xml"/><Relationship Id="rId99" Type="http://schemas.openxmlformats.org/officeDocument/2006/relationships/image" Target="../media/image268.png"/><Relationship Id="rId101" Type="http://schemas.openxmlformats.org/officeDocument/2006/relationships/image" Target="../media/image269.png"/><Relationship Id="rId122" Type="http://schemas.openxmlformats.org/officeDocument/2006/relationships/customXml" Target="../ink/ink271.xml"/><Relationship Id="rId143" Type="http://schemas.openxmlformats.org/officeDocument/2006/relationships/image" Target="../media/image290.png"/><Relationship Id="rId148" Type="http://schemas.openxmlformats.org/officeDocument/2006/relationships/customXml" Target="../ink/ink284.xml"/><Relationship Id="rId164" Type="http://schemas.openxmlformats.org/officeDocument/2006/relationships/customXml" Target="../ink/ink292.xml"/><Relationship Id="rId169" Type="http://schemas.openxmlformats.org/officeDocument/2006/relationships/image" Target="../media/image30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3.emf"/><Relationship Id="rId26" Type="http://schemas.openxmlformats.org/officeDocument/2006/relationships/customXml" Target="../ink/ink223.xml"/><Relationship Id="rId47" Type="http://schemas.openxmlformats.org/officeDocument/2006/relationships/image" Target="../media/image242.png"/><Relationship Id="rId68" Type="http://schemas.openxmlformats.org/officeDocument/2006/relationships/customXml" Target="../ink/ink244.xml"/><Relationship Id="rId89" Type="http://schemas.openxmlformats.org/officeDocument/2006/relationships/image" Target="../media/image263.png"/><Relationship Id="rId112" Type="http://schemas.openxmlformats.org/officeDocument/2006/relationships/customXml" Target="../ink/ink266.xml"/><Relationship Id="rId133" Type="http://schemas.openxmlformats.org/officeDocument/2006/relationships/image" Target="../media/image285.png"/><Relationship Id="rId154" Type="http://schemas.openxmlformats.org/officeDocument/2006/relationships/customXml" Target="../ink/ink287.xml"/><Relationship Id="rId175" Type="http://schemas.openxmlformats.org/officeDocument/2006/relationships/image" Target="../media/image306.png"/><Relationship Id="rId16" Type="http://schemas.openxmlformats.org/officeDocument/2006/relationships/customXml" Target="../ink/ink218.xml"/><Relationship Id="rId37" Type="http://schemas.openxmlformats.org/officeDocument/2006/relationships/image" Target="../media/image237.png"/><Relationship Id="rId58" Type="http://schemas.openxmlformats.org/officeDocument/2006/relationships/customXml" Target="../ink/ink239.xml"/><Relationship Id="rId79" Type="http://schemas.openxmlformats.org/officeDocument/2006/relationships/image" Target="../media/image258.png"/><Relationship Id="rId102" Type="http://schemas.openxmlformats.org/officeDocument/2006/relationships/customXml" Target="../ink/ink261.xml"/><Relationship Id="rId123" Type="http://schemas.openxmlformats.org/officeDocument/2006/relationships/image" Target="../media/image280.png"/><Relationship Id="rId144" Type="http://schemas.openxmlformats.org/officeDocument/2006/relationships/customXml" Target="../ink/ink282.xml"/><Relationship Id="rId90" Type="http://schemas.openxmlformats.org/officeDocument/2006/relationships/customXml" Target="../ink/ink255.xml"/><Relationship Id="rId165" Type="http://schemas.openxmlformats.org/officeDocument/2006/relationships/image" Target="../media/image301.png"/><Relationship Id="rId27" Type="http://schemas.openxmlformats.org/officeDocument/2006/relationships/image" Target="../media/image232.png"/><Relationship Id="rId48" Type="http://schemas.openxmlformats.org/officeDocument/2006/relationships/customXml" Target="../ink/ink234.xml"/><Relationship Id="rId69" Type="http://schemas.openxmlformats.org/officeDocument/2006/relationships/image" Target="../media/image253.png"/><Relationship Id="rId113" Type="http://schemas.openxmlformats.org/officeDocument/2006/relationships/image" Target="../media/image275.png"/><Relationship Id="rId134" Type="http://schemas.openxmlformats.org/officeDocument/2006/relationships/customXml" Target="../ink/ink277.xml"/><Relationship Id="rId80" Type="http://schemas.openxmlformats.org/officeDocument/2006/relationships/customXml" Target="../ink/ink250.xml"/><Relationship Id="rId155" Type="http://schemas.openxmlformats.org/officeDocument/2006/relationships/image" Target="../media/image296.png"/><Relationship Id="rId176" Type="http://schemas.openxmlformats.org/officeDocument/2006/relationships/customXml" Target="../ink/ink298.xml"/><Relationship Id="rId17" Type="http://schemas.openxmlformats.org/officeDocument/2006/relationships/image" Target="../media/image227.png"/><Relationship Id="rId38" Type="http://schemas.openxmlformats.org/officeDocument/2006/relationships/customXml" Target="../ink/ink229.xml"/><Relationship Id="rId59" Type="http://schemas.openxmlformats.org/officeDocument/2006/relationships/image" Target="../media/image248.png"/><Relationship Id="rId103" Type="http://schemas.openxmlformats.org/officeDocument/2006/relationships/image" Target="../media/image270.png"/><Relationship Id="rId124" Type="http://schemas.openxmlformats.org/officeDocument/2006/relationships/customXml" Target="../ink/ink272.xml"/><Relationship Id="rId70" Type="http://schemas.openxmlformats.org/officeDocument/2006/relationships/customXml" Target="../ink/ink245.xml"/><Relationship Id="rId91" Type="http://schemas.openxmlformats.org/officeDocument/2006/relationships/image" Target="../media/image264.png"/><Relationship Id="rId145" Type="http://schemas.openxmlformats.org/officeDocument/2006/relationships/image" Target="../media/image291.png"/><Relationship Id="rId166" Type="http://schemas.openxmlformats.org/officeDocument/2006/relationships/customXml" Target="../ink/ink293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5.xml"/><Relationship Id="rId21" Type="http://schemas.openxmlformats.org/officeDocument/2006/relationships/customXml" Target="../ink/ink307.xml"/><Relationship Id="rId42" Type="http://schemas.openxmlformats.org/officeDocument/2006/relationships/image" Target="../media/image328.png"/><Relationship Id="rId63" Type="http://schemas.openxmlformats.org/officeDocument/2006/relationships/customXml" Target="../ink/ink328.xml"/><Relationship Id="rId84" Type="http://schemas.openxmlformats.org/officeDocument/2006/relationships/image" Target="../media/image349.png"/><Relationship Id="rId138" Type="http://schemas.openxmlformats.org/officeDocument/2006/relationships/image" Target="../media/image376.png"/><Relationship Id="rId159" Type="http://schemas.openxmlformats.org/officeDocument/2006/relationships/customXml" Target="../ink/ink376.xml"/><Relationship Id="rId170" Type="http://schemas.openxmlformats.org/officeDocument/2006/relationships/image" Target="../media/image391.png"/><Relationship Id="rId191" Type="http://schemas.openxmlformats.org/officeDocument/2006/relationships/customXml" Target="../ink/ink392.xml"/><Relationship Id="rId205" Type="http://schemas.openxmlformats.org/officeDocument/2006/relationships/customXml" Target="../ink/ink399.xml"/><Relationship Id="rId226" Type="http://schemas.openxmlformats.org/officeDocument/2006/relationships/image" Target="../media/image419.png"/><Relationship Id="rId107" Type="http://schemas.openxmlformats.org/officeDocument/2006/relationships/customXml" Target="../ink/ink350.xml"/><Relationship Id="rId11" Type="http://schemas.openxmlformats.org/officeDocument/2006/relationships/customXml" Target="../ink/ink302.xml"/><Relationship Id="rId32" Type="http://schemas.openxmlformats.org/officeDocument/2006/relationships/image" Target="../media/image323.png"/><Relationship Id="rId53" Type="http://schemas.openxmlformats.org/officeDocument/2006/relationships/customXml" Target="../ink/ink323.xml"/><Relationship Id="rId74" Type="http://schemas.openxmlformats.org/officeDocument/2006/relationships/image" Target="../media/image344.png"/><Relationship Id="rId128" Type="http://schemas.openxmlformats.org/officeDocument/2006/relationships/image" Target="../media/image371.png"/><Relationship Id="rId149" Type="http://schemas.openxmlformats.org/officeDocument/2006/relationships/customXml" Target="../ink/ink371.xml"/><Relationship Id="rId5" Type="http://schemas.openxmlformats.org/officeDocument/2006/relationships/customXml" Target="../ink/ink299.xml"/><Relationship Id="rId95" Type="http://schemas.openxmlformats.org/officeDocument/2006/relationships/customXml" Target="../ink/ink344.xml"/><Relationship Id="rId160" Type="http://schemas.openxmlformats.org/officeDocument/2006/relationships/image" Target="../media/image387.png"/><Relationship Id="rId181" Type="http://schemas.openxmlformats.org/officeDocument/2006/relationships/customXml" Target="../ink/ink387.xml"/><Relationship Id="rId216" Type="http://schemas.openxmlformats.org/officeDocument/2006/relationships/image" Target="../media/image414.png"/><Relationship Id="rId22" Type="http://schemas.openxmlformats.org/officeDocument/2006/relationships/image" Target="../media/image318.png"/><Relationship Id="rId43" Type="http://schemas.openxmlformats.org/officeDocument/2006/relationships/customXml" Target="../ink/ink318.xml"/><Relationship Id="rId64" Type="http://schemas.openxmlformats.org/officeDocument/2006/relationships/image" Target="../media/image339.png"/><Relationship Id="rId118" Type="http://schemas.openxmlformats.org/officeDocument/2006/relationships/image" Target="../media/image366.png"/><Relationship Id="rId139" Type="http://schemas.openxmlformats.org/officeDocument/2006/relationships/customXml" Target="../ink/ink366.xml"/><Relationship Id="rId85" Type="http://schemas.openxmlformats.org/officeDocument/2006/relationships/customXml" Target="../ink/ink339.xml"/><Relationship Id="rId150" Type="http://schemas.openxmlformats.org/officeDocument/2006/relationships/image" Target="../media/image382.png"/><Relationship Id="rId171" Type="http://schemas.openxmlformats.org/officeDocument/2006/relationships/customXml" Target="../ink/ink382.xml"/><Relationship Id="rId192" Type="http://schemas.openxmlformats.org/officeDocument/2006/relationships/image" Target="../media/image402.png"/><Relationship Id="rId206" Type="http://schemas.openxmlformats.org/officeDocument/2006/relationships/image" Target="../media/image409.png"/><Relationship Id="rId12" Type="http://schemas.openxmlformats.org/officeDocument/2006/relationships/image" Target="../media/image313.png"/><Relationship Id="rId33" Type="http://schemas.openxmlformats.org/officeDocument/2006/relationships/customXml" Target="../ink/ink313.xml"/><Relationship Id="rId108" Type="http://schemas.openxmlformats.org/officeDocument/2006/relationships/image" Target="../media/image361.png"/><Relationship Id="rId129" Type="http://schemas.openxmlformats.org/officeDocument/2006/relationships/customXml" Target="../ink/ink361.xml"/><Relationship Id="rId54" Type="http://schemas.openxmlformats.org/officeDocument/2006/relationships/image" Target="../media/image334.png"/><Relationship Id="rId75" Type="http://schemas.openxmlformats.org/officeDocument/2006/relationships/customXml" Target="../ink/ink334.xml"/><Relationship Id="rId96" Type="http://schemas.openxmlformats.org/officeDocument/2006/relationships/image" Target="../media/image355.png"/><Relationship Id="rId140" Type="http://schemas.openxmlformats.org/officeDocument/2006/relationships/image" Target="../media/image377.png"/><Relationship Id="rId161" Type="http://schemas.openxmlformats.org/officeDocument/2006/relationships/customXml" Target="../ink/ink377.xml"/><Relationship Id="rId182" Type="http://schemas.openxmlformats.org/officeDocument/2006/relationships/image" Target="../media/image397.png"/><Relationship Id="rId217" Type="http://schemas.openxmlformats.org/officeDocument/2006/relationships/customXml" Target="../ink/ink405.xml"/><Relationship Id="rId6" Type="http://schemas.openxmlformats.org/officeDocument/2006/relationships/image" Target="../media/image310.png"/><Relationship Id="rId23" Type="http://schemas.openxmlformats.org/officeDocument/2006/relationships/customXml" Target="../ink/ink308.xml"/><Relationship Id="rId119" Type="http://schemas.openxmlformats.org/officeDocument/2006/relationships/customXml" Target="../ink/ink356.xml"/><Relationship Id="rId44" Type="http://schemas.openxmlformats.org/officeDocument/2006/relationships/image" Target="../media/image329.png"/><Relationship Id="rId65" Type="http://schemas.openxmlformats.org/officeDocument/2006/relationships/customXml" Target="../ink/ink329.xml"/><Relationship Id="rId86" Type="http://schemas.openxmlformats.org/officeDocument/2006/relationships/image" Target="../media/image350.png"/><Relationship Id="rId130" Type="http://schemas.openxmlformats.org/officeDocument/2006/relationships/image" Target="../media/image372.png"/><Relationship Id="rId151" Type="http://schemas.openxmlformats.org/officeDocument/2006/relationships/customXml" Target="../ink/ink372.xml"/><Relationship Id="rId172" Type="http://schemas.openxmlformats.org/officeDocument/2006/relationships/image" Target="../media/image392.png"/><Relationship Id="rId193" Type="http://schemas.openxmlformats.org/officeDocument/2006/relationships/customXml" Target="../ink/ink393.xml"/><Relationship Id="rId207" Type="http://schemas.openxmlformats.org/officeDocument/2006/relationships/customXml" Target="../ink/ink400.xml"/><Relationship Id="rId13" Type="http://schemas.openxmlformats.org/officeDocument/2006/relationships/customXml" Target="../ink/ink303.xml"/><Relationship Id="rId109" Type="http://schemas.openxmlformats.org/officeDocument/2006/relationships/customXml" Target="../ink/ink351.xml"/><Relationship Id="rId34" Type="http://schemas.openxmlformats.org/officeDocument/2006/relationships/image" Target="../media/image324.png"/><Relationship Id="rId55" Type="http://schemas.openxmlformats.org/officeDocument/2006/relationships/customXml" Target="../ink/ink324.xml"/><Relationship Id="rId76" Type="http://schemas.openxmlformats.org/officeDocument/2006/relationships/image" Target="../media/image345.png"/><Relationship Id="rId97" Type="http://schemas.openxmlformats.org/officeDocument/2006/relationships/customXml" Target="../ink/ink345.xml"/><Relationship Id="rId120" Type="http://schemas.openxmlformats.org/officeDocument/2006/relationships/image" Target="../media/image367.png"/><Relationship Id="rId141" Type="http://schemas.openxmlformats.org/officeDocument/2006/relationships/customXml" Target="../ink/ink367.xml"/><Relationship Id="rId7" Type="http://schemas.openxmlformats.org/officeDocument/2006/relationships/customXml" Target="../ink/ink300.xml"/><Relationship Id="rId162" Type="http://schemas.openxmlformats.org/officeDocument/2006/relationships/image" Target="../media/image388.png"/><Relationship Id="rId183" Type="http://schemas.openxmlformats.org/officeDocument/2006/relationships/customXml" Target="../ink/ink388.xml"/><Relationship Id="rId218" Type="http://schemas.openxmlformats.org/officeDocument/2006/relationships/image" Target="../media/image415.png"/><Relationship Id="rId24" Type="http://schemas.openxmlformats.org/officeDocument/2006/relationships/image" Target="../media/image319.png"/><Relationship Id="rId45" Type="http://schemas.openxmlformats.org/officeDocument/2006/relationships/customXml" Target="../ink/ink319.xml"/><Relationship Id="rId66" Type="http://schemas.openxmlformats.org/officeDocument/2006/relationships/image" Target="../media/image340.png"/><Relationship Id="rId87" Type="http://schemas.openxmlformats.org/officeDocument/2006/relationships/customXml" Target="../ink/ink340.xml"/><Relationship Id="rId110" Type="http://schemas.openxmlformats.org/officeDocument/2006/relationships/image" Target="../media/image362.png"/><Relationship Id="rId131" Type="http://schemas.openxmlformats.org/officeDocument/2006/relationships/customXml" Target="../ink/ink362.xml"/><Relationship Id="rId152" Type="http://schemas.openxmlformats.org/officeDocument/2006/relationships/image" Target="../media/image383.png"/><Relationship Id="rId173" Type="http://schemas.openxmlformats.org/officeDocument/2006/relationships/customXml" Target="../ink/ink383.xml"/><Relationship Id="rId194" Type="http://schemas.openxmlformats.org/officeDocument/2006/relationships/image" Target="../media/image403.png"/><Relationship Id="rId208" Type="http://schemas.openxmlformats.org/officeDocument/2006/relationships/image" Target="../media/image410.png"/><Relationship Id="rId14" Type="http://schemas.openxmlformats.org/officeDocument/2006/relationships/image" Target="../media/image314.png"/><Relationship Id="rId35" Type="http://schemas.openxmlformats.org/officeDocument/2006/relationships/customXml" Target="../ink/ink314.xml"/><Relationship Id="rId56" Type="http://schemas.openxmlformats.org/officeDocument/2006/relationships/image" Target="../media/image335.png"/><Relationship Id="rId77" Type="http://schemas.openxmlformats.org/officeDocument/2006/relationships/customXml" Target="../ink/ink335.xml"/><Relationship Id="rId100" Type="http://schemas.openxmlformats.org/officeDocument/2006/relationships/image" Target="../media/image357.png"/><Relationship Id="rId8" Type="http://schemas.openxmlformats.org/officeDocument/2006/relationships/image" Target="../media/image311.png"/><Relationship Id="rId98" Type="http://schemas.openxmlformats.org/officeDocument/2006/relationships/image" Target="../media/image356.png"/><Relationship Id="rId121" Type="http://schemas.openxmlformats.org/officeDocument/2006/relationships/customXml" Target="../ink/ink357.xml"/><Relationship Id="rId142" Type="http://schemas.openxmlformats.org/officeDocument/2006/relationships/image" Target="../media/image378.png"/><Relationship Id="rId163" Type="http://schemas.openxmlformats.org/officeDocument/2006/relationships/customXml" Target="../ink/ink378.xml"/><Relationship Id="rId184" Type="http://schemas.openxmlformats.org/officeDocument/2006/relationships/image" Target="../media/image398.png"/><Relationship Id="rId219" Type="http://schemas.openxmlformats.org/officeDocument/2006/relationships/customXml" Target="../ink/ink406.xml"/><Relationship Id="rId3" Type="http://schemas.openxmlformats.org/officeDocument/2006/relationships/oleObject" Target="../embeddings/oleObject4.bin"/><Relationship Id="rId214" Type="http://schemas.openxmlformats.org/officeDocument/2006/relationships/image" Target="../media/image413.png"/><Relationship Id="rId25" Type="http://schemas.openxmlformats.org/officeDocument/2006/relationships/customXml" Target="../ink/ink309.xml"/><Relationship Id="rId46" Type="http://schemas.openxmlformats.org/officeDocument/2006/relationships/image" Target="../media/image330.png"/><Relationship Id="rId67" Type="http://schemas.openxmlformats.org/officeDocument/2006/relationships/customXml" Target="../ink/ink330.xml"/><Relationship Id="rId116" Type="http://schemas.openxmlformats.org/officeDocument/2006/relationships/image" Target="../media/image365.png"/><Relationship Id="rId137" Type="http://schemas.openxmlformats.org/officeDocument/2006/relationships/customXml" Target="../ink/ink365.xml"/><Relationship Id="rId158" Type="http://schemas.openxmlformats.org/officeDocument/2006/relationships/image" Target="../media/image386.png"/><Relationship Id="rId20" Type="http://schemas.openxmlformats.org/officeDocument/2006/relationships/image" Target="../media/image317.png"/><Relationship Id="rId41" Type="http://schemas.openxmlformats.org/officeDocument/2006/relationships/customXml" Target="../ink/ink317.xml"/><Relationship Id="rId62" Type="http://schemas.openxmlformats.org/officeDocument/2006/relationships/image" Target="../media/image338.png"/><Relationship Id="rId83" Type="http://schemas.openxmlformats.org/officeDocument/2006/relationships/customXml" Target="../ink/ink338.xml"/><Relationship Id="rId88" Type="http://schemas.openxmlformats.org/officeDocument/2006/relationships/image" Target="../media/image351.png"/><Relationship Id="rId111" Type="http://schemas.openxmlformats.org/officeDocument/2006/relationships/customXml" Target="../ink/ink352.xml"/><Relationship Id="rId132" Type="http://schemas.openxmlformats.org/officeDocument/2006/relationships/image" Target="../media/image373.png"/><Relationship Id="rId153" Type="http://schemas.openxmlformats.org/officeDocument/2006/relationships/customXml" Target="../ink/ink373.xml"/><Relationship Id="rId174" Type="http://schemas.openxmlformats.org/officeDocument/2006/relationships/image" Target="../media/image393.png"/><Relationship Id="rId179" Type="http://schemas.openxmlformats.org/officeDocument/2006/relationships/customXml" Target="../ink/ink386.xml"/><Relationship Id="rId195" Type="http://schemas.openxmlformats.org/officeDocument/2006/relationships/customXml" Target="../ink/ink394.xml"/><Relationship Id="rId209" Type="http://schemas.openxmlformats.org/officeDocument/2006/relationships/customXml" Target="../ink/ink401.xml"/><Relationship Id="rId190" Type="http://schemas.openxmlformats.org/officeDocument/2006/relationships/image" Target="../media/image401.png"/><Relationship Id="rId204" Type="http://schemas.openxmlformats.org/officeDocument/2006/relationships/image" Target="../media/image408.png"/><Relationship Id="rId220" Type="http://schemas.openxmlformats.org/officeDocument/2006/relationships/image" Target="../media/image416.png"/><Relationship Id="rId225" Type="http://schemas.openxmlformats.org/officeDocument/2006/relationships/customXml" Target="../ink/ink409.xml"/><Relationship Id="rId15" Type="http://schemas.openxmlformats.org/officeDocument/2006/relationships/customXml" Target="../ink/ink304.xml"/><Relationship Id="rId36" Type="http://schemas.openxmlformats.org/officeDocument/2006/relationships/image" Target="../media/image325.png"/><Relationship Id="rId57" Type="http://schemas.openxmlformats.org/officeDocument/2006/relationships/customXml" Target="../ink/ink325.xml"/><Relationship Id="rId106" Type="http://schemas.openxmlformats.org/officeDocument/2006/relationships/image" Target="../media/image360.png"/><Relationship Id="rId127" Type="http://schemas.openxmlformats.org/officeDocument/2006/relationships/customXml" Target="../ink/ink360.xml"/><Relationship Id="rId10" Type="http://schemas.openxmlformats.org/officeDocument/2006/relationships/image" Target="../media/image312.png"/><Relationship Id="rId31" Type="http://schemas.openxmlformats.org/officeDocument/2006/relationships/customXml" Target="../ink/ink312.xml"/><Relationship Id="rId52" Type="http://schemas.openxmlformats.org/officeDocument/2006/relationships/image" Target="../media/image333.png"/><Relationship Id="rId73" Type="http://schemas.openxmlformats.org/officeDocument/2006/relationships/customXml" Target="../ink/ink333.xml"/><Relationship Id="rId78" Type="http://schemas.openxmlformats.org/officeDocument/2006/relationships/image" Target="../media/image346.png"/><Relationship Id="rId94" Type="http://schemas.openxmlformats.org/officeDocument/2006/relationships/image" Target="../media/image354.png"/><Relationship Id="rId99" Type="http://schemas.openxmlformats.org/officeDocument/2006/relationships/customXml" Target="../ink/ink346.xml"/><Relationship Id="rId101" Type="http://schemas.openxmlformats.org/officeDocument/2006/relationships/customXml" Target="../ink/ink347.xml"/><Relationship Id="rId122" Type="http://schemas.openxmlformats.org/officeDocument/2006/relationships/image" Target="../media/image368.png"/><Relationship Id="rId143" Type="http://schemas.openxmlformats.org/officeDocument/2006/relationships/customXml" Target="../ink/ink368.xml"/><Relationship Id="rId148" Type="http://schemas.openxmlformats.org/officeDocument/2006/relationships/image" Target="../media/image381.png"/><Relationship Id="rId164" Type="http://schemas.openxmlformats.org/officeDocument/2006/relationships/image" Target="../media/image130.png"/><Relationship Id="rId169" Type="http://schemas.openxmlformats.org/officeDocument/2006/relationships/customXml" Target="../ink/ink381.xml"/><Relationship Id="rId185" Type="http://schemas.openxmlformats.org/officeDocument/2006/relationships/customXml" Target="../ink/ink389.xml"/><Relationship Id="rId4" Type="http://schemas.openxmlformats.org/officeDocument/2006/relationships/image" Target="../media/image309.emf"/><Relationship Id="rId9" Type="http://schemas.openxmlformats.org/officeDocument/2006/relationships/customXml" Target="../ink/ink301.xml"/><Relationship Id="rId180" Type="http://schemas.openxmlformats.org/officeDocument/2006/relationships/image" Target="../media/image396.png"/><Relationship Id="rId210" Type="http://schemas.openxmlformats.org/officeDocument/2006/relationships/image" Target="../media/image411.png"/><Relationship Id="rId215" Type="http://schemas.openxmlformats.org/officeDocument/2006/relationships/customXml" Target="../ink/ink404.xml"/><Relationship Id="rId26" Type="http://schemas.openxmlformats.org/officeDocument/2006/relationships/image" Target="../media/image320.png"/><Relationship Id="rId47" Type="http://schemas.openxmlformats.org/officeDocument/2006/relationships/customXml" Target="../ink/ink320.xml"/><Relationship Id="rId68" Type="http://schemas.openxmlformats.org/officeDocument/2006/relationships/image" Target="../media/image341.png"/><Relationship Id="rId89" Type="http://schemas.openxmlformats.org/officeDocument/2006/relationships/customXml" Target="../ink/ink341.xml"/><Relationship Id="rId112" Type="http://schemas.openxmlformats.org/officeDocument/2006/relationships/image" Target="../media/image363.png"/><Relationship Id="rId133" Type="http://schemas.openxmlformats.org/officeDocument/2006/relationships/customXml" Target="../ink/ink363.xml"/><Relationship Id="rId154" Type="http://schemas.openxmlformats.org/officeDocument/2006/relationships/image" Target="../media/image384.png"/><Relationship Id="rId175" Type="http://schemas.openxmlformats.org/officeDocument/2006/relationships/customXml" Target="../ink/ink384.xml"/><Relationship Id="rId196" Type="http://schemas.openxmlformats.org/officeDocument/2006/relationships/image" Target="../media/image404.png"/><Relationship Id="rId200" Type="http://schemas.openxmlformats.org/officeDocument/2006/relationships/image" Target="../media/image406.png"/><Relationship Id="rId16" Type="http://schemas.openxmlformats.org/officeDocument/2006/relationships/image" Target="../media/image315.png"/><Relationship Id="rId221" Type="http://schemas.openxmlformats.org/officeDocument/2006/relationships/customXml" Target="../ink/ink407.xml"/><Relationship Id="rId37" Type="http://schemas.openxmlformats.org/officeDocument/2006/relationships/customXml" Target="../ink/ink315.xml"/><Relationship Id="rId58" Type="http://schemas.openxmlformats.org/officeDocument/2006/relationships/image" Target="../media/image336.png"/><Relationship Id="rId79" Type="http://schemas.openxmlformats.org/officeDocument/2006/relationships/customXml" Target="../ink/ink336.xml"/><Relationship Id="rId102" Type="http://schemas.openxmlformats.org/officeDocument/2006/relationships/image" Target="../media/image358.png"/><Relationship Id="rId123" Type="http://schemas.openxmlformats.org/officeDocument/2006/relationships/customXml" Target="../ink/ink358.xml"/><Relationship Id="rId144" Type="http://schemas.openxmlformats.org/officeDocument/2006/relationships/image" Target="../media/image379.png"/><Relationship Id="rId90" Type="http://schemas.openxmlformats.org/officeDocument/2006/relationships/image" Target="../media/image352.png"/><Relationship Id="rId165" Type="http://schemas.openxmlformats.org/officeDocument/2006/relationships/customXml" Target="../ink/ink379.xml"/><Relationship Id="rId186" Type="http://schemas.openxmlformats.org/officeDocument/2006/relationships/image" Target="../media/image399.png"/><Relationship Id="rId211" Type="http://schemas.openxmlformats.org/officeDocument/2006/relationships/customXml" Target="../ink/ink402.xml"/><Relationship Id="rId27" Type="http://schemas.openxmlformats.org/officeDocument/2006/relationships/customXml" Target="../ink/ink310.xml"/><Relationship Id="rId48" Type="http://schemas.openxmlformats.org/officeDocument/2006/relationships/image" Target="../media/image331.png"/><Relationship Id="rId69" Type="http://schemas.openxmlformats.org/officeDocument/2006/relationships/customXml" Target="../ink/ink331.xml"/><Relationship Id="rId113" Type="http://schemas.openxmlformats.org/officeDocument/2006/relationships/customXml" Target="../ink/ink353.xml"/><Relationship Id="rId134" Type="http://schemas.openxmlformats.org/officeDocument/2006/relationships/image" Target="../media/image374.png"/><Relationship Id="rId80" Type="http://schemas.openxmlformats.org/officeDocument/2006/relationships/image" Target="../media/image347.png"/><Relationship Id="rId155" Type="http://schemas.openxmlformats.org/officeDocument/2006/relationships/customXml" Target="../ink/ink374.xml"/><Relationship Id="rId176" Type="http://schemas.openxmlformats.org/officeDocument/2006/relationships/image" Target="../media/image394.png"/><Relationship Id="rId197" Type="http://schemas.openxmlformats.org/officeDocument/2006/relationships/customXml" Target="../ink/ink395.xml"/><Relationship Id="rId201" Type="http://schemas.openxmlformats.org/officeDocument/2006/relationships/customXml" Target="../ink/ink397.xml"/><Relationship Id="rId222" Type="http://schemas.openxmlformats.org/officeDocument/2006/relationships/image" Target="../media/image417.png"/><Relationship Id="rId17" Type="http://schemas.openxmlformats.org/officeDocument/2006/relationships/customXml" Target="../ink/ink305.xml"/><Relationship Id="rId38" Type="http://schemas.openxmlformats.org/officeDocument/2006/relationships/image" Target="../media/image326.png"/><Relationship Id="rId59" Type="http://schemas.openxmlformats.org/officeDocument/2006/relationships/customXml" Target="../ink/ink326.xml"/><Relationship Id="rId103" Type="http://schemas.openxmlformats.org/officeDocument/2006/relationships/customXml" Target="../ink/ink348.xml"/><Relationship Id="rId124" Type="http://schemas.openxmlformats.org/officeDocument/2006/relationships/image" Target="../media/image369.png"/><Relationship Id="rId70" Type="http://schemas.openxmlformats.org/officeDocument/2006/relationships/image" Target="../media/image342.png"/><Relationship Id="rId91" Type="http://schemas.openxmlformats.org/officeDocument/2006/relationships/customXml" Target="../ink/ink342.xml"/><Relationship Id="rId145" Type="http://schemas.openxmlformats.org/officeDocument/2006/relationships/customXml" Target="../ink/ink369.xml"/><Relationship Id="rId166" Type="http://schemas.openxmlformats.org/officeDocument/2006/relationships/image" Target="../media/image389.png"/><Relationship Id="rId187" Type="http://schemas.openxmlformats.org/officeDocument/2006/relationships/customXml" Target="../ink/ink390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412.png"/><Relationship Id="rId28" Type="http://schemas.openxmlformats.org/officeDocument/2006/relationships/image" Target="../media/image321.png"/><Relationship Id="rId49" Type="http://schemas.openxmlformats.org/officeDocument/2006/relationships/customXml" Target="../ink/ink321.xml"/><Relationship Id="rId114" Type="http://schemas.openxmlformats.org/officeDocument/2006/relationships/image" Target="../media/image364.png"/><Relationship Id="rId60" Type="http://schemas.openxmlformats.org/officeDocument/2006/relationships/image" Target="../media/image337.png"/><Relationship Id="rId81" Type="http://schemas.openxmlformats.org/officeDocument/2006/relationships/customXml" Target="../ink/ink337.xml"/><Relationship Id="rId135" Type="http://schemas.openxmlformats.org/officeDocument/2006/relationships/customXml" Target="../ink/ink364.xml"/><Relationship Id="rId156" Type="http://schemas.openxmlformats.org/officeDocument/2006/relationships/image" Target="../media/image385.png"/><Relationship Id="rId177" Type="http://schemas.openxmlformats.org/officeDocument/2006/relationships/customXml" Target="../ink/ink385.xml"/><Relationship Id="rId198" Type="http://schemas.openxmlformats.org/officeDocument/2006/relationships/image" Target="../media/image405.png"/><Relationship Id="rId202" Type="http://schemas.openxmlformats.org/officeDocument/2006/relationships/image" Target="../media/image407.png"/><Relationship Id="rId223" Type="http://schemas.openxmlformats.org/officeDocument/2006/relationships/customXml" Target="../ink/ink408.xml"/><Relationship Id="rId18" Type="http://schemas.openxmlformats.org/officeDocument/2006/relationships/image" Target="../media/image316.png"/><Relationship Id="rId39" Type="http://schemas.openxmlformats.org/officeDocument/2006/relationships/customXml" Target="../ink/ink316.xml"/><Relationship Id="rId50" Type="http://schemas.openxmlformats.org/officeDocument/2006/relationships/image" Target="../media/image332.png"/><Relationship Id="rId104" Type="http://schemas.openxmlformats.org/officeDocument/2006/relationships/image" Target="../media/image359.png"/><Relationship Id="rId125" Type="http://schemas.openxmlformats.org/officeDocument/2006/relationships/customXml" Target="../ink/ink359.xml"/><Relationship Id="rId146" Type="http://schemas.openxmlformats.org/officeDocument/2006/relationships/image" Target="../media/image380.png"/><Relationship Id="rId167" Type="http://schemas.openxmlformats.org/officeDocument/2006/relationships/customXml" Target="../ink/ink380.xml"/><Relationship Id="rId188" Type="http://schemas.openxmlformats.org/officeDocument/2006/relationships/image" Target="../media/image400.png"/><Relationship Id="rId71" Type="http://schemas.openxmlformats.org/officeDocument/2006/relationships/customXml" Target="../ink/ink332.xml"/><Relationship Id="rId92" Type="http://schemas.openxmlformats.org/officeDocument/2006/relationships/image" Target="../media/image353.png"/><Relationship Id="rId213" Type="http://schemas.openxmlformats.org/officeDocument/2006/relationships/customXml" Target="../ink/ink403.xml"/><Relationship Id="rId2" Type="http://schemas.openxmlformats.org/officeDocument/2006/relationships/image" Target="../media/image308.png"/><Relationship Id="rId29" Type="http://schemas.openxmlformats.org/officeDocument/2006/relationships/customXml" Target="../ink/ink311.xml"/><Relationship Id="rId40" Type="http://schemas.openxmlformats.org/officeDocument/2006/relationships/image" Target="../media/image327.png"/><Relationship Id="rId115" Type="http://schemas.openxmlformats.org/officeDocument/2006/relationships/customXml" Target="../ink/ink354.xml"/><Relationship Id="rId136" Type="http://schemas.openxmlformats.org/officeDocument/2006/relationships/image" Target="../media/image375.png"/><Relationship Id="rId157" Type="http://schemas.openxmlformats.org/officeDocument/2006/relationships/customXml" Target="../ink/ink375.xml"/><Relationship Id="rId178" Type="http://schemas.openxmlformats.org/officeDocument/2006/relationships/image" Target="../media/image395.png"/><Relationship Id="rId61" Type="http://schemas.openxmlformats.org/officeDocument/2006/relationships/customXml" Target="../ink/ink327.xml"/><Relationship Id="rId82" Type="http://schemas.openxmlformats.org/officeDocument/2006/relationships/image" Target="../media/image348.png"/><Relationship Id="rId199" Type="http://schemas.openxmlformats.org/officeDocument/2006/relationships/customXml" Target="../ink/ink396.xml"/><Relationship Id="rId203" Type="http://schemas.openxmlformats.org/officeDocument/2006/relationships/customXml" Target="../ink/ink398.xml"/><Relationship Id="rId19" Type="http://schemas.openxmlformats.org/officeDocument/2006/relationships/customXml" Target="../ink/ink306.xml"/><Relationship Id="rId224" Type="http://schemas.openxmlformats.org/officeDocument/2006/relationships/image" Target="../media/image418.png"/><Relationship Id="rId30" Type="http://schemas.openxmlformats.org/officeDocument/2006/relationships/image" Target="../media/image322.png"/><Relationship Id="rId105" Type="http://schemas.openxmlformats.org/officeDocument/2006/relationships/customXml" Target="../ink/ink349.xml"/><Relationship Id="rId126" Type="http://schemas.openxmlformats.org/officeDocument/2006/relationships/image" Target="../media/image370.png"/><Relationship Id="rId147" Type="http://schemas.openxmlformats.org/officeDocument/2006/relationships/customXml" Target="../ink/ink370.xml"/><Relationship Id="rId168" Type="http://schemas.openxmlformats.org/officeDocument/2006/relationships/image" Target="../media/image390.png"/><Relationship Id="rId51" Type="http://schemas.openxmlformats.org/officeDocument/2006/relationships/customXml" Target="../ink/ink322.xml"/><Relationship Id="rId72" Type="http://schemas.openxmlformats.org/officeDocument/2006/relationships/image" Target="../media/image343.png"/><Relationship Id="rId93" Type="http://schemas.openxmlformats.org/officeDocument/2006/relationships/customXml" Target="../ink/ink343.xml"/><Relationship Id="rId189" Type="http://schemas.openxmlformats.org/officeDocument/2006/relationships/customXml" Target="../ink/ink39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12.xml"/><Relationship Id="rId13" Type="http://schemas.openxmlformats.org/officeDocument/2006/relationships/image" Target="../media/image425.png"/><Relationship Id="rId18" Type="http://schemas.openxmlformats.org/officeDocument/2006/relationships/customXml" Target="../ink/ink417.xml"/><Relationship Id="rId3" Type="http://schemas.openxmlformats.org/officeDocument/2006/relationships/image" Target="../media/image420.emf"/><Relationship Id="rId21" Type="http://schemas.openxmlformats.org/officeDocument/2006/relationships/image" Target="../media/image429.png"/><Relationship Id="rId7" Type="http://schemas.openxmlformats.org/officeDocument/2006/relationships/image" Target="../media/image422.png"/><Relationship Id="rId12" Type="http://schemas.openxmlformats.org/officeDocument/2006/relationships/customXml" Target="../ink/ink414.xml"/><Relationship Id="rId17" Type="http://schemas.openxmlformats.org/officeDocument/2006/relationships/image" Target="../media/image427.png"/><Relationship Id="rId25" Type="http://schemas.openxmlformats.org/officeDocument/2006/relationships/image" Target="../media/image431.png"/><Relationship Id="rId2" Type="http://schemas.openxmlformats.org/officeDocument/2006/relationships/oleObject" Target="../embeddings/oleObject5.bin"/><Relationship Id="rId16" Type="http://schemas.openxmlformats.org/officeDocument/2006/relationships/customXml" Target="../ink/ink416.xml"/><Relationship Id="rId20" Type="http://schemas.openxmlformats.org/officeDocument/2006/relationships/customXml" Target="../ink/ink41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11.xml"/><Relationship Id="rId11" Type="http://schemas.openxmlformats.org/officeDocument/2006/relationships/image" Target="../media/image424.png"/><Relationship Id="rId24" Type="http://schemas.openxmlformats.org/officeDocument/2006/relationships/customXml" Target="../ink/ink420.xml"/><Relationship Id="rId5" Type="http://schemas.openxmlformats.org/officeDocument/2006/relationships/image" Target="../media/image421.png"/><Relationship Id="rId15" Type="http://schemas.openxmlformats.org/officeDocument/2006/relationships/image" Target="../media/image426.png"/><Relationship Id="rId23" Type="http://schemas.openxmlformats.org/officeDocument/2006/relationships/image" Target="../media/image430.png"/><Relationship Id="rId10" Type="http://schemas.openxmlformats.org/officeDocument/2006/relationships/customXml" Target="../ink/ink413.xml"/><Relationship Id="rId19" Type="http://schemas.openxmlformats.org/officeDocument/2006/relationships/image" Target="../media/image428.png"/><Relationship Id="rId4" Type="http://schemas.openxmlformats.org/officeDocument/2006/relationships/customXml" Target="../ink/ink410.xml"/><Relationship Id="rId9" Type="http://schemas.openxmlformats.org/officeDocument/2006/relationships/image" Target="../media/image423.png"/><Relationship Id="rId14" Type="http://schemas.openxmlformats.org/officeDocument/2006/relationships/customXml" Target="../ink/ink415.xml"/><Relationship Id="rId22" Type="http://schemas.openxmlformats.org/officeDocument/2006/relationships/customXml" Target="../ink/ink419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89.png"/><Relationship Id="rId21" Type="http://schemas.openxmlformats.org/officeDocument/2006/relationships/image" Target="../media/image442.png"/><Relationship Id="rId42" Type="http://schemas.openxmlformats.org/officeDocument/2006/relationships/customXml" Target="../ink/ink440.xml"/><Relationship Id="rId63" Type="http://schemas.openxmlformats.org/officeDocument/2006/relationships/image" Target="../media/image462.png"/><Relationship Id="rId84" Type="http://schemas.openxmlformats.org/officeDocument/2006/relationships/customXml" Target="../ink/ink461.xml"/><Relationship Id="rId138" Type="http://schemas.openxmlformats.org/officeDocument/2006/relationships/customXml" Target="../ink/ink488.xml"/><Relationship Id="rId159" Type="http://schemas.openxmlformats.org/officeDocument/2006/relationships/image" Target="../media/image510.png"/><Relationship Id="rId107" Type="http://schemas.openxmlformats.org/officeDocument/2006/relationships/image" Target="../media/image484.png"/><Relationship Id="rId11" Type="http://schemas.openxmlformats.org/officeDocument/2006/relationships/image" Target="../media/image437.png"/><Relationship Id="rId32" Type="http://schemas.openxmlformats.org/officeDocument/2006/relationships/customXml" Target="../ink/ink435.xml"/><Relationship Id="rId53" Type="http://schemas.openxmlformats.org/officeDocument/2006/relationships/image" Target="../media/image457.png"/><Relationship Id="rId74" Type="http://schemas.openxmlformats.org/officeDocument/2006/relationships/customXml" Target="../ink/ink456.xml"/><Relationship Id="rId128" Type="http://schemas.openxmlformats.org/officeDocument/2006/relationships/customXml" Target="../ink/ink483.xml"/><Relationship Id="rId149" Type="http://schemas.openxmlformats.org/officeDocument/2006/relationships/image" Target="../media/image505.png"/><Relationship Id="rId5" Type="http://schemas.openxmlformats.org/officeDocument/2006/relationships/image" Target="../media/image434.png"/><Relationship Id="rId95" Type="http://schemas.openxmlformats.org/officeDocument/2006/relationships/image" Target="../media/image478.png"/><Relationship Id="rId160" Type="http://schemas.openxmlformats.org/officeDocument/2006/relationships/customXml" Target="../ink/ink499.xml"/><Relationship Id="rId22" Type="http://schemas.openxmlformats.org/officeDocument/2006/relationships/customXml" Target="../ink/ink430.xml"/><Relationship Id="rId43" Type="http://schemas.openxmlformats.org/officeDocument/2006/relationships/image" Target="../media/image452.png"/><Relationship Id="rId64" Type="http://schemas.openxmlformats.org/officeDocument/2006/relationships/customXml" Target="../ink/ink451.xml"/><Relationship Id="rId118" Type="http://schemas.openxmlformats.org/officeDocument/2006/relationships/customXml" Target="../ink/ink478.xml"/><Relationship Id="rId139" Type="http://schemas.openxmlformats.org/officeDocument/2006/relationships/image" Target="../media/image500.png"/><Relationship Id="rId85" Type="http://schemas.openxmlformats.org/officeDocument/2006/relationships/image" Target="../media/image473.png"/><Relationship Id="rId150" Type="http://schemas.openxmlformats.org/officeDocument/2006/relationships/customXml" Target="../ink/ink494.xml"/><Relationship Id="rId12" Type="http://schemas.openxmlformats.org/officeDocument/2006/relationships/customXml" Target="../ink/ink425.xml"/><Relationship Id="rId17" Type="http://schemas.openxmlformats.org/officeDocument/2006/relationships/image" Target="../media/image440.png"/><Relationship Id="rId33" Type="http://schemas.openxmlformats.org/officeDocument/2006/relationships/image" Target="../media/image448.png"/><Relationship Id="rId38" Type="http://schemas.openxmlformats.org/officeDocument/2006/relationships/customXml" Target="../ink/ink438.xml"/><Relationship Id="rId59" Type="http://schemas.openxmlformats.org/officeDocument/2006/relationships/image" Target="../media/image460.png"/><Relationship Id="rId103" Type="http://schemas.openxmlformats.org/officeDocument/2006/relationships/image" Target="../media/image482.png"/><Relationship Id="rId108" Type="http://schemas.openxmlformats.org/officeDocument/2006/relationships/customXml" Target="../ink/ink473.xml"/><Relationship Id="rId124" Type="http://schemas.openxmlformats.org/officeDocument/2006/relationships/customXml" Target="../ink/ink481.xml"/><Relationship Id="rId129" Type="http://schemas.openxmlformats.org/officeDocument/2006/relationships/image" Target="../media/image495.png"/><Relationship Id="rId54" Type="http://schemas.openxmlformats.org/officeDocument/2006/relationships/customXml" Target="../ink/ink446.xml"/><Relationship Id="rId70" Type="http://schemas.openxmlformats.org/officeDocument/2006/relationships/customXml" Target="../ink/ink454.xml"/><Relationship Id="rId75" Type="http://schemas.openxmlformats.org/officeDocument/2006/relationships/image" Target="../media/image468.png"/><Relationship Id="rId91" Type="http://schemas.openxmlformats.org/officeDocument/2006/relationships/image" Target="../media/image476.png"/><Relationship Id="rId96" Type="http://schemas.openxmlformats.org/officeDocument/2006/relationships/customXml" Target="../ink/ink467.xml"/><Relationship Id="rId140" Type="http://schemas.openxmlformats.org/officeDocument/2006/relationships/customXml" Target="../ink/ink489.xml"/><Relationship Id="rId145" Type="http://schemas.openxmlformats.org/officeDocument/2006/relationships/image" Target="../media/image503.png"/><Relationship Id="rId161" Type="http://schemas.openxmlformats.org/officeDocument/2006/relationships/image" Target="../media/image51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22.xml"/><Relationship Id="rId23" Type="http://schemas.openxmlformats.org/officeDocument/2006/relationships/image" Target="../media/image443.png"/><Relationship Id="rId28" Type="http://schemas.openxmlformats.org/officeDocument/2006/relationships/customXml" Target="../ink/ink433.xml"/><Relationship Id="rId49" Type="http://schemas.openxmlformats.org/officeDocument/2006/relationships/image" Target="../media/image455.png"/><Relationship Id="rId114" Type="http://schemas.openxmlformats.org/officeDocument/2006/relationships/customXml" Target="../ink/ink476.xml"/><Relationship Id="rId119" Type="http://schemas.openxmlformats.org/officeDocument/2006/relationships/image" Target="../media/image490.png"/><Relationship Id="rId44" Type="http://schemas.openxmlformats.org/officeDocument/2006/relationships/customXml" Target="../ink/ink441.xml"/><Relationship Id="rId60" Type="http://schemas.openxmlformats.org/officeDocument/2006/relationships/customXml" Target="../ink/ink449.xml"/><Relationship Id="rId65" Type="http://schemas.openxmlformats.org/officeDocument/2006/relationships/image" Target="../media/image463.png"/><Relationship Id="rId81" Type="http://schemas.openxmlformats.org/officeDocument/2006/relationships/image" Target="../media/image471.png"/><Relationship Id="rId86" Type="http://schemas.openxmlformats.org/officeDocument/2006/relationships/customXml" Target="../ink/ink462.xml"/><Relationship Id="rId130" Type="http://schemas.openxmlformats.org/officeDocument/2006/relationships/customXml" Target="../ink/ink484.xml"/><Relationship Id="rId135" Type="http://schemas.openxmlformats.org/officeDocument/2006/relationships/image" Target="../media/image498.png"/><Relationship Id="rId151" Type="http://schemas.openxmlformats.org/officeDocument/2006/relationships/image" Target="../media/image506.png"/><Relationship Id="rId156" Type="http://schemas.openxmlformats.org/officeDocument/2006/relationships/customXml" Target="../ink/ink497.xml"/><Relationship Id="rId13" Type="http://schemas.openxmlformats.org/officeDocument/2006/relationships/image" Target="../media/image438.png"/><Relationship Id="rId18" Type="http://schemas.openxmlformats.org/officeDocument/2006/relationships/customXml" Target="../ink/ink428.xml"/><Relationship Id="rId39" Type="http://schemas.openxmlformats.org/officeDocument/2006/relationships/image" Target="../media/image450.png"/><Relationship Id="rId109" Type="http://schemas.openxmlformats.org/officeDocument/2006/relationships/image" Target="../media/image485.png"/><Relationship Id="rId34" Type="http://schemas.openxmlformats.org/officeDocument/2006/relationships/customXml" Target="../ink/ink436.xml"/><Relationship Id="rId50" Type="http://schemas.openxmlformats.org/officeDocument/2006/relationships/customXml" Target="../ink/ink444.xml"/><Relationship Id="rId55" Type="http://schemas.openxmlformats.org/officeDocument/2006/relationships/image" Target="../media/image458.png"/><Relationship Id="rId76" Type="http://schemas.openxmlformats.org/officeDocument/2006/relationships/customXml" Target="../ink/ink457.xml"/><Relationship Id="rId97" Type="http://schemas.openxmlformats.org/officeDocument/2006/relationships/image" Target="../media/image479.png"/><Relationship Id="rId104" Type="http://schemas.openxmlformats.org/officeDocument/2006/relationships/customXml" Target="../ink/ink471.xml"/><Relationship Id="rId120" Type="http://schemas.openxmlformats.org/officeDocument/2006/relationships/customXml" Target="../ink/ink479.xml"/><Relationship Id="rId125" Type="http://schemas.openxmlformats.org/officeDocument/2006/relationships/image" Target="../media/image493.png"/><Relationship Id="rId141" Type="http://schemas.openxmlformats.org/officeDocument/2006/relationships/image" Target="../media/image501.png"/><Relationship Id="rId146" Type="http://schemas.openxmlformats.org/officeDocument/2006/relationships/customXml" Target="../ink/ink492.xml"/><Relationship Id="rId7" Type="http://schemas.openxmlformats.org/officeDocument/2006/relationships/image" Target="../media/image435.png"/><Relationship Id="rId71" Type="http://schemas.openxmlformats.org/officeDocument/2006/relationships/image" Target="../media/image466.png"/><Relationship Id="rId92" Type="http://schemas.openxmlformats.org/officeDocument/2006/relationships/customXml" Target="../ink/ink465.xml"/><Relationship Id="rId162" Type="http://schemas.openxmlformats.org/officeDocument/2006/relationships/customXml" Target="../ink/ink500.xml"/><Relationship Id="rId2" Type="http://schemas.openxmlformats.org/officeDocument/2006/relationships/image" Target="../media/image432.png"/><Relationship Id="rId29" Type="http://schemas.openxmlformats.org/officeDocument/2006/relationships/image" Target="../media/image446.png"/><Relationship Id="rId24" Type="http://schemas.openxmlformats.org/officeDocument/2006/relationships/customXml" Target="../ink/ink431.xml"/><Relationship Id="rId40" Type="http://schemas.openxmlformats.org/officeDocument/2006/relationships/customXml" Target="../ink/ink439.xml"/><Relationship Id="rId45" Type="http://schemas.openxmlformats.org/officeDocument/2006/relationships/image" Target="../media/image453.png"/><Relationship Id="rId66" Type="http://schemas.openxmlformats.org/officeDocument/2006/relationships/customXml" Target="../ink/ink452.xml"/><Relationship Id="rId87" Type="http://schemas.openxmlformats.org/officeDocument/2006/relationships/image" Target="../media/image474.png"/><Relationship Id="rId110" Type="http://schemas.openxmlformats.org/officeDocument/2006/relationships/customXml" Target="../ink/ink474.xml"/><Relationship Id="rId115" Type="http://schemas.openxmlformats.org/officeDocument/2006/relationships/image" Target="../media/image488.png"/><Relationship Id="rId131" Type="http://schemas.openxmlformats.org/officeDocument/2006/relationships/image" Target="../media/image496.png"/><Relationship Id="rId136" Type="http://schemas.openxmlformats.org/officeDocument/2006/relationships/customXml" Target="../ink/ink487.xml"/><Relationship Id="rId157" Type="http://schemas.openxmlformats.org/officeDocument/2006/relationships/image" Target="../media/image509.png"/><Relationship Id="rId61" Type="http://schemas.openxmlformats.org/officeDocument/2006/relationships/image" Target="../media/image461.png"/><Relationship Id="rId82" Type="http://schemas.openxmlformats.org/officeDocument/2006/relationships/customXml" Target="../ink/ink460.xml"/><Relationship Id="rId152" Type="http://schemas.openxmlformats.org/officeDocument/2006/relationships/customXml" Target="../ink/ink495.xml"/><Relationship Id="rId19" Type="http://schemas.openxmlformats.org/officeDocument/2006/relationships/image" Target="../media/image441.png"/><Relationship Id="rId14" Type="http://schemas.openxmlformats.org/officeDocument/2006/relationships/customXml" Target="../ink/ink426.xml"/><Relationship Id="rId30" Type="http://schemas.openxmlformats.org/officeDocument/2006/relationships/customXml" Target="../ink/ink434.xml"/><Relationship Id="rId35" Type="http://schemas.openxmlformats.org/officeDocument/2006/relationships/image" Target="../media/image130.png"/><Relationship Id="rId56" Type="http://schemas.openxmlformats.org/officeDocument/2006/relationships/customXml" Target="../ink/ink447.xml"/><Relationship Id="rId77" Type="http://schemas.openxmlformats.org/officeDocument/2006/relationships/image" Target="../media/image469.png"/><Relationship Id="rId100" Type="http://schemas.openxmlformats.org/officeDocument/2006/relationships/customXml" Target="../ink/ink469.xml"/><Relationship Id="rId105" Type="http://schemas.openxmlformats.org/officeDocument/2006/relationships/image" Target="../media/image483.png"/><Relationship Id="rId126" Type="http://schemas.openxmlformats.org/officeDocument/2006/relationships/customXml" Target="../ink/ink482.xml"/><Relationship Id="rId147" Type="http://schemas.openxmlformats.org/officeDocument/2006/relationships/image" Target="../media/image504.png"/><Relationship Id="rId8" Type="http://schemas.openxmlformats.org/officeDocument/2006/relationships/customXml" Target="../ink/ink423.xml"/><Relationship Id="rId51" Type="http://schemas.openxmlformats.org/officeDocument/2006/relationships/image" Target="../media/image456.png"/><Relationship Id="rId72" Type="http://schemas.openxmlformats.org/officeDocument/2006/relationships/customXml" Target="../ink/ink455.xml"/><Relationship Id="rId93" Type="http://schemas.openxmlformats.org/officeDocument/2006/relationships/image" Target="../media/image477.png"/><Relationship Id="rId98" Type="http://schemas.openxmlformats.org/officeDocument/2006/relationships/customXml" Target="../ink/ink468.xml"/><Relationship Id="rId121" Type="http://schemas.openxmlformats.org/officeDocument/2006/relationships/image" Target="../media/image491.png"/><Relationship Id="rId142" Type="http://schemas.openxmlformats.org/officeDocument/2006/relationships/customXml" Target="../ink/ink490.xml"/><Relationship Id="rId163" Type="http://schemas.openxmlformats.org/officeDocument/2006/relationships/image" Target="../media/image512.png"/><Relationship Id="rId3" Type="http://schemas.openxmlformats.org/officeDocument/2006/relationships/image" Target="../media/image433.png"/><Relationship Id="rId25" Type="http://schemas.openxmlformats.org/officeDocument/2006/relationships/image" Target="../media/image444.png"/><Relationship Id="rId46" Type="http://schemas.openxmlformats.org/officeDocument/2006/relationships/customXml" Target="../ink/ink442.xml"/><Relationship Id="rId67" Type="http://schemas.openxmlformats.org/officeDocument/2006/relationships/image" Target="../media/image464.png"/><Relationship Id="rId116" Type="http://schemas.openxmlformats.org/officeDocument/2006/relationships/customXml" Target="../ink/ink477.xml"/><Relationship Id="rId137" Type="http://schemas.openxmlformats.org/officeDocument/2006/relationships/image" Target="../media/image499.png"/><Relationship Id="rId158" Type="http://schemas.openxmlformats.org/officeDocument/2006/relationships/customXml" Target="../ink/ink498.xml"/><Relationship Id="rId20" Type="http://schemas.openxmlformats.org/officeDocument/2006/relationships/customXml" Target="../ink/ink429.xml"/><Relationship Id="rId41" Type="http://schemas.openxmlformats.org/officeDocument/2006/relationships/image" Target="../media/image451.png"/><Relationship Id="rId62" Type="http://schemas.openxmlformats.org/officeDocument/2006/relationships/customXml" Target="../ink/ink450.xml"/><Relationship Id="rId83" Type="http://schemas.openxmlformats.org/officeDocument/2006/relationships/image" Target="../media/image472.png"/><Relationship Id="rId88" Type="http://schemas.openxmlformats.org/officeDocument/2006/relationships/customXml" Target="../ink/ink463.xml"/><Relationship Id="rId111" Type="http://schemas.openxmlformats.org/officeDocument/2006/relationships/image" Target="../media/image486.png"/><Relationship Id="rId132" Type="http://schemas.openxmlformats.org/officeDocument/2006/relationships/customXml" Target="../ink/ink485.xml"/><Relationship Id="rId153" Type="http://schemas.openxmlformats.org/officeDocument/2006/relationships/image" Target="../media/image507.png"/><Relationship Id="rId15" Type="http://schemas.openxmlformats.org/officeDocument/2006/relationships/image" Target="../media/image439.png"/><Relationship Id="rId36" Type="http://schemas.openxmlformats.org/officeDocument/2006/relationships/customXml" Target="../ink/ink437.xml"/><Relationship Id="rId57" Type="http://schemas.openxmlformats.org/officeDocument/2006/relationships/image" Target="../media/image459.png"/><Relationship Id="rId106" Type="http://schemas.openxmlformats.org/officeDocument/2006/relationships/customXml" Target="../ink/ink472.xml"/><Relationship Id="rId127" Type="http://schemas.openxmlformats.org/officeDocument/2006/relationships/image" Target="../media/image494.png"/><Relationship Id="rId10" Type="http://schemas.openxmlformats.org/officeDocument/2006/relationships/customXml" Target="../ink/ink424.xml"/><Relationship Id="rId31" Type="http://schemas.openxmlformats.org/officeDocument/2006/relationships/image" Target="../media/image447.png"/><Relationship Id="rId52" Type="http://schemas.openxmlformats.org/officeDocument/2006/relationships/customXml" Target="../ink/ink445.xml"/><Relationship Id="rId73" Type="http://schemas.openxmlformats.org/officeDocument/2006/relationships/image" Target="../media/image467.png"/><Relationship Id="rId78" Type="http://schemas.openxmlformats.org/officeDocument/2006/relationships/customXml" Target="../ink/ink458.xml"/><Relationship Id="rId94" Type="http://schemas.openxmlformats.org/officeDocument/2006/relationships/customXml" Target="../ink/ink466.xml"/><Relationship Id="rId99" Type="http://schemas.openxmlformats.org/officeDocument/2006/relationships/image" Target="../media/image480.png"/><Relationship Id="rId101" Type="http://schemas.openxmlformats.org/officeDocument/2006/relationships/image" Target="../media/image481.png"/><Relationship Id="rId122" Type="http://schemas.openxmlformats.org/officeDocument/2006/relationships/customXml" Target="../ink/ink480.xml"/><Relationship Id="rId143" Type="http://schemas.openxmlformats.org/officeDocument/2006/relationships/image" Target="../media/image502.png"/><Relationship Id="rId148" Type="http://schemas.openxmlformats.org/officeDocument/2006/relationships/customXml" Target="../ink/ink493.xml"/><Relationship Id="rId164" Type="http://schemas.openxmlformats.org/officeDocument/2006/relationships/customXml" Target="../ink/ink501.xml"/><Relationship Id="rId4" Type="http://schemas.openxmlformats.org/officeDocument/2006/relationships/customXml" Target="../ink/ink421.xml"/><Relationship Id="rId9" Type="http://schemas.openxmlformats.org/officeDocument/2006/relationships/image" Target="../media/image436.png"/><Relationship Id="rId26" Type="http://schemas.openxmlformats.org/officeDocument/2006/relationships/customXml" Target="../ink/ink432.xml"/><Relationship Id="rId47" Type="http://schemas.openxmlformats.org/officeDocument/2006/relationships/image" Target="../media/image454.png"/><Relationship Id="rId68" Type="http://schemas.openxmlformats.org/officeDocument/2006/relationships/customXml" Target="../ink/ink453.xml"/><Relationship Id="rId89" Type="http://schemas.openxmlformats.org/officeDocument/2006/relationships/image" Target="../media/image475.png"/><Relationship Id="rId112" Type="http://schemas.openxmlformats.org/officeDocument/2006/relationships/customXml" Target="../ink/ink475.xml"/><Relationship Id="rId133" Type="http://schemas.openxmlformats.org/officeDocument/2006/relationships/image" Target="../media/image497.png"/><Relationship Id="rId154" Type="http://schemas.openxmlformats.org/officeDocument/2006/relationships/customXml" Target="../ink/ink496.xml"/><Relationship Id="rId16" Type="http://schemas.openxmlformats.org/officeDocument/2006/relationships/customXml" Target="../ink/ink427.xml"/><Relationship Id="rId37" Type="http://schemas.openxmlformats.org/officeDocument/2006/relationships/image" Target="../media/image449.png"/><Relationship Id="rId58" Type="http://schemas.openxmlformats.org/officeDocument/2006/relationships/customXml" Target="../ink/ink448.xml"/><Relationship Id="rId79" Type="http://schemas.openxmlformats.org/officeDocument/2006/relationships/image" Target="../media/image470.png"/><Relationship Id="rId102" Type="http://schemas.openxmlformats.org/officeDocument/2006/relationships/customXml" Target="../ink/ink470.xml"/><Relationship Id="rId123" Type="http://schemas.openxmlformats.org/officeDocument/2006/relationships/image" Target="../media/image492.png"/><Relationship Id="rId144" Type="http://schemas.openxmlformats.org/officeDocument/2006/relationships/customXml" Target="../ink/ink491.xml"/><Relationship Id="rId90" Type="http://schemas.openxmlformats.org/officeDocument/2006/relationships/customXml" Target="../ink/ink464.xml"/><Relationship Id="rId165" Type="http://schemas.openxmlformats.org/officeDocument/2006/relationships/image" Target="../media/image513.png"/><Relationship Id="rId27" Type="http://schemas.openxmlformats.org/officeDocument/2006/relationships/image" Target="../media/image445.png"/><Relationship Id="rId48" Type="http://schemas.openxmlformats.org/officeDocument/2006/relationships/customXml" Target="../ink/ink443.xml"/><Relationship Id="rId69" Type="http://schemas.openxmlformats.org/officeDocument/2006/relationships/image" Target="../media/image465.png"/><Relationship Id="rId113" Type="http://schemas.openxmlformats.org/officeDocument/2006/relationships/image" Target="../media/image487.png"/><Relationship Id="rId134" Type="http://schemas.openxmlformats.org/officeDocument/2006/relationships/customXml" Target="../ink/ink486.xml"/><Relationship Id="rId80" Type="http://schemas.openxmlformats.org/officeDocument/2006/relationships/customXml" Target="../ink/ink459.xml"/><Relationship Id="rId155" Type="http://schemas.openxmlformats.org/officeDocument/2006/relationships/image" Target="../media/image5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B2BBD95-304C-4B08-9A16-BF5796F26525}"/>
              </a:ext>
            </a:extLst>
          </p:cNvPr>
          <p:cNvSpPr txBox="1">
            <a:spLocks noChangeArrowheads="1"/>
          </p:cNvSpPr>
          <p:nvPr/>
        </p:nvSpPr>
        <p:spPr>
          <a:xfrm>
            <a:off x="2605881" y="2408237"/>
            <a:ext cx="800597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</a:rPr>
              <a:t>Lecture 5</a:t>
            </a:r>
            <a:br>
              <a:rPr lang="en-US" sz="3600" b="1" dirty="0">
                <a:latin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</a:rPr>
              <a:t>Immunology, Enzyme Inhibitors, Gene Editing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6DC268-7E4D-0DB7-8E52-2A0DB6B83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42C9-AB92-4F73-A39A-0D151FFB9FA3}" type="datetime1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385BD-781D-61BC-CEE1-9E64E2D6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CB095-80E0-A1B0-44BB-0B73CD4E8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A7BD80-DAE3-A0C4-5EA0-4417D53BE517}"/>
              </a:ext>
            </a:extLst>
          </p:cNvPr>
          <p:cNvSpPr txBox="1"/>
          <p:nvPr/>
        </p:nvSpPr>
        <p:spPr>
          <a:xfrm>
            <a:off x="700881" y="5075237"/>
            <a:ext cx="7138493" cy="1015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topic for approval (ASAP)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slides by Sept 17</a:t>
            </a:r>
            <a:r>
              <a:rPr lang="en-US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feedback (extended deadline).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B4C2BBC-41E9-ACEA-146F-7FA38BBE60C9}"/>
                  </a:ext>
                </a:extLst>
              </p14:cNvPr>
              <p14:cNvContentPartPr/>
              <p14:nvPr/>
            </p14:nvContentPartPr>
            <p14:xfrm>
              <a:off x="476271" y="4939239"/>
              <a:ext cx="216720" cy="251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B4C2BBC-41E9-ACEA-146F-7FA38BBE60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271" y="4930599"/>
                <a:ext cx="23436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A96BA0A-308D-C49C-868B-B9A28D1AB509}"/>
                  </a:ext>
                </a:extLst>
              </p14:cNvPr>
              <p14:cNvContentPartPr/>
              <p14:nvPr/>
            </p14:nvContentPartPr>
            <p14:xfrm>
              <a:off x="1132911" y="5347479"/>
              <a:ext cx="4418280" cy="4060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A96BA0A-308D-C49C-868B-B9A28D1AB50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3911" y="5338839"/>
                <a:ext cx="4435920" cy="42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A473C30-0A71-4F92-006A-57CE34DB82DD}"/>
              </a:ext>
            </a:extLst>
          </p:cNvPr>
          <p:cNvGrpSpPr/>
          <p:nvPr/>
        </p:nvGrpSpPr>
        <p:grpSpPr>
          <a:xfrm>
            <a:off x="2464551" y="5567439"/>
            <a:ext cx="1898280" cy="710280"/>
            <a:chOff x="2464551" y="5567439"/>
            <a:chExt cx="1898280" cy="710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7C6FD20-7EE9-C174-74E1-BBC8F14040D7}"/>
                    </a:ext>
                  </a:extLst>
                </p14:cNvPr>
                <p14:cNvContentPartPr/>
                <p14:nvPr/>
              </p14:nvContentPartPr>
              <p14:xfrm>
                <a:off x="2778111" y="6109599"/>
                <a:ext cx="27000" cy="140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7C6FD20-7EE9-C174-74E1-BBC8F14040D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69471" y="6100959"/>
                  <a:ext cx="446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DED2242-7195-C31C-7DE6-34B3D4EE8C5C}"/>
                    </a:ext>
                  </a:extLst>
                </p14:cNvPr>
                <p14:cNvContentPartPr/>
                <p14:nvPr/>
              </p14:nvContentPartPr>
              <p14:xfrm>
                <a:off x="2786391" y="6106719"/>
                <a:ext cx="8640" cy="14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DED2242-7195-C31C-7DE6-34B3D4EE8C5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77751" y="6098079"/>
                  <a:ext cx="262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5EAA924-24CE-3E65-FE80-486E51100DCE}"/>
                    </a:ext>
                  </a:extLst>
                </p14:cNvPr>
                <p14:cNvContentPartPr/>
                <p14:nvPr/>
              </p14:nvContentPartPr>
              <p14:xfrm>
                <a:off x="2464551" y="5567439"/>
                <a:ext cx="1898280" cy="7102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5EAA924-24CE-3E65-FE80-486E51100DC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55551" y="5558799"/>
                  <a:ext cx="1915920" cy="727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B6BDE06-2447-156E-F90F-5C0426BC7271}"/>
                  </a:ext>
                </a:extLst>
              </p14:cNvPr>
              <p14:cNvContentPartPr/>
              <p14:nvPr/>
            </p14:nvContentPartPr>
            <p14:xfrm>
              <a:off x="3133791" y="3422559"/>
              <a:ext cx="2682360" cy="66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B6BDE06-2447-156E-F90F-5C0426BC727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24791" y="3413919"/>
                <a:ext cx="270000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EC31F4E-68DD-6F80-1811-EA89DE83AFBE}"/>
                  </a:ext>
                </a:extLst>
              </p14:cNvPr>
              <p14:cNvContentPartPr/>
              <p14:nvPr/>
            </p14:nvContentPartPr>
            <p14:xfrm>
              <a:off x="6113151" y="3348039"/>
              <a:ext cx="3684240" cy="239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EC31F4E-68DD-6F80-1811-EA89DE83AFB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04511" y="3339399"/>
                <a:ext cx="3701880" cy="256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2FB5801B-BDCD-3582-28B1-E99D9CAEDF18}"/>
              </a:ext>
            </a:extLst>
          </p:cNvPr>
          <p:cNvGrpSpPr/>
          <p:nvPr/>
        </p:nvGrpSpPr>
        <p:grpSpPr>
          <a:xfrm>
            <a:off x="4954671" y="3466479"/>
            <a:ext cx="3469320" cy="1100520"/>
            <a:chOff x="4954671" y="3466479"/>
            <a:chExt cx="3469320" cy="1100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3712662-E155-EEBC-B653-DB8DF0494F97}"/>
                    </a:ext>
                  </a:extLst>
                </p14:cNvPr>
                <p14:cNvContentPartPr/>
                <p14:nvPr/>
              </p14:nvContentPartPr>
              <p14:xfrm>
                <a:off x="4954671" y="3466479"/>
                <a:ext cx="3469320" cy="6706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3712662-E155-EEBC-B653-DB8DF0494F9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45671" y="3457479"/>
                  <a:ext cx="3486960" cy="68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33DCC9F-B2DD-DFC1-4E86-610704EE7679}"/>
                    </a:ext>
                  </a:extLst>
                </p14:cNvPr>
                <p14:cNvContentPartPr/>
                <p14:nvPr/>
              </p14:nvContentPartPr>
              <p14:xfrm>
                <a:off x="6599151" y="4111239"/>
                <a:ext cx="136800" cy="4557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33DCC9F-B2DD-DFC1-4E86-610704EE767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590151" y="4102239"/>
                  <a:ext cx="15444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A44D096-5403-23D8-B865-7D892B1C2D48}"/>
                    </a:ext>
                  </a:extLst>
                </p14:cNvPr>
                <p14:cNvContentPartPr/>
                <p14:nvPr/>
              </p14:nvContentPartPr>
              <p14:xfrm>
                <a:off x="6616431" y="4070199"/>
                <a:ext cx="251640" cy="2138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A44D096-5403-23D8-B865-7D892B1C2D4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607791" y="4061199"/>
                  <a:ext cx="269280" cy="231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14305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Diagram&#10;&#10;Description automatically generated">
            <a:extLst>
              <a:ext uri="{FF2B5EF4-FFF2-40B4-BE49-F238E27FC236}">
                <a16:creationId xmlns:a16="http://schemas.microsoft.com/office/drawing/2014/main" id="{C483E5E5-78E1-E4A0-4831-FC16F5352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675" y="513771"/>
            <a:ext cx="5265406" cy="5945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85376A-2328-4A73-90B0-527D7F340342}"/>
              </a:ext>
            </a:extLst>
          </p:cNvPr>
          <p:cNvSpPr txBox="1"/>
          <p:nvPr/>
        </p:nvSpPr>
        <p:spPr>
          <a:xfrm>
            <a:off x="1136114" y="21753"/>
            <a:ext cx="11032894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56" dirty="0">
                <a:latin typeface="Arial" panose="020B0604020202020204" pitchFamily="34" charset="0"/>
              </a:rPr>
              <a:t>T</a:t>
            </a:r>
            <a:r>
              <a:rPr lang="en-US" sz="2556" baseline="-25000" dirty="0">
                <a:latin typeface="Arial" panose="020B0604020202020204" pitchFamily="34" charset="0"/>
              </a:rPr>
              <a:t>c</a:t>
            </a:r>
            <a:r>
              <a:rPr lang="en-US" sz="2556" dirty="0">
                <a:latin typeface="Arial" panose="020B0604020202020204" pitchFamily="34" charset="0"/>
              </a:rPr>
              <a:t> Detection of Diseased/Cancer Cells - Role of MHC 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D8CAD-E78E-47F3-983E-0E0CA97D2BF8}"/>
              </a:ext>
            </a:extLst>
          </p:cNvPr>
          <p:cNvSpPr txBox="1"/>
          <p:nvPr/>
        </p:nvSpPr>
        <p:spPr>
          <a:xfrm>
            <a:off x="7454453" y="515468"/>
            <a:ext cx="55123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Possible Sources of Foreign Peptides:</a:t>
            </a:r>
          </a:p>
          <a:p>
            <a:pPr marL="179213" indent="-179213"/>
            <a:r>
              <a:rPr lang="en-US" sz="1800" dirty="0">
                <a:latin typeface="Arial" panose="020B0604020202020204" pitchFamily="34" charset="0"/>
              </a:rPr>
              <a:t>1. From replication of viruses in the cell</a:t>
            </a:r>
          </a:p>
          <a:p>
            <a:pPr marL="179213" indent="-179213"/>
            <a:r>
              <a:rPr lang="en-US" sz="1800" dirty="0">
                <a:latin typeface="Arial" panose="020B0604020202020204" pitchFamily="34" charset="0"/>
              </a:rPr>
              <a:t>2. From replication of intracellular bacteria (e.g. TB)</a:t>
            </a:r>
          </a:p>
          <a:p>
            <a:pPr marL="179213" indent="-179213"/>
            <a:r>
              <a:rPr lang="en-US" sz="1800" dirty="0">
                <a:latin typeface="Arial" panose="020B0604020202020204" pitchFamily="34" charset="0"/>
              </a:rPr>
              <a:t>3. New coding sequences in cancer cells due to genetic changes (e.g. mutations in p53 lead to novel sequences).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150AB3-FC7C-4134-9C58-D3723198E192}"/>
              </a:ext>
            </a:extLst>
          </p:cNvPr>
          <p:cNvSpPr txBox="1"/>
          <p:nvPr/>
        </p:nvSpPr>
        <p:spPr>
          <a:xfrm>
            <a:off x="141714" y="665641"/>
            <a:ext cx="2889560" cy="556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324" indent="-304324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MHC I present peptides</a:t>
            </a:r>
          </a:p>
          <a:p>
            <a:pPr marL="304324" indent="-304324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Peptides are generated from of </a:t>
            </a:r>
            <a:r>
              <a:rPr lang="en-US" sz="1800" b="1" i="1" dirty="0">
                <a:latin typeface="Arial" panose="020B0604020202020204" pitchFamily="34" charset="0"/>
              </a:rPr>
              <a:t>all</a:t>
            </a:r>
            <a:r>
              <a:rPr lang="en-US" sz="1800" dirty="0">
                <a:latin typeface="Arial" panose="020B0604020202020204" pitchFamily="34" charset="0"/>
              </a:rPr>
              <a:t> of the proteins that are made in the cell.</a:t>
            </a:r>
          </a:p>
          <a:p>
            <a:pPr marL="304324" indent="-304324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</a:endParaRPr>
          </a:p>
          <a:p>
            <a:pPr marL="304324" indent="-304324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Steps:</a:t>
            </a:r>
          </a:p>
          <a:p>
            <a:pPr marL="486918" indent="-365189">
              <a:spcBef>
                <a:spcPts val="200"/>
              </a:spcBef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protein targeted for degradation by ubiquitin</a:t>
            </a:r>
          </a:p>
          <a:p>
            <a:pPr marL="486918" indent="-365189">
              <a:spcBef>
                <a:spcPts val="200"/>
              </a:spcBef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Protein digested by proteasome</a:t>
            </a:r>
          </a:p>
          <a:p>
            <a:pPr marL="486918" indent="-365189">
              <a:spcBef>
                <a:spcPts val="200"/>
              </a:spcBef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Peptides transported into ER</a:t>
            </a:r>
          </a:p>
          <a:p>
            <a:pPr marL="486918" indent="-365189">
              <a:spcBef>
                <a:spcPts val="200"/>
              </a:spcBef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Peptides loaded on to MHC I</a:t>
            </a:r>
          </a:p>
          <a:p>
            <a:pPr marL="486918" indent="-365189">
              <a:spcBef>
                <a:spcPts val="200"/>
              </a:spcBef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Peptide/MHC complex transported to cell membrane.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743285-47D0-44D4-A171-B93B3815DB13}"/>
              </a:ext>
            </a:extLst>
          </p:cNvPr>
          <p:cNvCxnSpPr>
            <a:cxnSpLocks/>
          </p:cNvCxnSpPr>
          <p:nvPr/>
        </p:nvCxnSpPr>
        <p:spPr>
          <a:xfrm flipH="1">
            <a:off x="5736708" y="623132"/>
            <a:ext cx="1735130" cy="13369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1">
            <a:extLst>
              <a:ext uri="{FF2B5EF4-FFF2-40B4-BE49-F238E27FC236}">
                <a16:creationId xmlns:a16="http://schemas.microsoft.com/office/drawing/2014/main" id="{42E4D298-E9BF-4F5A-BA57-DD3B1E9D4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221" y="2872170"/>
            <a:ext cx="4719515" cy="272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381" tIns="48691" rIns="97381" bIns="48691" numCol="1" anchor="ctr" anchorCtr="0" compatLnSpc="1">
            <a:prstTxWarp prst="textNoShape">
              <a:avLst/>
            </a:prstTxWarp>
            <a:spAutoFit/>
          </a:bodyPr>
          <a:lstStyle/>
          <a:p>
            <a:pPr defTabSz="9738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        10         20         30         40         50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MEEPQSDPSV EPPLSQETFS DLWKLLPENN VLSPLPSQAM DDLMLSPDDI 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        60         70         80         90        100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EQWFTEDPGP DEAPRMPEAA PPVAPAPAAP TPAAPAPAPS WPLSSSVPSQ 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       110        120        130        140        150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KTYQGSYGFR LGFLHSGTAK SVTCTYSPAL NKMFCQLAKT CPVQLWVDST 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       160        170        180        190        200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PPPGTRVRAM AIYKQSQHMT EVV</a:t>
            </a:r>
            <a:r>
              <a:rPr lang="en-US" altLang="en-US" sz="1065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RR</a:t>
            </a:r>
            <a:r>
              <a:rPr lang="en-US" altLang="en-US" sz="1065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altLang="en-US" sz="1065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E RCSDSDGLAP PQHLIRVEGN 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       210        220        230        240        250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LRVEYLDDRN TFRHSVVVPY EPPEVGSDCT TIHYNYM</a:t>
            </a:r>
            <a:r>
              <a:rPr lang="en-US" altLang="en-US" sz="1065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NS S</a:t>
            </a:r>
            <a:r>
              <a:rPr lang="en-US" altLang="en-US" sz="1065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MGGMNRRP 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       260        270        280        290        300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ILTIITLEDS SGNLLG</a:t>
            </a:r>
            <a:r>
              <a:rPr lang="en-US" altLang="en-US" sz="1065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NSF EVRVCACPGR DRRTEEENLR KKGEPHHELP 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       310        320        330        340        350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PGSTKRALPN NTSSSPQPKK KPLDGEYFTL QIRGRERFEM FRELNEALEL 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       360        370        380        390 </a:t>
            </a:r>
            <a:b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065" dirty="0">
                <a:latin typeface="Courier New" panose="02070309020205020404" pitchFamily="49" charset="0"/>
                <a:cs typeface="Courier New" panose="02070309020205020404" pitchFamily="49" charset="0"/>
              </a:rPr>
              <a:t>KDAQAGKEPG GSRAHSSHLK SKKGQSTSRH KKLMFKTEGP DSD </a:t>
            </a:r>
            <a:endParaRPr lang="en-US" altLang="en-US" sz="1917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FDCCB0-AD7E-478A-8C48-6E90AD94F5F0}"/>
              </a:ext>
            </a:extLst>
          </p:cNvPr>
          <p:cNvSpPr txBox="1"/>
          <p:nvPr/>
        </p:nvSpPr>
        <p:spPr>
          <a:xfrm>
            <a:off x="10456400" y="2676590"/>
            <a:ext cx="2341347" cy="321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Zn Fingers (DNA binding)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C321AB-E699-44AE-A5FE-36CE3ECC90A4}"/>
              </a:ext>
            </a:extLst>
          </p:cNvPr>
          <p:cNvSpPr/>
          <p:nvPr/>
        </p:nvSpPr>
        <p:spPr>
          <a:xfrm>
            <a:off x="8397081" y="5813908"/>
            <a:ext cx="4471511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9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704" dirty="0">
                <a:latin typeface="Courier New" panose="02070309020205020404" pitchFamily="49" charset="0"/>
                <a:cs typeface="Courier New" panose="02070309020205020404" pitchFamily="49" charset="0"/>
              </a:rPr>
              <a:t>EVV</a:t>
            </a:r>
            <a:r>
              <a:rPr lang="en-US" altLang="en-US" sz="1704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RR</a:t>
            </a:r>
            <a:r>
              <a:rPr lang="en-US" altLang="en-US" sz="1704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altLang="en-US" sz="1704" dirty="0"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altLang="en-US" sz="1704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altLang="en-US" sz="1704" dirty="0">
                <a:latin typeface="Courier New" panose="02070309020205020404" pitchFamily="49" charset="0"/>
                <a:cs typeface="Courier New" panose="02070309020205020404" pitchFamily="49" charset="0"/>
              </a:rPr>
              <a:t>E  </a:t>
            </a:r>
            <a:r>
              <a:rPr lang="en-US" altLang="en-US" sz="1491" dirty="0">
                <a:latin typeface="Arial" panose="020B0604020202020204" pitchFamily="34" charset="0"/>
                <a:cs typeface="Courier New" panose="02070309020205020404" pitchFamily="49" charset="0"/>
              </a:rPr>
              <a:t>Normal seq., </a:t>
            </a:r>
            <a:r>
              <a:rPr lang="en-US" altLang="en-US" sz="1491" b="1" i="1" dirty="0">
                <a:latin typeface="Arial" panose="020B0604020202020204" pitchFamily="34" charset="0"/>
                <a:cs typeface="Courier New" panose="02070309020205020404" pitchFamily="49" charset="0"/>
              </a:rPr>
              <a:t>ignored</a:t>
            </a:r>
            <a:r>
              <a:rPr lang="en-US" altLang="en-US" sz="1491" dirty="0">
                <a:latin typeface="Arial" panose="020B0604020202020204" pitchFamily="34" charset="0"/>
                <a:cs typeface="Courier New" panose="02070309020205020404" pitchFamily="49" charset="0"/>
              </a:rPr>
              <a:t> by TCR</a:t>
            </a:r>
          </a:p>
          <a:p>
            <a:endParaRPr lang="en-US" altLang="en-US" sz="149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en-US" sz="149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704" dirty="0">
                <a:latin typeface="Courier New" panose="02070309020205020404" pitchFamily="49" charset="0"/>
                <a:cs typeface="Courier New" panose="02070309020205020404" pitchFamily="49" charset="0"/>
              </a:rPr>
              <a:t>EVV</a:t>
            </a:r>
            <a:r>
              <a:rPr lang="en-US" altLang="en-US" sz="1704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GG</a:t>
            </a:r>
            <a:r>
              <a:rPr lang="en-US" altLang="en-US" sz="1704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altLang="en-US" sz="1704" dirty="0"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altLang="en-US" sz="1704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altLang="en-US" sz="1704" dirty="0">
                <a:latin typeface="Courier New" panose="02070309020205020404" pitchFamily="49" charset="0"/>
                <a:cs typeface="Courier New" panose="02070309020205020404" pitchFamily="49" charset="0"/>
              </a:rPr>
              <a:t>E </a:t>
            </a:r>
            <a:r>
              <a:rPr lang="en-US" altLang="en-US" sz="149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491" dirty="0">
                <a:latin typeface="Arial" panose="020B0604020202020204" pitchFamily="34" charset="0"/>
                <a:cs typeface="Courier New" panose="02070309020205020404" pitchFamily="49" charset="0"/>
              </a:rPr>
              <a:t>Mutant seq. in cancer,</a:t>
            </a:r>
          </a:p>
          <a:p>
            <a:r>
              <a:rPr lang="en-US" altLang="en-US" sz="1491" dirty="0">
                <a:latin typeface="Arial" panose="020B0604020202020204" pitchFamily="34" charset="0"/>
                <a:cs typeface="Courier New" panose="02070309020205020404" pitchFamily="49" charset="0"/>
              </a:rPr>
              <a:t>                                       </a:t>
            </a:r>
            <a:r>
              <a:rPr lang="en-US" altLang="en-US" sz="1491" b="1" i="1" dirty="0">
                <a:latin typeface="Arial" panose="020B0604020202020204" pitchFamily="34" charset="0"/>
                <a:cs typeface="Courier New" panose="02070309020205020404" pitchFamily="49" charset="0"/>
              </a:rPr>
              <a:t>detected</a:t>
            </a:r>
            <a:r>
              <a:rPr lang="en-US" altLang="en-US" sz="1491" dirty="0">
                <a:latin typeface="Arial" panose="020B0604020202020204" pitchFamily="34" charset="0"/>
                <a:cs typeface="Courier New" panose="02070309020205020404" pitchFamily="49" charset="0"/>
              </a:rPr>
              <a:t> by TCR</a:t>
            </a:r>
          </a:p>
          <a:p>
            <a:endParaRPr lang="en-US" sz="1491" dirty="0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00B0D4-50B1-4CC5-A5D1-2CD65E15A631}"/>
              </a:ext>
            </a:extLst>
          </p:cNvPr>
          <p:cNvSpPr/>
          <p:nvPr/>
        </p:nvSpPr>
        <p:spPr>
          <a:xfrm>
            <a:off x="10172318" y="4016154"/>
            <a:ext cx="819683" cy="2461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EA3DF9-9092-4E53-B15E-52E882F072F8}"/>
              </a:ext>
            </a:extLst>
          </p:cNvPr>
          <p:cNvCxnSpPr>
            <a:cxnSpLocks/>
          </p:cNvCxnSpPr>
          <p:nvPr/>
        </p:nvCxnSpPr>
        <p:spPr>
          <a:xfrm flipH="1">
            <a:off x="8605014" y="4262353"/>
            <a:ext cx="1487664" cy="15929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39DA398-033D-4CB1-89BB-DF6E61E6F893}"/>
              </a:ext>
            </a:extLst>
          </p:cNvPr>
          <p:cNvCxnSpPr>
            <a:cxnSpLocks/>
            <a:endCxn id="31" idx="3"/>
          </p:cNvCxnSpPr>
          <p:nvPr/>
        </p:nvCxnSpPr>
        <p:spPr>
          <a:xfrm flipH="1">
            <a:off x="9966072" y="4262353"/>
            <a:ext cx="1054119" cy="1704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322DA71-8D5B-459A-A7FF-276FC8F63DC3}"/>
              </a:ext>
            </a:extLst>
          </p:cNvPr>
          <p:cNvSpPr txBox="1"/>
          <p:nvPr/>
        </p:nvSpPr>
        <p:spPr>
          <a:xfrm>
            <a:off x="8142455" y="2407851"/>
            <a:ext cx="2929007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b="1" dirty="0">
                <a:latin typeface="Arial" panose="020B0604020202020204" pitchFamily="34" charset="0"/>
              </a:rPr>
              <a:t>p53 Protein Sequence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FA8A23-EEC2-4F5D-88AA-23C1A2DCCE4C}"/>
              </a:ext>
            </a:extLst>
          </p:cNvPr>
          <p:cNvCxnSpPr>
            <a:cxnSpLocks/>
          </p:cNvCxnSpPr>
          <p:nvPr/>
        </p:nvCxnSpPr>
        <p:spPr>
          <a:xfrm flipH="1">
            <a:off x="10762838" y="2913553"/>
            <a:ext cx="1056151" cy="1109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E5C37A2-07B9-47C1-8E0B-5F6CD11C155D}"/>
              </a:ext>
            </a:extLst>
          </p:cNvPr>
          <p:cNvSpPr/>
          <p:nvPr/>
        </p:nvSpPr>
        <p:spPr>
          <a:xfrm>
            <a:off x="8591544" y="5860552"/>
            <a:ext cx="1374528" cy="2131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82FE49-872C-4345-9759-47DC22E8D9B4}"/>
              </a:ext>
            </a:extLst>
          </p:cNvPr>
          <p:cNvSpPr/>
          <p:nvPr/>
        </p:nvSpPr>
        <p:spPr>
          <a:xfrm>
            <a:off x="8580896" y="6346489"/>
            <a:ext cx="1374527" cy="2461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91A875-D631-AF70-F7C6-53087E3833E5}"/>
              </a:ext>
            </a:extLst>
          </p:cNvPr>
          <p:cNvGrpSpPr/>
          <p:nvPr/>
        </p:nvGrpSpPr>
        <p:grpSpPr>
          <a:xfrm>
            <a:off x="4074417" y="3140391"/>
            <a:ext cx="360525" cy="408125"/>
            <a:chOff x="3459161" y="1449056"/>
            <a:chExt cx="338529" cy="38322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5F52AD-99B7-84FF-7A4D-14424CC994C1}"/>
                </a:ext>
              </a:extLst>
            </p:cNvPr>
            <p:cNvSpPr/>
            <p:nvPr/>
          </p:nvSpPr>
          <p:spPr>
            <a:xfrm>
              <a:off x="3479637" y="1474696"/>
              <a:ext cx="318053" cy="31805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AA0343-DF49-01DC-CFCF-4249BB7DE9C4}"/>
                </a:ext>
              </a:extLst>
            </p:cNvPr>
            <p:cNvSpPr txBox="1"/>
            <p:nvPr/>
          </p:nvSpPr>
          <p:spPr>
            <a:xfrm>
              <a:off x="3459161" y="1449056"/>
              <a:ext cx="338529" cy="38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52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A56369-1126-0F4F-335D-201063728212}"/>
              </a:ext>
            </a:extLst>
          </p:cNvPr>
          <p:cNvGrpSpPr/>
          <p:nvPr/>
        </p:nvGrpSpPr>
        <p:grpSpPr>
          <a:xfrm>
            <a:off x="4003378" y="3988850"/>
            <a:ext cx="360525" cy="408125"/>
            <a:chOff x="3459161" y="1449056"/>
            <a:chExt cx="338529" cy="3832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F7395F3-FC9D-807C-5171-B63B1531C910}"/>
                </a:ext>
              </a:extLst>
            </p:cNvPr>
            <p:cNvSpPr/>
            <p:nvPr/>
          </p:nvSpPr>
          <p:spPr>
            <a:xfrm>
              <a:off x="3479637" y="1474696"/>
              <a:ext cx="318053" cy="31805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0354D7-E800-09A6-C7B9-1884D36FFBDC}"/>
                </a:ext>
              </a:extLst>
            </p:cNvPr>
            <p:cNvSpPr txBox="1"/>
            <p:nvPr/>
          </p:nvSpPr>
          <p:spPr>
            <a:xfrm>
              <a:off x="3459161" y="1449056"/>
              <a:ext cx="338529" cy="38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52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696C45-2169-9728-F526-82F64FE34BEA}"/>
              </a:ext>
            </a:extLst>
          </p:cNvPr>
          <p:cNvGrpSpPr/>
          <p:nvPr/>
        </p:nvGrpSpPr>
        <p:grpSpPr>
          <a:xfrm>
            <a:off x="4069983" y="5188062"/>
            <a:ext cx="360525" cy="408125"/>
            <a:chOff x="3459161" y="1449056"/>
            <a:chExt cx="338529" cy="38322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473D610-1E2D-6A60-0609-1C4424D3D773}"/>
                </a:ext>
              </a:extLst>
            </p:cNvPr>
            <p:cNvSpPr/>
            <p:nvPr/>
          </p:nvSpPr>
          <p:spPr>
            <a:xfrm>
              <a:off x="3479637" y="1474696"/>
              <a:ext cx="318053" cy="31805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36A6F6-DC56-8ADE-F1E7-4F26C3C698B5}"/>
                </a:ext>
              </a:extLst>
            </p:cNvPr>
            <p:cNvSpPr txBox="1"/>
            <p:nvPr/>
          </p:nvSpPr>
          <p:spPr>
            <a:xfrm>
              <a:off x="3459161" y="1449056"/>
              <a:ext cx="338529" cy="38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52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3C02087-3798-491F-7C6E-18E6E9714A9F}"/>
              </a:ext>
            </a:extLst>
          </p:cNvPr>
          <p:cNvGrpSpPr/>
          <p:nvPr/>
        </p:nvGrpSpPr>
        <p:grpSpPr>
          <a:xfrm>
            <a:off x="5699821" y="5452427"/>
            <a:ext cx="360525" cy="408125"/>
            <a:chOff x="3459161" y="1449056"/>
            <a:chExt cx="338529" cy="3832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7BD95A3-7E40-9A12-684D-F3A49E8AE1F0}"/>
                </a:ext>
              </a:extLst>
            </p:cNvPr>
            <p:cNvSpPr/>
            <p:nvPr/>
          </p:nvSpPr>
          <p:spPr>
            <a:xfrm>
              <a:off x="3479637" y="1474696"/>
              <a:ext cx="318053" cy="31805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489FFD7-2F34-AFB1-782C-548E5800FB5B}"/>
                </a:ext>
              </a:extLst>
            </p:cNvPr>
            <p:cNvSpPr txBox="1"/>
            <p:nvPr/>
          </p:nvSpPr>
          <p:spPr>
            <a:xfrm>
              <a:off x="3459161" y="1449056"/>
              <a:ext cx="338529" cy="38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52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23D86BD-9555-634A-02AC-9B9C4F2B5171}"/>
              </a:ext>
            </a:extLst>
          </p:cNvPr>
          <p:cNvGrpSpPr/>
          <p:nvPr/>
        </p:nvGrpSpPr>
        <p:grpSpPr>
          <a:xfrm>
            <a:off x="6131557" y="3375379"/>
            <a:ext cx="360525" cy="408125"/>
            <a:chOff x="3459161" y="1449056"/>
            <a:chExt cx="338529" cy="38322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CDD5B36-82DD-3A45-8F5D-A86EAADBD8D2}"/>
                </a:ext>
              </a:extLst>
            </p:cNvPr>
            <p:cNvSpPr/>
            <p:nvPr/>
          </p:nvSpPr>
          <p:spPr>
            <a:xfrm>
              <a:off x="3479637" y="1474696"/>
              <a:ext cx="318053" cy="31805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5D2244-63AD-EF21-D107-E9F03100A6B0}"/>
                </a:ext>
              </a:extLst>
            </p:cNvPr>
            <p:cNvSpPr txBox="1"/>
            <p:nvPr/>
          </p:nvSpPr>
          <p:spPr>
            <a:xfrm>
              <a:off x="3459161" y="1449056"/>
              <a:ext cx="338529" cy="38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52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BF5611-CE2F-38E7-6376-EFF9B3905361}"/>
              </a:ext>
            </a:extLst>
          </p:cNvPr>
          <p:cNvSpPr txBox="1"/>
          <p:nvPr/>
        </p:nvSpPr>
        <p:spPr>
          <a:xfrm>
            <a:off x="3270578" y="765642"/>
            <a:ext cx="2889560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foreign peptides activate T-cells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B6BE1B9-BD88-440B-933A-5659E7D60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893-2ED5-42BF-861F-EA085E4817E0}" type="datetime1">
              <a:rPr lang="en-US" smtClean="0"/>
              <a:t>9/14/2024</a:t>
            </a:fld>
            <a:endParaRPr 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995A1ED3-C17F-572E-C3A9-2E5BA21B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42B03815-B576-7B05-5803-89189670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10</a:t>
            </a:fld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0A571A-7151-C339-3A8C-A0E662E27696}"/>
              </a:ext>
            </a:extLst>
          </p:cNvPr>
          <p:cNvCxnSpPr>
            <a:cxnSpLocks/>
          </p:cNvCxnSpPr>
          <p:nvPr/>
        </p:nvCxnSpPr>
        <p:spPr>
          <a:xfrm>
            <a:off x="11818989" y="3011556"/>
            <a:ext cx="83292" cy="13339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67601D-96E0-903D-8A96-15F09707A718}"/>
                  </a:ext>
                </a:extLst>
              </p14:cNvPr>
              <p14:cNvContentPartPr/>
              <p14:nvPr/>
            </p14:nvContentPartPr>
            <p14:xfrm>
              <a:off x="6183351" y="2333501"/>
              <a:ext cx="232560" cy="26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67601D-96E0-903D-8A96-15F09707A7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74711" y="2324501"/>
                <a:ext cx="250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B88F45-4E01-1FCE-7B06-5C63BA0DC0F5}"/>
                  </a:ext>
                </a:extLst>
              </p14:cNvPr>
              <p14:cNvContentPartPr/>
              <p14:nvPr/>
            </p14:nvContentPartPr>
            <p14:xfrm>
              <a:off x="6251391" y="2525021"/>
              <a:ext cx="292680" cy="28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B88F45-4E01-1FCE-7B06-5C63BA0DC0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2391" y="2516381"/>
                <a:ext cx="3103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29647DC-432E-D98E-A0BD-C0881B4AF3FB}"/>
                  </a:ext>
                </a:extLst>
              </p14:cNvPr>
              <p14:cNvContentPartPr/>
              <p14:nvPr/>
            </p14:nvContentPartPr>
            <p14:xfrm>
              <a:off x="6227271" y="2372741"/>
              <a:ext cx="78480" cy="190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29647DC-432E-D98E-A0BD-C0881B4AF3F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18271" y="2363741"/>
                <a:ext cx="961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67C7B20-6A78-A8BE-079F-6F699C089413}"/>
                  </a:ext>
                </a:extLst>
              </p14:cNvPr>
              <p14:cNvContentPartPr/>
              <p14:nvPr/>
            </p14:nvContentPartPr>
            <p14:xfrm>
              <a:off x="6301791" y="2579021"/>
              <a:ext cx="68040" cy="6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67C7B20-6A78-A8BE-079F-6F699C08941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93151" y="2570381"/>
                <a:ext cx="856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0661F36-931B-7CA3-3AA8-49AF18D37C2A}"/>
                  </a:ext>
                </a:extLst>
              </p14:cNvPr>
              <p14:cNvContentPartPr/>
              <p14:nvPr/>
            </p14:nvContentPartPr>
            <p14:xfrm>
              <a:off x="182151" y="2318741"/>
              <a:ext cx="1136880" cy="41364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0661F36-931B-7CA3-3AA8-49AF18D37C2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3151" y="2310101"/>
                <a:ext cx="115452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039D15F-B73E-2C45-8D06-613F5640F131}"/>
                  </a:ext>
                </a:extLst>
              </p14:cNvPr>
              <p14:cNvContentPartPr/>
              <p14:nvPr/>
            </p14:nvContentPartPr>
            <p14:xfrm>
              <a:off x="4319271" y="2603141"/>
              <a:ext cx="915840" cy="5961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039D15F-B73E-2C45-8D06-613F5640F13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10631" y="2594501"/>
                <a:ext cx="93348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4754036-389B-7CF2-2C1E-C3B7730358A5}"/>
                  </a:ext>
                </a:extLst>
              </p14:cNvPr>
              <p14:cNvContentPartPr/>
              <p14:nvPr/>
            </p14:nvContentPartPr>
            <p14:xfrm>
              <a:off x="5137551" y="3052421"/>
              <a:ext cx="4320" cy="79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4754036-389B-7CF2-2C1E-C3B7730358A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28551" y="3043781"/>
                <a:ext cx="2196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1468DC3-2C59-CB66-B0AE-947E7571F62F}"/>
                  </a:ext>
                </a:extLst>
              </p14:cNvPr>
              <p14:cNvContentPartPr/>
              <p14:nvPr/>
            </p14:nvContentPartPr>
            <p14:xfrm>
              <a:off x="8277111" y="2780261"/>
              <a:ext cx="341280" cy="1699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1468DC3-2C59-CB66-B0AE-947E7571F62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68471" y="2771261"/>
                <a:ext cx="35892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3612F59-8098-538F-7A05-6B552616E30C}"/>
                  </a:ext>
                </a:extLst>
              </p14:cNvPr>
              <p14:cNvContentPartPr/>
              <p14:nvPr/>
            </p14:nvContentPartPr>
            <p14:xfrm>
              <a:off x="8428311" y="3285341"/>
              <a:ext cx="113040" cy="27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3612F59-8098-538F-7A05-6B552616E30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19311" y="3276701"/>
                <a:ext cx="1306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D851A8D-A0D3-C1FE-17BC-5D080A211550}"/>
                  </a:ext>
                </a:extLst>
              </p14:cNvPr>
              <p14:cNvContentPartPr/>
              <p14:nvPr/>
            </p14:nvContentPartPr>
            <p14:xfrm>
              <a:off x="8340111" y="3081221"/>
              <a:ext cx="162000" cy="2404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D851A8D-A0D3-C1FE-17BC-5D080A21155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31471" y="3072581"/>
                <a:ext cx="1796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ADE46AF-77E0-68CC-705B-6AEDC619254E}"/>
                  </a:ext>
                </a:extLst>
              </p14:cNvPr>
              <p14:cNvContentPartPr/>
              <p14:nvPr/>
            </p14:nvContentPartPr>
            <p14:xfrm>
              <a:off x="10621791" y="2672621"/>
              <a:ext cx="2024640" cy="2973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ADE46AF-77E0-68CC-705B-6AEDC619254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613151" y="2663981"/>
                <a:ext cx="2042280" cy="31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22E26983-A8BB-55E6-F93A-4BBCE306B663}"/>
              </a:ext>
            </a:extLst>
          </p:cNvPr>
          <p:cNvGrpSpPr/>
          <p:nvPr/>
        </p:nvGrpSpPr>
        <p:grpSpPr>
          <a:xfrm>
            <a:off x="9839871" y="3640661"/>
            <a:ext cx="2540520" cy="983160"/>
            <a:chOff x="9839871" y="3640661"/>
            <a:chExt cx="2540520" cy="98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FC27073-E669-34E3-0A09-E0FC44304B71}"/>
                    </a:ext>
                  </a:extLst>
                </p14:cNvPr>
                <p14:cNvContentPartPr/>
                <p14:nvPr/>
              </p14:nvContentPartPr>
              <p14:xfrm>
                <a:off x="10165311" y="3881861"/>
                <a:ext cx="942120" cy="4269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FC27073-E669-34E3-0A09-E0FC44304B7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156311" y="3872861"/>
                  <a:ext cx="95976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42273CC-6055-72E9-C638-35EFFF373CC5}"/>
                    </a:ext>
                  </a:extLst>
                </p14:cNvPr>
                <p14:cNvContentPartPr/>
                <p14:nvPr/>
              </p14:nvContentPartPr>
              <p14:xfrm>
                <a:off x="11150271" y="4268861"/>
                <a:ext cx="1230120" cy="3549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42273CC-6055-72E9-C638-35EFFF373CC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141271" y="4260221"/>
                  <a:ext cx="124776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DF5E5FA-00B2-A47F-A07F-0AA95E031E9B}"/>
                    </a:ext>
                  </a:extLst>
                </p14:cNvPr>
                <p14:cNvContentPartPr/>
                <p14:nvPr/>
              </p14:nvContentPartPr>
              <p14:xfrm>
                <a:off x="9996471" y="3710501"/>
                <a:ext cx="1256400" cy="7660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DF5E5FA-00B2-A47F-A07F-0AA95E031E9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987471" y="3701861"/>
                  <a:ext cx="1274040" cy="78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4648621-8D3D-9C79-0462-22A6775E409C}"/>
                    </a:ext>
                  </a:extLst>
                </p14:cNvPr>
                <p14:cNvContentPartPr/>
                <p14:nvPr/>
              </p14:nvContentPartPr>
              <p14:xfrm>
                <a:off x="9839871" y="3640661"/>
                <a:ext cx="1508400" cy="9666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4648621-8D3D-9C79-0462-22A6775E409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831231" y="3632021"/>
                  <a:ext cx="1526040" cy="98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6046D959-749C-CCA2-685A-3454B67BE1F9}"/>
                  </a:ext>
                </a:extLst>
              </p14:cNvPr>
              <p14:cNvContentPartPr/>
              <p14:nvPr/>
            </p14:nvContentPartPr>
            <p14:xfrm>
              <a:off x="10213191" y="6086861"/>
              <a:ext cx="1007640" cy="795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6046D959-749C-CCA2-685A-3454B67BE1F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204191" y="6077861"/>
                <a:ext cx="102528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39168188-975F-A61E-609B-4DCEADCC2CC0}"/>
                  </a:ext>
                </a:extLst>
              </p14:cNvPr>
              <p14:cNvContentPartPr/>
              <p14:nvPr/>
            </p14:nvContentPartPr>
            <p14:xfrm>
              <a:off x="8945631" y="5792381"/>
              <a:ext cx="321840" cy="3902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39168188-975F-A61E-609B-4DCEADCC2CC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936631" y="5783381"/>
                <a:ext cx="33948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6294A868-908D-93B9-AFF7-3DDCFEC280AC}"/>
                  </a:ext>
                </a:extLst>
              </p14:cNvPr>
              <p14:cNvContentPartPr/>
              <p14:nvPr/>
            </p14:nvContentPartPr>
            <p14:xfrm>
              <a:off x="4001031" y="2821301"/>
              <a:ext cx="484920" cy="32976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6294A868-908D-93B9-AFF7-3DDCFEC280A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92391" y="2812661"/>
                <a:ext cx="5025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522844BA-67E7-D5F8-1730-0F0E3A2336F3}"/>
                  </a:ext>
                </a:extLst>
              </p14:cNvPr>
              <p14:cNvContentPartPr/>
              <p14:nvPr/>
            </p14:nvContentPartPr>
            <p14:xfrm>
              <a:off x="4411071" y="1809341"/>
              <a:ext cx="738000" cy="58032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522844BA-67E7-D5F8-1730-0F0E3A2336F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02431" y="1800341"/>
                <a:ext cx="755640" cy="59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2D772131-576C-D4D5-C303-E75542F02334}"/>
                  </a:ext>
                </a:extLst>
              </p14:cNvPr>
              <p14:cNvContentPartPr/>
              <p14:nvPr/>
            </p14:nvContentPartPr>
            <p14:xfrm>
              <a:off x="6675471" y="2399021"/>
              <a:ext cx="9360" cy="792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2D772131-576C-D4D5-C303-E75542F0233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666471" y="2390381"/>
                <a:ext cx="2700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F6C7EFD6-6146-DC9E-5243-1171793ADD2E}"/>
                  </a:ext>
                </a:extLst>
              </p14:cNvPr>
              <p14:cNvContentPartPr/>
              <p14:nvPr/>
            </p14:nvContentPartPr>
            <p14:xfrm>
              <a:off x="4938471" y="2773061"/>
              <a:ext cx="2880" cy="1440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F6C7EFD6-6146-DC9E-5243-1171793ADD2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29831" y="2764421"/>
                <a:ext cx="2052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E88DE7C9-0C3E-66E1-5AB7-EA9E749CFA03}"/>
                  </a:ext>
                </a:extLst>
              </p14:cNvPr>
              <p14:cNvContentPartPr/>
              <p14:nvPr/>
            </p14:nvContentPartPr>
            <p14:xfrm>
              <a:off x="3927231" y="4001741"/>
              <a:ext cx="495000" cy="42408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E88DE7C9-0C3E-66E1-5AB7-EA9E749CFA0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18591" y="3993101"/>
                <a:ext cx="51264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2168721-9F62-7952-B003-B0E57EB98775}"/>
                  </a:ext>
                </a:extLst>
              </p14:cNvPr>
              <p14:cNvContentPartPr/>
              <p14:nvPr/>
            </p14:nvContentPartPr>
            <p14:xfrm>
              <a:off x="658071" y="3801581"/>
              <a:ext cx="1304280" cy="39600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2168721-9F62-7952-B003-B0E57EB9877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49431" y="3792941"/>
                <a:ext cx="132192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8163E2FC-B564-9DDD-B53B-3959CE73D65E}"/>
                  </a:ext>
                </a:extLst>
              </p14:cNvPr>
              <p14:cNvContentPartPr/>
              <p14:nvPr/>
            </p14:nvContentPartPr>
            <p14:xfrm>
              <a:off x="3685671" y="3658661"/>
              <a:ext cx="773280" cy="31716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8163E2FC-B564-9DDD-B53B-3959CE73D65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677031" y="3650021"/>
                <a:ext cx="79092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4691DAB-E25D-A8BB-D29B-6271C13A3601}"/>
                  </a:ext>
                </a:extLst>
              </p14:cNvPr>
              <p14:cNvContentPartPr/>
              <p14:nvPr/>
            </p14:nvContentPartPr>
            <p14:xfrm>
              <a:off x="3999231" y="4834781"/>
              <a:ext cx="534240" cy="6840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4691DAB-E25D-A8BB-D29B-6271C13A360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990591" y="4825781"/>
                <a:ext cx="55188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45195719-258D-05CF-9868-C85C10B7B5ED}"/>
                  </a:ext>
                </a:extLst>
              </p14:cNvPr>
              <p14:cNvContentPartPr/>
              <p14:nvPr/>
            </p14:nvContentPartPr>
            <p14:xfrm>
              <a:off x="6819111" y="5493221"/>
              <a:ext cx="494640" cy="28512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45195719-258D-05CF-9868-C85C10B7B5E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10471" y="5484221"/>
                <a:ext cx="512280" cy="30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up 150">
            <a:extLst>
              <a:ext uri="{FF2B5EF4-FFF2-40B4-BE49-F238E27FC236}">
                <a16:creationId xmlns:a16="http://schemas.microsoft.com/office/drawing/2014/main" id="{713FEF91-7FFC-697B-E067-6354BA034104}"/>
              </a:ext>
            </a:extLst>
          </p:cNvPr>
          <p:cNvGrpSpPr/>
          <p:nvPr/>
        </p:nvGrpSpPr>
        <p:grpSpPr>
          <a:xfrm>
            <a:off x="5133231" y="4399901"/>
            <a:ext cx="1160280" cy="1401480"/>
            <a:chOff x="5133231" y="4399901"/>
            <a:chExt cx="1160280" cy="1401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BCED5AC-AB92-1BC9-DE2D-FCF484018973}"/>
                    </a:ext>
                  </a:extLst>
                </p14:cNvPr>
                <p14:cNvContentPartPr/>
                <p14:nvPr/>
              </p14:nvContentPartPr>
              <p14:xfrm>
                <a:off x="5166711" y="5097581"/>
                <a:ext cx="276840" cy="26928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BCED5AC-AB92-1BC9-DE2D-FCF48401897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158071" y="5088581"/>
                  <a:ext cx="2944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E5284FC-4660-9C60-5E73-528088F8D872}"/>
                    </a:ext>
                  </a:extLst>
                </p14:cNvPr>
                <p14:cNvContentPartPr/>
                <p14:nvPr/>
              </p14:nvContentPartPr>
              <p14:xfrm>
                <a:off x="5516271" y="4702661"/>
                <a:ext cx="349200" cy="34704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E5284FC-4660-9C60-5E73-528088F8D87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07271" y="4694021"/>
                  <a:ext cx="36684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1A826FD-0BBE-B1FB-7425-E74D1DE38027}"/>
                    </a:ext>
                  </a:extLst>
                </p14:cNvPr>
                <p14:cNvContentPartPr/>
                <p14:nvPr/>
              </p14:nvContentPartPr>
              <p14:xfrm>
                <a:off x="5805711" y="4537061"/>
                <a:ext cx="114480" cy="1425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1A826FD-0BBE-B1FB-7425-E74D1DE3802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796711" y="4528061"/>
                  <a:ext cx="1321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E095EDC2-729E-C63E-10AF-C3441BC25B82}"/>
                    </a:ext>
                  </a:extLst>
                </p14:cNvPr>
                <p14:cNvContentPartPr/>
                <p14:nvPr/>
              </p14:nvContentPartPr>
              <p14:xfrm>
                <a:off x="5863671" y="4514741"/>
                <a:ext cx="136080" cy="10620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E095EDC2-729E-C63E-10AF-C3441BC25B8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855031" y="4505741"/>
                  <a:ext cx="1537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B655EC5-ED5C-8237-1CED-85D6E1CC59E0}"/>
                    </a:ext>
                  </a:extLst>
                </p14:cNvPr>
                <p14:cNvContentPartPr/>
                <p14:nvPr/>
              </p14:nvContentPartPr>
              <p14:xfrm>
                <a:off x="6035391" y="4399901"/>
                <a:ext cx="258120" cy="17100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B655EC5-ED5C-8237-1CED-85D6E1CC59E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026751" y="4391261"/>
                  <a:ext cx="2757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F6E6256-5FDC-571A-2FC3-A890393C8720}"/>
                    </a:ext>
                  </a:extLst>
                </p14:cNvPr>
                <p14:cNvContentPartPr/>
                <p14:nvPr/>
              </p14:nvContentPartPr>
              <p14:xfrm>
                <a:off x="5133231" y="5687981"/>
                <a:ext cx="99720" cy="11340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F6E6256-5FDC-571A-2FC3-A890393C872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124591" y="5679341"/>
                  <a:ext cx="1173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7839AF1-8146-A13E-9325-FA62A7F3A608}"/>
                    </a:ext>
                  </a:extLst>
                </p14:cNvPr>
                <p14:cNvContentPartPr/>
                <p14:nvPr/>
              </p14:nvContentPartPr>
              <p14:xfrm>
                <a:off x="5358951" y="5457581"/>
                <a:ext cx="176400" cy="1634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7839AF1-8146-A13E-9325-FA62A7F3A60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349951" y="5448581"/>
                  <a:ext cx="1940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05B2F30-3125-1823-F8BE-968E5C1A201E}"/>
                    </a:ext>
                  </a:extLst>
                </p14:cNvPr>
                <p14:cNvContentPartPr/>
                <p14:nvPr/>
              </p14:nvContentPartPr>
              <p14:xfrm>
                <a:off x="5509071" y="5390261"/>
                <a:ext cx="81360" cy="7812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05B2F30-3125-1823-F8BE-968E5C1A201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500431" y="5381621"/>
                  <a:ext cx="990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E09FF2E3-C9FE-2E9F-9575-3F26EBE665D8}"/>
                    </a:ext>
                  </a:extLst>
                </p14:cNvPr>
                <p14:cNvContentPartPr/>
                <p14:nvPr/>
              </p14:nvContentPartPr>
              <p14:xfrm>
                <a:off x="5548671" y="5316461"/>
                <a:ext cx="144360" cy="11268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E09FF2E3-C9FE-2E9F-9575-3F26EBE665D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539671" y="5307821"/>
                  <a:ext cx="1620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28820E8-C8B6-4ED6-2CB7-2122B7DDDDCB}"/>
                    </a:ext>
                  </a:extLst>
                </p14:cNvPr>
                <p14:cNvContentPartPr/>
                <p14:nvPr/>
              </p14:nvContentPartPr>
              <p14:xfrm>
                <a:off x="5703831" y="5093261"/>
                <a:ext cx="252000" cy="25308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28820E8-C8B6-4ED6-2CB7-2122B7DDDDC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695191" y="5084621"/>
                  <a:ext cx="26964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E36DC1D-EBF1-8AE9-5418-F2D7EAE8032D}"/>
                    </a:ext>
                  </a:extLst>
                </p14:cNvPr>
                <p14:cNvContentPartPr/>
                <p14:nvPr/>
              </p14:nvContentPartPr>
              <p14:xfrm>
                <a:off x="5836311" y="5043941"/>
                <a:ext cx="112680" cy="8568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E36DC1D-EBF1-8AE9-5418-F2D7EAE8032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827311" y="5035301"/>
                  <a:ext cx="1303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EB28F74-10D8-374C-AE7A-19DFEFC53D39}"/>
                    </a:ext>
                  </a:extLst>
                </p14:cNvPr>
                <p14:cNvContentPartPr/>
                <p14:nvPr/>
              </p14:nvContentPartPr>
              <p14:xfrm>
                <a:off x="5895711" y="5151221"/>
                <a:ext cx="113760" cy="8568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EB28F74-10D8-374C-AE7A-19DFEFC53D3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886711" y="5142221"/>
                  <a:ext cx="1314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4A12F7FD-09C8-43B8-E12F-2B6B30BACC42}"/>
                    </a:ext>
                  </a:extLst>
                </p14:cNvPr>
                <p14:cNvContentPartPr/>
                <p14:nvPr/>
              </p14:nvContentPartPr>
              <p14:xfrm>
                <a:off x="5655591" y="4641461"/>
                <a:ext cx="561960" cy="48384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4A12F7FD-09C8-43B8-E12F-2B6B30BACC4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646591" y="4632461"/>
                  <a:ext cx="579600" cy="50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5AD4BEC-3AB0-CFC7-E23C-4B4BF20FE6DD}"/>
              </a:ext>
            </a:extLst>
          </p:cNvPr>
          <p:cNvGrpSpPr/>
          <p:nvPr/>
        </p:nvGrpSpPr>
        <p:grpSpPr>
          <a:xfrm>
            <a:off x="6587631" y="4380461"/>
            <a:ext cx="3052800" cy="2916360"/>
            <a:chOff x="6587631" y="4380461"/>
            <a:chExt cx="3052800" cy="2916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C97124D-F74A-3432-5608-6D4B94A9A2A0}"/>
                    </a:ext>
                  </a:extLst>
                </p14:cNvPr>
                <p14:cNvContentPartPr/>
                <p14:nvPr/>
              </p14:nvContentPartPr>
              <p14:xfrm>
                <a:off x="7347951" y="4897781"/>
                <a:ext cx="143280" cy="1249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C97124D-F74A-3432-5608-6D4B94A9A2A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338951" y="4888781"/>
                  <a:ext cx="1609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E609789-CC1F-38F1-F990-A227ECA41571}"/>
                    </a:ext>
                  </a:extLst>
                </p14:cNvPr>
                <p14:cNvContentPartPr/>
                <p14:nvPr/>
              </p14:nvContentPartPr>
              <p14:xfrm>
                <a:off x="7487271" y="4728581"/>
                <a:ext cx="309960" cy="2527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E609789-CC1F-38F1-F990-A227ECA4157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478271" y="4719941"/>
                  <a:ext cx="3276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62DACC1-EE18-5ECF-C404-D674C747B697}"/>
                    </a:ext>
                  </a:extLst>
                </p14:cNvPr>
                <p14:cNvContentPartPr/>
                <p14:nvPr/>
              </p14:nvContentPartPr>
              <p14:xfrm>
                <a:off x="7669071" y="4980221"/>
                <a:ext cx="436680" cy="3769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62DACC1-EE18-5ECF-C404-D674C747B69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660431" y="4971221"/>
                  <a:ext cx="45432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BD5D97C-C84F-F479-2F89-90DD9CA9C752}"/>
                    </a:ext>
                  </a:extLst>
                </p14:cNvPr>
                <p14:cNvContentPartPr/>
                <p14:nvPr/>
              </p14:nvContentPartPr>
              <p14:xfrm>
                <a:off x="8957511" y="5689781"/>
                <a:ext cx="93240" cy="280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BD5D97C-C84F-F479-2F89-90DD9CA9C75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948871" y="5681141"/>
                  <a:ext cx="110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62B7EEB-D3D3-E02D-FE73-9480AFD2359C}"/>
                    </a:ext>
                  </a:extLst>
                </p14:cNvPr>
                <p14:cNvContentPartPr/>
                <p14:nvPr/>
              </p14:nvContentPartPr>
              <p14:xfrm>
                <a:off x="8985591" y="5669621"/>
                <a:ext cx="28440" cy="7092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62B7EEB-D3D3-E02D-FE73-9480AFD2359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976591" y="5660981"/>
                  <a:ext cx="460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1C403D3-3ED1-5EBA-B836-6889AD3F0722}"/>
                    </a:ext>
                  </a:extLst>
                </p14:cNvPr>
                <p14:cNvContentPartPr/>
                <p14:nvPr/>
              </p14:nvContentPartPr>
              <p14:xfrm>
                <a:off x="9151191" y="5668541"/>
                <a:ext cx="52920" cy="252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1C403D3-3ED1-5EBA-B836-6889AD3F072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142191" y="5659901"/>
                  <a:ext cx="705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5ADE582-EFBA-F131-E17E-E2C9E5853E16}"/>
                    </a:ext>
                  </a:extLst>
                </p14:cNvPr>
                <p14:cNvContentPartPr/>
                <p14:nvPr/>
              </p14:nvContentPartPr>
              <p14:xfrm>
                <a:off x="9171711" y="5616701"/>
                <a:ext cx="29880" cy="11988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5ADE582-EFBA-F131-E17E-E2C9E5853E1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162711" y="5608061"/>
                  <a:ext cx="475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B567143-A09C-6E1B-5968-DC19E161212E}"/>
                    </a:ext>
                  </a:extLst>
                </p14:cNvPr>
                <p14:cNvContentPartPr/>
                <p14:nvPr/>
              </p14:nvContentPartPr>
              <p14:xfrm>
                <a:off x="8971551" y="5797061"/>
                <a:ext cx="323280" cy="44496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B567143-A09C-6E1B-5968-DC19E161212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962551" y="5788061"/>
                  <a:ext cx="34092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EC4CE39-ECAB-342D-9994-FDB7514F8C88}"/>
                    </a:ext>
                  </a:extLst>
                </p14:cNvPr>
                <p14:cNvContentPartPr/>
                <p14:nvPr/>
              </p14:nvContentPartPr>
              <p14:xfrm>
                <a:off x="8945271" y="6349661"/>
                <a:ext cx="356040" cy="3171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EC4CE39-ECAB-342D-9994-FDB7514F8C8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936271" y="6340661"/>
                  <a:ext cx="37368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A4ACD2D-C613-5958-26E4-192CB8ADDB0E}"/>
                    </a:ext>
                  </a:extLst>
                </p14:cNvPr>
                <p14:cNvContentPartPr/>
                <p14:nvPr/>
              </p14:nvContentPartPr>
              <p14:xfrm>
                <a:off x="9058671" y="6730541"/>
                <a:ext cx="69840" cy="15768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A4ACD2D-C613-5958-26E4-192CB8ADDB0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050031" y="6721541"/>
                  <a:ext cx="874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DB3AA0B-E42E-B2A1-8F21-8D421CBF1A8A}"/>
                    </a:ext>
                  </a:extLst>
                </p14:cNvPr>
                <p14:cNvContentPartPr/>
                <p14:nvPr/>
              </p14:nvContentPartPr>
              <p14:xfrm>
                <a:off x="9191871" y="6937541"/>
                <a:ext cx="144720" cy="1389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DB3AA0B-E42E-B2A1-8F21-8D421CBF1A8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183231" y="6928901"/>
                  <a:ext cx="1623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BF52796-FE07-7775-9059-B6B501C0CB91}"/>
                    </a:ext>
                  </a:extLst>
                </p14:cNvPr>
                <p14:cNvContentPartPr/>
                <p14:nvPr/>
              </p14:nvContentPartPr>
              <p14:xfrm>
                <a:off x="9316431" y="6858341"/>
                <a:ext cx="248400" cy="28332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BF52796-FE07-7775-9059-B6B501C0CB9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307431" y="6849341"/>
                  <a:ext cx="26604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3B8E491-CC07-97F4-4FE2-516AABFF1CF5}"/>
                    </a:ext>
                  </a:extLst>
                </p14:cNvPr>
                <p14:cNvContentPartPr/>
                <p14:nvPr/>
              </p14:nvContentPartPr>
              <p14:xfrm>
                <a:off x="9634671" y="6983621"/>
                <a:ext cx="5760" cy="93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3B8E491-CC07-97F4-4FE2-516AABFF1CF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625671" y="6974981"/>
                  <a:ext cx="234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5BD2E7D-AB88-EC29-0B6A-8F2A0C52DDC6}"/>
                    </a:ext>
                  </a:extLst>
                </p14:cNvPr>
                <p14:cNvContentPartPr/>
                <p14:nvPr/>
              </p14:nvContentPartPr>
              <p14:xfrm>
                <a:off x="7989471" y="6151301"/>
                <a:ext cx="476280" cy="5331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5BD2E7D-AB88-EC29-0B6A-8F2A0C52DDC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980471" y="6142661"/>
                  <a:ext cx="49392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CB771B5-F396-C87B-4474-DB4D9E169785}"/>
                    </a:ext>
                  </a:extLst>
                </p14:cNvPr>
                <p14:cNvContentPartPr/>
                <p14:nvPr/>
              </p14:nvContentPartPr>
              <p14:xfrm>
                <a:off x="8420031" y="6140861"/>
                <a:ext cx="62640" cy="856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CB771B5-F396-C87B-4474-DB4D9E16978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411031" y="6132221"/>
                  <a:ext cx="8028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72BE242-919A-2A8A-4F53-8F56C2AA9A68}"/>
                    </a:ext>
                  </a:extLst>
                </p14:cNvPr>
                <p14:cNvContentPartPr/>
                <p14:nvPr/>
              </p14:nvContentPartPr>
              <p14:xfrm>
                <a:off x="8030151" y="6558461"/>
                <a:ext cx="416160" cy="1702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72BE242-919A-2A8A-4F53-8F56C2AA9A6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021151" y="6549821"/>
                  <a:ext cx="4338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EA4252D-D5B1-B6D3-588B-6D5B13C3967D}"/>
                    </a:ext>
                  </a:extLst>
                </p14:cNvPr>
                <p14:cNvContentPartPr/>
                <p14:nvPr/>
              </p14:nvContentPartPr>
              <p14:xfrm>
                <a:off x="8389791" y="6532901"/>
                <a:ext cx="61920" cy="8100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EA4252D-D5B1-B6D3-588B-6D5B13C3967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381151" y="6523901"/>
                  <a:ext cx="795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CA06E5D-9488-5648-58E4-D9F58A89BE15}"/>
                    </a:ext>
                  </a:extLst>
                </p14:cNvPr>
                <p14:cNvContentPartPr/>
                <p14:nvPr/>
              </p14:nvContentPartPr>
              <p14:xfrm>
                <a:off x="8394831" y="6550181"/>
                <a:ext cx="23760" cy="6156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CA06E5D-9488-5648-58E4-D9F58A89BE1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385831" y="6541541"/>
                  <a:ext cx="414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B714A7B-0443-8EDA-5141-F19C8B3A494E}"/>
                    </a:ext>
                  </a:extLst>
                </p14:cNvPr>
                <p14:cNvContentPartPr/>
                <p14:nvPr/>
              </p14:nvContentPartPr>
              <p14:xfrm>
                <a:off x="7338231" y="6753221"/>
                <a:ext cx="136440" cy="1288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B714A7B-0443-8EDA-5141-F19C8B3A494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329231" y="6744221"/>
                  <a:ext cx="1540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30A86BC-5C7F-4E8D-8944-63BA7D42BB41}"/>
                    </a:ext>
                  </a:extLst>
                </p14:cNvPr>
                <p14:cNvContentPartPr/>
                <p14:nvPr/>
              </p14:nvContentPartPr>
              <p14:xfrm>
                <a:off x="7431111" y="6629741"/>
                <a:ext cx="183960" cy="1386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30A86BC-5C7F-4E8D-8944-63BA7D42BB4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422471" y="6620741"/>
                  <a:ext cx="2016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5E6C050-81E5-A946-7B77-C27222A65EC0}"/>
                    </a:ext>
                  </a:extLst>
                </p14:cNvPr>
                <p14:cNvContentPartPr/>
                <p14:nvPr/>
              </p14:nvContentPartPr>
              <p14:xfrm>
                <a:off x="7620471" y="6530381"/>
                <a:ext cx="194760" cy="14112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5E6C050-81E5-A946-7B77-C27222A65EC0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611471" y="6521381"/>
                  <a:ext cx="2124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ADD1F79-1C40-539A-B3D8-D7F3269B85DC}"/>
                    </a:ext>
                  </a:extLst>
                </p14:cNvPr>
                <p14:cNvContentPartPr/>
                <p14:nvPr/>
              </p14:nvContentPartPr>
              <p14:xfrm>
                <a:off x="7797951" y="6384941"/>
                <a:ext cx="155880" cy="22860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ADD1F79-1C40-539A-B3D8-D7F3269B85D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788951" y="6376301"/>
                  <a:ext cx="1735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B2F1728-E51D-310B-F34D-FF480650B3A1}"/>
                    </a:ext>
                  </a:extLst>
                </p14:cNvPr>
                <p14:cNvContentPartPr/>
                <p14:nvPr/>
              </p14:nvContentPartPr>
              <p14:xfrm>
                <a:off x="7990551" y="6159221"/>
                <a:ext cx="184680" cy="16560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B2F1728-E51D-310B-F34D-FF480650B3A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981551" y="6150221"/>
                  <a:ext cx="2023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980F6C6-423E-1980-5415-F37CF2EA8557}"/>
                    </a:ext>
                  </a:extLst>
                </p14:cNvPr>
                <p14:cNvContentPartPr/>
                <p14:nvPr/>
              </p14:nvContentPartPr>
              <p14:xfrm>
                <a:off x="8145711" y="6142661"/>
                <a:ext cx="9360" cy="270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980F6C6-423E-1980-5415-F37CF2EA855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137071" y="6133661"/>
                  <a:ext cx="27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AD90E08-A5CF-C74C-CDF4-F878C8006FF7}"/>
                    </a:ext>
                  </a:extLst>
                </p14:cNvPr>
                <p14:cNvContentPartPr/>
                <p14:nvPr/>
              </p14:nvContentPartPr>
              <p14:xfrm>
                <a:off x="7939431" y="7122581"/>
                <a:ext cx="93960" cy="17424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AD90E08-A5CF-C74C-CDF4-F878C8006FF7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930431" y="7113581"/>
                  <a:ext cx="1116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D9CD3A5-43A2-09BF-A7D4-233FB619184C}"/>
                    </a:ext>
                  </a:extLst>
                </p14:cNvPr>
                <p14:cNvContentPartPr/>
                <p14:nvPr/>
              </p14:nvContentPartPr>
              <p14:xfrm>
                <a:off x="8041671" y="7041221"/>
                <a:ext cx="52200" cy="11484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D9CD3A5-43A2-09BF-A7D4-233FB619184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033031" y="7032581"/>
                  <a:ext cx="698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CA23E1F-A16F-10D0-52D1-9A8F47EAAC16}"/>
                    </a:ext>
                  </a:extLst>
                </p14:cNvPr>
                <p14:cNvContentPartPr/>
                <p14:nvPr/>
              </p14:nvContentPartPr>
              <p14:xfrm>
                <a:off x="8126631" y="7005581"/>
                <a:ext cx="80640" cy="9396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CA23E1F-A16F-10D0-52D1-9A8F47EAAC1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117631" y="6996581"/>
                  <a:ext cx="982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3D26149-6BA0-3245-9AF6-F3E6B11E783B}"/>
                    </a:ext>
                  </a:extLst>
                </p14:cNvPr>
                <p14:cNvContentPartPr/>
                <p14:nvPr/>
              </p14:nvContentPartPr>
              <p14:xfrm>
                <a:off x="8191071" y="6870941"/>
                <a:ext cx="92160" cy="1378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3D26149-6BA0-3245-9AF6-F3E6B11E783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182431" y="6862301"/>
                  <a:ext cx="1098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D6FACD9-9C92-3C1D-953B-63980C7250C7}"/>
                    </a:ext>
                  </a:extLst>
                </p14:cNvPr>
                <p14:cNvContentPartPr/>
                <p14:nvPr/>
              </p14:nvContentPartPr>
              <p14:xfrm>
                <a:off x="8342271" y="6890381"/>
                <a:ext cx="130320" cy="874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D6FACD9-9C92-3C1D-953B-63980C7250C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333631" y="6881741"/>
                  <a:ext cx="14796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C07C5A8-011A-8CBB-77BC-CFB8353A72A5}"/>
                    </a:ext>
                  </a:extLst>
                </p14:cNvPr>
                <p14:cNvContentPartPr/>
                <p14:nvPr/>
              </p14:nvContentPartPr>
              <p14:xfrm>
                <a:off x="8384751" y="6804341"/>
                <a:ext cx="19800" cy="32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C07C5A8-011A-8CBB-77BC-CFB8353A72A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375751" y="6795341"/>
                  <a:ext cx="37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B16C831-F8D2-D571-1902-3E5333A6DBAB}"/>
                    </a:ext>
                  </a:extLst>
                </p14:cNvPr>
                <p14:cNvContentPartPr/>
                <p14:nvPr/>
              </p14:nvContentPartPr>
              <p14:xfrm>
                <a:off x="8489511" y="6807941"/>
                <a:ext cx="122760" cy="882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B16C831-F8D2-D571-1902-3E5333A6DBA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480511" y="6798941"/>
                  <a:ext cx="140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8B432FA-B2FD-DB3D-E70E-76E49D933657}"/>
                    </a:ext>
                  </a:extLst>
                </p14:cNvPr>
                <p14:cNvContentPartPr/>
                <p14:nvPr/>
              </p14:nvContentPartPr>
              <p14:xfrm>
                <a:off x="8364951" y="7063901"/>
                <a:ext cx="376920" cy="1918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8B432FA-B2FD-DB3D-E70E-76E49D93365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356311" y="7055261"/>
                  <a:ext cx="3945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DB17F7A-FC11-83F4-4A15-189179025F79}"/>
                    </a:ext>
                  </a:extLst>
                </p14:cNvPr>
                <p14:cNvContentPartPr/>
                <p14:nvPr/>
              </p14:nvContentPartPr>
              <p14:xfrm>
                <a:off x="8795151" y="7073261"/>
                <a:ext cx="3960" cy="324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DB17F7A-FC11-83F4-4A15-189179025F7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786511" y="7064261"/>
                  <a:ext cx="21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CA1AAED-35F5-D8F6-D886-1735F34C73DF}"/>
                    </a:ext>
                  </a:extLst>
                </p14:cNvPr>
                <p14:cNvContentPartPr/>
                <p14:nvPr/>
              </p14:nvContentPartPr>
              <p14:xfrm>
                <a:off x="7049871" y="5831981"/>
                <a:ext cx="215640" cy="1969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CA1AAED-35F5-D8F6-D886-1735F34C73D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041231" y="5823341"/>
                  <a:ext cx="2332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7F090BB-E61E-10E3-9EB6-7D18A6C1906C}"/>
                    </a:ext>
                  </a:extLst>
                </p14:cNvPr>
                <p14:cNvContentPartPr/>
                <p14:nvPr/>
              </p14:nvContentPartPr>
              <p14:xfrm>
                <a:off x="7366671" y="5963381"/>
                <a:ext cx="5760" cy="504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7F090BB-E61E-10E3-9EB6-7D18A6C1906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357671" y="5954381"/>
                  <a:ext cx="234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8605DE1-0FFF-375C-5C09-FFBEEA656618}"/>
                    </a:ext>
                  </a:extLst>
                </p14:cNvPr>
                <p14:cNvContentPartPr/>
                <p14:nvPr/>
              </p14:nvContentPartPr>
              <p14:xfrm>
                <a:off x="7373151" y="5920541"/>
                <a:ext cx="115560" cy="16992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8605DE1-0FFF-375C-5C09-FFBEEA65661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364511" y="5911541"/>
                  <a:ext cx="1332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A25DA98-D734-C1E7-69DC-8241D5063EFE}"/>
                    </a:ext>
                  </a:extLst>
                </p14:cNvPr>
                <p14:cNvContentPartPr/>
                <p14:nvPr/>
              </p14:nvContentPartPr>
              <p14:xfrm>
                <a:off x="7336431" y="5884181"/>
                <a:ext cx="97920" cy="7992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A25DA98-D734-C1E7-69DC-8241D5063EF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327791" y="5875541"/>
                  <a:ext cx="1155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4992C3E-4ABA-4981-D47D-3F0465B04009}"/>
                    </a:ext>
                  </a:extLst>
                </p14:cNvPr>
                <p14:cNvContentPartPr/>
                <p14:nvPr/>
              </p14:nvContentPartPr>
              <p14:xfrm>
                <a:off x="7458831" y="5793461"/>
                <a:ext cx="42120" cy="9936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4992C3E-4ABA-4981-D47D-3F0465B0400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450191" y="5784461"/>
                  <a:ext cx="597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32DD402-5972-874D-F86F-70C532A8361E}"/>
                    </a:ext>
                  </a:extLst>
                </p14:cNvPr>
                <p14:cNvContentPartPr/>
                <p14:nvPr/>
              </p14:nvContentPartPr>
              <p14:xfrm>
                <a:off x="7539471" y="5758541"/>
                <a:ext cx="67680" cy="7956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32DD402-5972-874D-F86F-70C532A8361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530471" y="5749901"/>
                  <a:ext cx="8532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5A05077-C4CE-5C28-8759-E12625B1D824}"/>
                    </a:ext>
                  </a:extLst>
                </p14:cNvPr>
                <p14:cNvContentPartPr/>
                <p14:nvPr/>
              </p14:nvContentPartPr>
              <p14:xfrm>
                <a:off x="7548471" y="5627501"/>
                <a:ext cx="105120" cy="12780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5A05077-C4CE-5C28-8759-E12625B1D82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539471" y="5618501"/>
                  <a:ext cx="12276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5028FB6-24A2-079E-037A-812C23346EAD}"/>
                    </a:ext>
                  </a:extLst>
                </p14:cNvPr>
                <p14:cNvContentPartPr/>
                <p14:nvPr/>
              </p14:nvContentPartPr>
              <p14:xfrm>
                <a:off x="7703631" y="5605541"/>
                <a:ext cx="155520" cy="957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5028FB6-24A2-079E-037A-812C23346EA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694991" y="5596901"/>
                  <a:ext cx="1731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EFD2099-CCAE-A7A6-5C9E-AC6600EDD185}"/>
                    </a:ext>
                  </a:extLst>
                </p14:cNvPr>
                <p14:cNvContentPartPr/>
                <p14:nvPr/>
              </p14:nvContentPartPr>
              <p14:xfrm>
                <a:off x="7752951" y="5536421"/>
                <a:ext cx="39240" cy="1512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EFD2099-CCAE-A7A6-5C9E-AC6600EDD185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744311" y="5527421"/>
                  <a:ext cx="568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894A251-801F-3303-25F5-2C6E96C4831E}"/>
                    </a:ext>
                  </a:extLst>
                </p14:cNvPr>
                <p14:cNvContentPartPr/>
                <p14:nvPr/>
              </p14:nvContentPartPr>
              <p14:xfrm>
                <a:off x="7871031" y="5507981"/>
                <a:ext cx="128160" cy="8136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894A251-801F-3303-25F5-2C6E96C4831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862391" y="5498981"/>
                  <a:ext cx="1458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74ECEE8-6342-0046-9230-AC407A0DA0B6}"/>
                    </a:ext>
                  </a:extLst>
                </p14:cNvPr>
                <p14:cNvContentPartPr/>
                <p14:nvPr/>
              </p14:nvContentPartPr>
              <p14:xfrm>
                <a:off x="7716591" y="5903981"/>
                <a:ext cx="130680" cy="13212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74ECEE8-6342-0046-9230-AC407A0DA0B6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707951" y="5895341"/>
                  <a:ext cx="1483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C2B1741-D4CD-6198-C328-4F9A90D5E56E}"/>
                    </a:ext>
                  </a:extLst>
                </p14:cNvPr>
                <p14:cNvContentPartPr/>
                <p14:nvPr/>
              </p14:nvContentPartPr>
              <p14:xfrm>
                <a:off x="7818111" y="5720741"/>
                <a:ext cx="246240" cy="21168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C2B1741-D4CD-6198-C328-4F9A90D5E56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809471" y="5711741"/>
                  <a:ext cx="2638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05E038A-1339-73E4-40C0-A281584E85F8}"/>
                    </a:ext>
                  </a:extLst>
                </p14:cNvPr>
                <p14:cNvContentPartPr/>
                <p14:nvPr/>
              </p14:nvContentPartPr>
              <p14:xfrm>
                <a:off x="8076951" y="5662061"/>
                <a:ext cx="53280" cy="7524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05E038A-1339-73E4-40C0-A281584E85F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067951" y="5653421"/>
                  <a:ext cx="709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6076F82-7446-D89C-741E-2FC24E19DA08}"/>
                    </a:ext>
                  </a:extLst>
                </p14:cNvPr>
                <p14:cNvContentPartPr/>
                <p14:nvPr/>
              </p14:nvContentPartPr>
              <p14:xfrm>
                <a:off x="8152191" y="5568101"/>
                <a:ext cx="68760" cy="9072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6076F82-7446-D89C-741E-2FC24E19DA08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143551" y="5559101"/>
                  <a:ext cx="864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46F13EF-8D97-E49B-D10F-EE39D2BCDD55}"/>
                    </a:ext>
                  </a:extLst>
                </p14:cNvPr>
                <p14:cNvContentPartPr/>
                <p14:nvPr/>
              </p14:nvContentPartPr>
              <p14:xfrm>
                <a:off x="8175591" y="5401421"/>
                <a:ext cx="137520" cy="16344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46F13EF-8D97-E49B-D10F-EE39D2BCDD55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166591" y="5392781"/>
                  <a:ext cx="1551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1E839B9-F5E4-6B52-3A06-E1227ACF05FB}"/>
                    </a:ext>
                  </a:extLst>
                </p14:cNvPr>
                <p14:cNvContentPartPr/>
                <p14:nvPr/>
              </p14:nvContentPartPr>
              <p14:xfrm>
                <a:off x="8350551" y="5420861"/>
                <a:ext cx="17280" cy="2988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1E839B9-F5E4-6B52-3A06-E1227ACF05FB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341911" y="5412221"/>
                  <a:ext cx="349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150859F-9367-B16B-D64A-69E0B51CCA32}"/>
                    </a:ext>
                  </a:extLst>
                </p14:cNvPr>
                <p14:cNvContentPartPr/>
                <p14:nvPr/>
              </p14:nvContentPartPr>
              <p14:xfrm>
                <a:off x="6587631" y="5276861"/>
                <a:ext cx="229320" cy="38160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150859F-9367-B16B-D64A-69E0B51CCA3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578991" y="5268221"/>
                  <a:ext cx="2469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EB5AC29-581A-FA26-B2D3-5092B22CD530}"/>
                    </a:ext>
                  </a:extLst>
                </p14:cNvPr>
                <p14:cNvContentPartPr/>
                <p14:nvPr/>
              </p14:nvContentPartPr>
              <p14:xfrm>
                <a:off x="6602391" y="5555861"/>
                <a:ext cx="58320" cy="9180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EB5AC29-581A-FA26-B2D3-5092B22CD530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593751" y="5546861"/>
                  <a:ext cx="759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92311BF-F0E6-3150-B5C8-5D5256CEF8C8}"/>
                    </a:ext>
                  </a:extLst>
                </p14:cNvPr>
                <p14:cNvContentPartPr/>
                <p14:nvPr/>
              </p14:nvContentPartPr>
              <p14:xfrm>
                <a:off x="6810831" y="4765301"/>
                <a:ext cx="253080" cy="42444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92311BF-F0E6-3150-B5C8-5D5256CEF8C8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801831" y="4756661"/>
                  <a:ext cx="27072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8F650C1-76F2-D127-610D-24911590B262}"/>
                    </a:ext>
                  </a:extLst>
                </p14:cNvPr>
                <p14:cNvContentPartPr/>
                <p14:nvPr/>
              </p14:nvContentPartPr>
              <p14:xfrm>
                <a:off x="7051311" y="4608701"/>
                <a:ext cx="83160" cy="12636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8F650C1-76F2-D127-610D-24911590B26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042311" y="4600061"/>
                  <a:ext cx="1008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D5E0CEBB-0A6D-0EB0-E858-5A9CB5CEBD8F}"/>
                    </a:ext>
                  </a:extLst>
                </p14:cNvPr>
                <p14:cNvContentPartPr/>
                <p14:nvPr/>
              </p14:nvContentPartPr>
              <p14:xfrm>
                <a:off x="7094871" y="4548941"/>
                <a:ext cx="112680" cy="12744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D5E0CEBB-0A6D-0EB0-E858-5A9CB5CEBD8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085871" y="4539941"/>
                  <a:ext cx="1303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D370A93-4417-CF9B-A893-E90B0CB63C4E}"/>
                    </a:ext>
                  </a:extLst>
                </p14:cNvPr>
                <p14:cNvContentPartPr/>
                <p14:nvPr/>
              </p14:nvContentPartPr>
              <p14:xfrm>
                <a:off x="7234551" y="4380461"/>
                <a:ext cx="245520" cy="21816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D370A93-4417-CF9B-A893-E90B0CB63C4E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225551" y="4371821"/>
                  <a:ext cx="263160" cy="23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BA375C0-38D4-8F4D-C61E-793B918273F7}"/>
              </a:ext>
            </a:extLst>
          </p:cNvPr>
          <p:cNvGrpSpPr/>
          <p:nvPr/>
        </p:nvGrpSpPr>
        <p:grpSpPr>
          <a:xfrm>
            <a:off x="5632911" y="5980301"/>
            <a:ext cx="705600" cy="463680"/>
            <a:chOff x="5632911" y="5980301"/>
            <a:chExt cx="705600" cy="463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489DFCF-BC69-1A89-90E7-3833C476E68C}"/>
                    </a:ext>
                  </a:extLst>
                </p14:cNvPr>
                <p14:cNvContentPartPr/>
                <p14:nvPr/>
              </p14:nvContentPartPr>
              <p14:xfrm>
                <a:off x="6126831" y="6106301"/>
                <a:ext cx="211680" cy="19620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489DFCF-BC69-1A89-90E7-3833C476E68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117831" y="6097301"/>
                  <a:ext cx="2293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AA5FE9C-CF82-8F2D-1F5B-C740FAF1F9AC}"/>
                    </a:ext>
                  </a:extLst>
                </p14:cNvPr>
                <p14:cNvContentPartPr/>
                <p14:nvPr/>
              </p14:nvContentPartPr>
              <p14:xfrm>
                <a:off x="5632911" y="6240221"/>
                <a:ext cx="168840" cy="20376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AA5FE9C-CF82-8F2D-1F5B-C740FAF1F9A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624271" y="6231221"/>
                  <a:ext cx="1864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1B9053FF-A5ED-15D5-423D-9D78EA7C39C5}"/>
                    </a:ext>
                  </a:extLst>
                </p14:cNvPr>
                <p14:cNvContentPartPr/>
                <p14:nvPr/>
              </p14:nvContentPartPr>
              <p14:xfrm>
                <a:off x="5783031" y="6144101"/>
                <a:ext cx="187560" cy="13788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1B9053FF-A5ED-15D5-423D-9D78EA7C39C5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774391" y="6135461"/>
                  <a:ext cx="2052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B949BBB-55A5-F7FF-B99D-6ADD64959585}"/>
                    </a:ext>
                  </a:extLst>
                </p14:cNvPr>
                <p14:cNvContentPartPr/>
                <p14:nvPr/>
              </p14:nvContentPartPr>
              <p14:xfrm>
                <a:off x="5955471" y="6096941"/>
                <a:ext cx="89640" cy="9684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B949BBB-55A5-F7FF-B99D-6ADD6495958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946831" y="6087941"/>
                  <a:ext cx="10728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D15AC068-3963-8732-DBF0-3C79C45965EF}"/>
                    </a:ext>
                  </a:extLst>
                </p14:cNvPr>
                <p14:cNvContentPartPr/>
                <p14:nvPr/>
              </p14:nvContentPartPr>
              <p14:xfrm>
                <a:off x="6081831" y="6014501"/>
                <a:ext cx="131760" cy="14256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D15AC068-3963-8732-DBF0-3C79C45965EF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073191" y="6005501"/>
                  <a:ext cx="1494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95A7BD8-B709-6C2F-D049-09FE7DFD2AFE}"/>
                    </a:ext>
                  </a:extLst>
                </p14:cNvPr>
                <p14:cNvContentPartPr/>
                <p14:nvPr/>
              </p14:nvContentPartPr>
              <p14:xfrm>
                <a:off x="6039711" y="5980301"/>
                <a:ext cx="146520" cy="11556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395A7BD8-B709-6C2F-D049-09FE7DFD2AFE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031071" y="5971661"/>
                  <a:ext cx="1641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A27AF69C-BBD2-4B3A-68E5-DB84D95D7299}"/>
                    </a:ext>
                  </a:extLst>
                </p14:cNvPr>
                <p14:cNvContentPartPr/>
                <p14:nvPr/>
              </p14:nvContentPartPr>
              <p14:xfrm>
                <a:off x="6089751" y="6026381"/>
                <a:ext cx="125280" cy="13248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A27AF69C-BBD2-4B3A-68E5-DB84D95D729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081111" y="6017741"/>
                  <a:ext cx="1429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F3725EA-23A4-E4C4-8B93-2383CFFFC0C1}"/>
                    </a:ext>
                  </a:extLst>
                </p14:cNvPr>
                <p14:cNvContentPartPr/>
                <p14:nvPr/>
              </p14:nvContentPartPr>
              <p14:xfrm>
                <a:off x="6121791" y="6065261"/>
                <a:ext cx="138240" cy="13104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F3725EA-23A4-E4C4-8B93-2383CFFFC0C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112791" y="6056261"/>
                  <a:ext cx="155880" cy="14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7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B5B076B7-B68A-0959-538A-7E9CDB5003ED}"/>
                  </a:ext>
                </a:extLst>
              </p14:cNvPr>
              <p14:cNvContentPartPr/>
              <p14:nvPr/>
            </p14:nvContentPartPr>
            <p14:xfrm>
              <a:off x="7568271" y="3574061"/>
              <a:ext cx="582120" cy="418320"/>
            </p14:xfrm>
          </p:contentPart>
        </mc:Choice>
        <mc:Fallback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B5B076B7-B68A-0959-538A-7E9CDB5003ED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7559271" y="3565061"/>
                <a:ext cx="599760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9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330398C4-8C91-1ADD-53CD-88A01634C6DA}"/>
                  </a:ext>
                </a:extLst>
              </p14:cNvPr>
              <p14:cNvContentPartPr/>
              <p14:nvPr/>
            </p14:nvContentPartPr>
            <p14:xfrm>
              <a:off x="5680431" y="2600261"/>
              <a:ext cx="5760" cy="10800"/>
            </p14:xfrm>
          </p:contentPart>
        </mc:Choice>
        <mc:Fallback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330398C4-8C91-1ADD-53CD-88A01634C6DA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5671431" y="2591621"/>
                <a:ext cx="2340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1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0F64203C-1DC5-D754-6D56-73B5D7491952}"/>
                  </a:ext>
                </a:extLst>
              </p14:cNvPr>
              <p14:cNvContentPartPr/>
              <p14:nvPr/>
            </p14:nvContentPartPr>
            <p14:xfrm>
              <a:off x="4214151" y="1372661"/>
              <a:ext cx="1088640" cy="992880"/>
            </p14:xfrm>
          </p:contentPart>
        </mc:Choice>
        <mc:Fallback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0F64203C-1DC5-D754-6D56-73B5D7491952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4205511" y="1363661"/>
                <a:ext cx="1106280" cy="101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2" name="Group 201">
            <a:extLst>
              <a:ext uri="{FF2B5EF4-FFF2-40B4-BE49-F238E27FC236}">
                <a16:creationId xmlns:a16="http://schemas.microsoft.com/office/drawing/2014/main" id="{747E9965-7BF7-7E64-3FCC-6355BE743A41}"/>
              </a:ext>
            </a:extLst>
          </p:cNvPr>
          <p:cNvGrpSpPr/>
          <p:nvPr/>
        </p:nvGrpSpPr>
        <p:grpSpPr>
          <a:xfrm>
            <a:off x="3156471" y="680741"/>
            <a:ext cx="4006440" cy="1608120"/>
            <a:chOff x="3156471" y="680741"/>
            <a:chExt cx="4006440" cy="1608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53BC6BE-16CB-7A86-882F-1D713C02AC3B}"/>
                    </a:ext>
                  </a:extLst>
                </p14:cNvPr>
                <p14:cNvContentPartPr/>
                <p14:nvPr/>
              </p14:nvContentPartPr>
              <p14:xfrm>
                <a:off x="5086071" y="1839941"/>
                <a:ext cx="573120" cy="1119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53BC6BE-16CB-7A86-882F-1D713C02AC3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077431" y="1831301"/>
                  <a:ext cx="59076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CF67461-EA71-FA89-394F-21836489C4E9}"/>
                    </a:ext>
                  </a:extLst>
                </p14:cNvPr>
                <p14:cNvContentPartPr/>
                <p14:nvPr/>
              </p14:nvContentPartPr>
              <p14:xfrm>
                <a:off x="5608791" y="1903301"/>
                <a:ext cx="102240" cy="691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CF67461-EA71-FA89-394F-21836489C4E9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599791" y="1894661"/>
                  <a:ext cx="1198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B96D459-9DC4-089B-40E3-9C8BFC00DC30}"/>
                    </a:ext>
                  </a:extLst>
                </p14:cNvPr>
                <p14:cNvContentPartPr/>
                <p14:nvPr/>
              </p14:nvContentPartPr>
              <p14:xfrm>
                <a:off x="4303791" y="1848221"/>
                <a:ext cx="406800" cy="4406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B96D459-9DC4-089B-40E3-9C8BFC00DC30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294791" y="1839221"/>
                  <a:ext cx="42444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E8E951A-E7D9-216E-2D0B-AC2887C3F5BC}"/>
                    </a:ext>
                  </a:extLst>
                </p14:cNvPr>
                <p14:cNvContentPartPr/>
                <p14:nvPr/>
              </p14:nvContentPartPr>
              <p14:xfrm>
                <a:off x="4702311" y="1658861"/>
                <a:ext cx="90000" cy="1594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E8E951A-E7D9-216E-2D0B-AC2887C3F5BC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693311" y="1650221"/>
                  <a:ext cx="1076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48B5E37-FF2C-868A-A637-D4FA89B2332C}"/>
                    </a:ext>
                  </a:extLst>
                </p14:cNvPr>
                <p14:cNvContentPartPr/>
                <p14:nvPr/>
              </p14:nvContentPartPr>
              <p14:xfrm>
                <a:off x="4744431" y="1657421"/>
                <a:ext cx="131400" cy="1378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48B5E37-FF2C-868A-A637-D4FA89B2332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735791" y="1648781"/>
                  <a:ext cx="1490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90EF81-0CAD-812F-38A3-3E8CC7679C12}"/>
                    </a:ext>
                  </a:extLst>
                </p14:cNvPr>
                <p14:cNvContentPartPr/>
                <p14:nvPr/>
              </p14:nvContentPartPr>
              <p14:xfrm>
                <a:off x="4935231" y="1497221"/>
                <a:ext cx="254880" cy="2210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90EF81-0CAD-812F-38A3-3E8CC7679C1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926231" y="1488581"/>
                  <a:ext cx="2725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BDE295F2-E709-0CD2-148D-BE94D3A441E9}"/>
                    </a:ext>
                  </a:extLst>
                </p14:cNvPr>
                <p14:cNvContentPartPr/>
                <p14:nvPr/>
              </p14:nvContentPartPr>
              <p14:xfrm>
                <a:off x="5330151" y="1529981"/>
                <a:ext cx="132120" cy="8136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BDE295F2-E709-0CD2-148D-BE94D3A441E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5321511" y="1520981"/>
                  <a:ext cx="1497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1BCD4812-36BD-8147-D6F2-13B8001FF227}"/>
                    </a:ext>
                  </a:extLst>
                </p14:cNvPr>
                <p14:cNvContentPartPr/>
                <p14:nvPr/>
              </p14:nvContentPartPr>
              <p14:xfrm>
                <a:off x="5603391" y="1474181"/>
                <a:ext cx="10440" cy="2556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1BCD4812-36BD-8147-D6F2-13B8001FF227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594391" y="1465181"/>
                  <a:ext cx="280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8E5D22D-E7E9-989B-FDE5-2A035181F557}"/>
                    </a:ext>
                  </a:extLst>
                </p14:cNvPr>
                <p14:cNvContentPartPr/>
                <p14:nvPr/>
              </p14:nvContentPartPr>
              <p14:xfrm>
                <a:off x="5596911" y="1222181"/>
                <a:ext cx="343080" cy="35424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8E5D22D-E7E9-989B-FDE5-2A035181F557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587911" y="1213181"/>
                  <a:ext cx="36072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40D6901C-EFEC-7093-7C06-DE77CF71BB46}"/>
                    </a:ext>
                  </a:extLst>
                </p14:cNvPr>
                <p14:cNvContentPartPr/>
                <p14:nvPr/>
              </p14:nvContentPartPr>
              <p14:xfrm>
                <a:off x="6009471" y="1145141"/>
                <a:ext cx="148320" cy="22968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40D6901C-EFEC-7093-7C06-DE77CF71BB46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000831" y="1136141"/>
                  <a:ext cx="1659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552FC6D-91EF-45D4-B8CA-F78F99F08F96}"/>
                    </a:ext>
                  </a:extLst>
                </p14:cNvPr>
                <p14:cNvContentPartPr/>
                <p14:nvPr/>
              </p14:nvContentPartPr>
              <p14:xfrm>
                <a:off x="6206031" y="1069181"/>
                <a:ext cx="37080" cy="10296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552FC6D-91EF-45D4-B8CA-F78F99F08F96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197391" y="1060541"/>
                  <a:ext cx="547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AA5BA44-0172-8120-7FDA-AA530EA83969}"/>
                    </a:ext>
                  </a:extLst>
                </p14:cNvPr>
                <p14:cNvContentPartPr/>
                <p14:nvPr/>
              </p14:nvContentPartPr>
              <p14:xfrm>
                <a:off x="6299631" y="1043621"/>
                <a:ext cx="48600" cy="8928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AA5BA44-0172-8120-7FDA-AA530EA83969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290631" y="1034621"/>
                  <a:ext cx="6624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1349198-15EA-59AA-3DA3-F65E5577C433}"/>
                    </a:ext>
                  </a:extLst>
                </p14:cNvPr>
                <p14:cNvContentPartPr/>
                <p14:nvPr/>
              </p14:nvContentPartPr>
              <p14:xfrm>
                <a:off x="6317271" y="887021"/>
                <a:ext cx="153000" cy="18720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1349198-15EA-59AA-3DA3-F65E5577C433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308271" y="878021"/>
                  <a:ext cx="1706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6650520-0439-5913-918D-98D37C883002}"/>
                    </a:ext>
                  </a:extLst>
                </p14:cNvPr>
                <p14:cNvContentPartPr/>
                <p14:nvPr/>
              </p14:nvContentPartPr>
              <p14:xfrm>
                <a:off x="6341031" y="832301"/>
                <a:ext cx="112320" cy="23292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6650520-0439-5913-918D-98D37C883002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332031" y="823661"/>
                  <a:ext cx="12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93ED0EA-C23B-1675-E116-5C4F25AD5EA3}"/>
                    </a:ext>
                  </a:extLst>
                </p14:cNvPr>
                <p14:cNvContentPartPr/>
                <p14:nvPr/>
              </p14:nvContentPartPr>
              <p14:xfrm>
                <a:off x="6338511" y="918701"/>
                <a:ext cx="129600" cy="6984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93ED0EA-C23B-1675-E116-5C4F25AD5EA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329511" y="910061"/>
                  <a:ext cx="1472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C11A10D-6E87-2DFB-1CBB-D590F69E7FAE}"/>
                    </a:ext>
                  </a:extLst>
                </p14:cNvPr>
                <p14:cNvContentPartPr/>
                <p14:nvPr/>
              </p14:nvContentPartPr>
              <p14:xfrm>
                <a:off x="6464151" y="887381"/>
                <a:ext cx="225360" cy="11952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C11A10D-6E87-2DFB-1CBB-D590F69E7FAE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455511" y="878381"/>
                  <a:ext cx="2430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F0C776D6-BFAE-D26F-625E-C276E0B357F5}"/>
                    </a:ext>
                  </a:extLst>
                </p14:cNvPr>
                <p14:cNvContentPartPr/>
                <p14:nvPr/>
              </p14:nvContentPartPr>
              <p14:xfrm>
                <a:off x="6596631" y="795941"/>
                <a:ext cx="57960" cy="1260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F0C776D6-BFAE-D26F-625E-C276E0B357F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587991" y="786941"/>
                  <a:ext cx="756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EF0BAF22-25AC-A65A-F944-4EE976A08401}"/>
                    </a:ext>
                  </a:extLst>
                </p14:cNvPr>
                <p14:cNvContentPartPr/>
                <p14:nvPr/>
              </p14:nvContentPartPr>
              <p14:xfrm>
                <a:off x="6710751" y="718181"/>
                <a:ext cx="178920" cy="17244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EF0BAF22-25AC-A65A-F944-4EE976A0840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701751" y="709541"/>
                  <a:ext cx="1965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7718F81-AF91-C5E2-427D-EF9CCDE7ADDE}"/>
                    </a:ext>
                  </a:extLst>
                </p14:cNvPr>
                <p14:cNvContentPartPr/>
                <p14:nvPr/>
              </p14:nvContentPartPr>
              <p14:xfrm>
                <a:off x="6325551" y="1617461"/>
                <a:ext cx="247680" cy="15300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7718F81-AF91-C5E2-427D-EF9CCDE7ADDE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316551" y="1608821"/>
                  <a:ext cx="2653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5281A08B-8CD5-C5D6-36F8-E53EA42230EE}"/>
                    </a:ext>
                  </a:extLst>
                </p14:cNvPr>
                <p14:cNvContentPartPr/>
                <p14:nvPr/>
              </p14:nvContentPartPr>
              <p14:xfrm>
                <a:off x="6410151" y="1532141"/>
                <a:ext cx="69120" cy="4932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5281A08B-8CD5-C5D6-36F8-E53EA42230EE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401511" y="1523501"/>
                  <a:ext cx="867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B42509F-EBED-EE9B-A644-AE3A9FA9E792}"/>
                    </a:ext>
                  </a:extLst>
                </p14:cNvPr>
                <p14:cNvContentPartPr/>
                <p14:nvPr/>
              </p14:nvContentPartPr>
              <p14:xfrm>
                <a:off x="6789951" y="1162421"/>
                <a:ext cx="316440" cy="36036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B42509F-EBED-EE9B-A644-AE3A9FA9E792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780951" y="1153781"/>
                  <a:ext cx="33408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3C59E7B-5736-DF56-E876-EE38C3D8B310}"/>
                    </a:ext>
                  </a:extLst>
                </p14:cNvPr>
                <p14:cNvContentPartPr/>
                <p14:nvPr/>
              </p14:nvContentPartPr>
              <p14:xfrm>
                <a:off x="7056351" y="1163501"/>
                <a:ext cx="70200" cy="11628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3C59E7B-5736-DF56-E876-EE38C3D8B310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047351" y="1154861"/>
                  <a:ext cx="878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7B4FE301-A302-CE76-AFAF-0276225EDBB5}"/>
                    </a:ext>
                  </a:extLst>
                </p14:cNvPr>
                <p14:cNvContentPartPr/>
                <p14:nvPr/>
              </p14:nvContentPartPr>
              <p14:xfrm>
                <a:off x="7144911" y="1240541"/>
                <a:ext cx="18000" cy="2196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7B4FE301-A302-CE76-AFAF-0276225EDBB5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135911" y="1231541"/>
                  <a:ext cx="356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6F10FB1-0312-A115-95FF-8FA7C15B6EF0}"/>
                    </a:ext>
                  </a:extLst>
                </p14:cNvPr>
                <p14:cNvContentPartPr/>
                <p14:nvPr/>
              </p14:nvContentPartPr>
              <p14:xfrm>
                <a:off x="5491431" y="1143341"/>
                <a:ext cx="13320" cy="324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6F10FB1-0312-A115-95FF-8FA7C15B6EF0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482791" y="1134701"/>
                  <a:ext cx="30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1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2876F166-5A88-606C-C9EF-9ADC563F802E}"/>
                    </a:ext>
                  </a:extLst>
                </p14:cNvPr>
                <p14:cNvContentPartPr/>
                <p14:nvPr/>
              </p14:nvContentPartPr>
              <p14:xfrm>
                <a:off x="3156471" y="814301"/>
                <a:ext cx="117000" cy="15300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2876F166-5A88-606C-C9EF-9ADC563F802E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3147471" y="805661"/>
                  <a:ext cx="1346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6A9F040-E85A-97EC-6687-D6F85F34767F}"/>
                    </a:ext>
                  </a:extLst>
                </p14:cNvPr>
                <p14:cNvContentPartPr/>
                <p14:nvPr/>
              </p14:nvContentPartPr>
              <p14:xfrm>
                <a:off x="3184551" y="891701"/>
                <a:ext cx="14400" cy="576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6A9F040-E85A-97EC-6687-D6F85F34767F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175911" y="883061"/>
                  <a:ext cx="32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7B568AC6-EDE7-8573-8241-F22547E23523}"/>
                    </a:ext>
                  </a:extLst>
                </p14:cNvPr>
                <p14:cNvContentPartPr/>
                <p14:nvPr/>
              </p14:nvContentPartPr>
              <p14:xfrm>
                <a:off x="3211551" y="906101"/>
                <a:ext cx="1828440" cy="56304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7B568AC6-EDE7-8573-8241-F22547E23523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202911" y="897101"/>
                  <a:ext cx="1846080" cy="58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2543FC42-102D-3DE7-324F-41C9F57E2D96}"/>
                    </a:ext>
                  </a:extLst>
                </p14:cNvPr>
                <p14:cNvContentPartPr/>
                <p14:nvPr/>
              </p14:nvContentPartPr>
              <p14:xfrm>
                <a:off x="4826871" y="1354301"/>
                <a:ext cx="376200" cy="12780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2543FC42-102D-3DE7-324F-41C9F57E2D96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4817871" y="1345301"/>
                  <a:ext cx="3938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B9AEFA47-9A07-6F96-BD93-F2D332F04A8F}"/>
                    </a:ext>
                  </a:extLst>
                </p14:cNvPr>
                <p14:cNvContentPartPr/>
                <p14:nvPr/>
              </p14:nvContentPartPr>
              <p14:xfrm>
                <a:off x="3404871" y="680741"/>
                <a:ext cx="2780640" cy="75420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B9AEFA47-9A07-6F96-BD93-F2D332F04A8F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395871" y="671741"/>
                  <a:ext cx="2798280" cy="77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71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C1137CAE-534D-23D6-2335-9FED16E4CA1A}"/>
                  </a:ext>
                </a:extLst>
              </p14:cNvPr>
              <p14:cNvContentPartPr/>
              <p14:nvPr/>
            </p14:nvContentPartPr>
            <p14:xfrm>
              <a:off x="11693871" y="811781"/>
              <a:ext cx="293760" cy="187560"/>
            </p14:xfrm>
          </p:contentPart>
        </mc:Choice>
        <mc:Fallback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C1137CAE-534D-23D6-2335-9FED16E4CA1A}"/>
                  </a:ext>
                </a:extLst>
              </p:cNvPr>
              <p:cNvPicPr/>
              <p:nvPr/>
            </p:nvPicPr>
            <p:blipFill>
              <a:blip r:embed="rId272"/>
              <a:stretch>
                <a:fillRect/>
              </a:stretch>
            </p:blipFill>
            <p:spPr>
              <a:xfrm>
                <a:off x="11684871" y="802781"/>
                <a:ext cx="3114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3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6A93EFDC-A7C9-46A4-410E-F81262F143E9}"/>
                  </a:ext>
                </a:extLst>
              </p14:cNvPr>
              <p14:cNvContentPartPr/>
              <p14:nvPr/>
            </p14:nvContentPartPr>
            <p14:xfrm>
              <a:off x="9810351" y="1428461"/>
              <a:ext cx="964440" cy="46440"/>
            </p14:xfrm>
          </p:contentPart>
        </mc:Choice>
        <mc:Fallback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6A93EFDC-A7C9-46A4-410E-F81262F143E9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9801711" y="1419821"/>
                <a:ext cx="98208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5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249A6B62-0E8E-498B-3545-B06B9389B9FA}"/>
                  </a:ext>
                </a:extLst>
              </p14:cNvPr>
              <p14:cNvContentPartPr/>
              <p14:nvPr/>
            </p14:nvContentPartPr>
            <p14:xfrm>
              <a:off x="12537711" y="998261"/>
              <a:ext cx="236520" cy="164520"/>
            </p14:xfrm>
          </p:contentPart>
        </mc:Choice>
        <mc:Fallback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249A6B62-0E8E-498B-3545-B06B9389B9FA}"/>
                  </a:ext>
                </a:extLst>
              </p:cNvPr>
              <p:cNvPicPr/>
              <p:nvPr/>
            </p:nvPicPr>
            <p:blipFill>
              <a:blip r:embed="rId276"/>
              <a:stretch>
                <a:fillRect/>
              </a:stretch>
            </p:blipFill>
            <p:spPr>
              <a:xfrm>
                <a:off x="12528711" y="989261"/>
                <a:ext cx="25416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7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3522FECE-2BC6-8CDE-5C2F-B2641B455114}"/>
                  </a:ext>
                </a:extLst>
              </p14:cNvPr>
              <p14:cNvContentPartPr/>
              <p14:nvPr/>
            </p14:nvContentPartPr>
            <p14:xfrm>
              <a:off x="8296551" y="1676141"/>
              <a:ext cx="1410120" cy="61920"/>
            </p14:xfrm>
          </p:contentPart>
        </mc:Choice>
        <mc:Fallback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3522FECE-2BC6-8CDE-5C2F-B2641B455114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8287551" y="1667141"/>
                <a:ext cx="1427760" cy="7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8" name="Group 207">
            <a:extLst>
              <a:ext uri="{FF2B5EF4-FFF2-40B4-BE49-F238E27FC236}">
                <a16:creationId xmlns:a16="http://schemas.microsoft.com/office/drawing/2014/main" id="{DED5DBA3-66AA-FDD9-0A26-3A88C10B30B9}"/>
              </a:ext>
            </a:extLst>
          </p:cNvPr>
          <p:cNvGrpSpPr/>
          <p:nvPr/>
        </p:nvGrpSpPr>
        <p:grpSpPr>
          <a:xfrm>
            <a:off x="8047071" y="2348621"/>
            <a:ext cx="3114720" cy="487800"/>
            <a:chOff x="8047071" y="2348621"/>
            <a:chExt cx="3114720" cy="48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B13321D-7620-3DCB-5328-1538AC40BA99}"/>
                    </a:ext>
                  </a:extLst>
                </p14:cNvPr>
                <p14:cNvContentPartPr/>
                <p14:nvPr/>
              </p14:nvContentPartPr>
              <p14:xfrm>
                <a:off x="8057871" y="2348621"/>
                <a:ext cx="3103920" cy="4878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B13321D-7620-3DCB-5328-1538AC40BA99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8049231" y="2339621"/>
                  <a:ext cx="312156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9DF94E7-F32C-2532-95C6-3095230CA575}"/>
                    </a:ext>
                  </a:extLst>
                </p14:cNvPr>
                <p14:cNvContentPartPr/>
                <p14:nvPr/>
              </p14:nvContentPartPr>
              <p14:xfrm>
                <a:off x="8047071" y="2355821"/>
                <a:ext cx="689760" cy="4716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9DF94E7-F32C-2532-95C6-3095230CA575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8038071" y="2346821"/>
                  <a:ext cx="70740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3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E4A042CD-9827-3C47-09D7-A6AFCF74FBF4}"/>
                    </a:ext>
                  </a:extLst>
                </p14:cNvPr>
                <p14:cNvContentPartPr/>
                <p14:nvPr/>
              </p14:nvContentPartPr>
              <p14:xfrm>
                <a:off x="8801271" y="2800781"/>
                <a:ext cx="7560" cy="1260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E4A042CD-9827-3C47-09D7-A6AFCF74FBF4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8792271" y="2792141"/>
                  <a:ext cx="25200" cy="30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90689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8319C-933A-4FCE-757E-CBBB2683D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281" y="619620"/>
            <a:ext cx="5269866" cy="593944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743285-47D0-44D4-A171-B93B3815DB13}"/>
              </a:ext>
            </a:extLst>
          </p:cNvPr>
          <p:cNvCxnSpPr>
            <a:cxnSpLocks/>
          </p:cNvCxnSpPr>
          <p:nvPr/>
        </p:nvCxnSpPr>
        <p:spPr>
          <a:xfrm flipH="1">
            <a:off x="7165850" y="725270"/>
            <a:ext cx="1735130" cy="13369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B6BE1B9-BD88-440B-933A-5659E7D60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A0AF-A7B8-4853-A41D-4C8E0A34827F}" type="datetime1">
              <a:rPr lang="en-US" smtClean="0"/>
              <a:t>9/14/2024</a:t>
            </a:fld>
            <a:endParaRPr 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995A1ED3-C17F-572E-C3A9-2E5BA21B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42B03815-B576-7B05-5803-89189670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12BB4-02BF-5613-AC32-A987301E6190}"/>
              </a:ext>
            </a:extLst>
          </p:cNvPr>
          <p:cNvSpPr txBox="1"/>
          <p:nvPr/>
        </p:nvSpPr>
        <p:spPr>
          <a:xfrm>
            <a:off x="1136114" y="21753"/>
            <a:ext cx="11032894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56" dirty="0">
                <a:latin typeface="Arial" panose="020B0604020202020204" pitchFamily="34" charset="0"/>
              </a:rPr>
              <a:t>T</a:t>
            </a:r>
            <a:r>
              <a:rPr lang="en-US" sz="2556" baseline="-25000" dirty="0">
                <a:latin typeface="Arial" panose="020B0604020202020204" pitchFamily="34" charset="0"/>
              </a:rPr>
              <a:t>c</a:t>
            </a:r>
            <a:r>
              <a:rPr lang="en-US" sz="2556" dirty="0">
                <a:latin typeface="Arial" panose="020B0604020202020204" pitchFamily="34" charset="0"/>
              </a:rPr>
              <a:t> Detection of Diseased/Cancer Cells - Activation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448BA2-60A8-4EC0-40AF-EBC2C626C800}"/>
              </a:ext>
            </a:extLst>
          </p:cNvPr>
          <p:cNvSpPr txBox="1"/>
          <p:nvPr/>
        </p:nvSpPr>
        <p:spPr>
          <a:xfrm>
            <a:off x="167481" y="186499"/>
            <a:ext cx="29540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Activation of T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cells requires stimulation from activated T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cells via MHC II pathway.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Antigen captured by B-cells and other phagocytotic cells (macrophages, dendritic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Peptides presented on class II – T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activated  </a:t>
            </a:r>
          </a:p>
        </p:txBody>
      </p:sp>
      <p:pic>
        <p:nvPicPr>
          <p:cNvPr id="6" name="Picture 5" descr="C:\Users\rule\Desktop\andrew_www\gdd_f2015\Lec08\mhc_tcr..png">
            <a:extLst>
              <a:ext uri="{FF2B5EF4-FFF2-40B4-BE49-F238E27FC236}">
                <a16:creationId xmlns:a16="http://schemas.microsoft.com/office/drawing/2014/main" id="{91101F6D-C771-6EEC-D9D4-93ACFFFA5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7" y="3545735"/>
            <a:ext cx="1816461" cy="32846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511B22-864F-E55A-C400-7CBD45016548}"/>
              </a:ext>
            </a:extLst>
          </p:cNvPr>
          <p:cNvCxnSpPr/>
          <p:nvPr/>
        </p:nvCxnSpPr>
        <p:spPr>
          <a:xfrm>
            <a:off x="3701015" y="1072669"/>
            <a:ext cx="0" cy="548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443AE08-94BA-D9FB-4CE5-D7F4FC72F2A6}"/>
              </a:ext>
            </a:extLst>
          </p:cNvPr>
          <p:cNvSpPr txBox="1"/>
          <p:nvPr/>
        </p:nvSpPr>
        <p:spPr>
          <a:xfrm>
            <a:off x="9006681" y="474454"/>
            <a:ext cx="24844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Foreign Peptide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FB66D37-70C0-3065-EA7A-C54AE2D8BC8B}"/>
                  </a:ext>
                </a:extLst>
              </p14:cNvPr>
              <p14:cNvContentPartPr/>
              <p14:nvPr/>
            </p14:nvContentPartPr>
            <p14:xfrm>
              <a:off x="8870751" y="464381"/>
              <a:ext cx="2383920" cy="504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FB66D37-70C0-3065-EA7A-C54AE2D8BC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61751" y="455381"/>
                <a:ext cx="2401560" cy="52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EAE1E19-47B5-5E7D-FEA3-5EA24F7B5241}"/>
                  </a:ext>
                </a:extLst>
              </p14:cNvPr>
              <p14:cNvContentPartPr/>
              <p14:nvPr/>
            </p14:nvContentPartPr>
            <p14:xfrm>
              <a:off x="7689951" y="2631941"/>
              <a:ext cx="7920" cy="10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EAE1E19-47B5-5E7D-FEA3-5EA24F7B52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81311" y="2623301"/>
                <a:ext cx="2556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26BC975-0083-BC93-E4BE-D5563DC1E7D5}"/>
                  </a:ext>
                </a:extLst>
              </p14:cNvPr>
              <p14:cNvContentPartPr/>
              <p14:nvPr/>
            </p14:nvContentPartPr>
            <p14:xfrm>
              <a:off x="7210431" y="1787021"/>
              <a:ext cx="465840" cy="326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26BC975-0083-BC93-E4BE-D5563DC1E7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01791" y="1778021"/>
                <a:ext cx="483480" cy="34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6CD8BF3D-F339-946B-BC55-B0C8C37D8023}"/>
              </a:ext>
            </a:extLst>
          </p:cNvPr>
          <p:cNvGrpSpPr/>
          <p:nvPr/>
        </p:nvGrpSpPr>
        <p:grpSpPr>
          <a:xfrm>
            <a:off x="7118271" y="1747781"/>
            <a:ext cx="3122280" cy="929520"/>
            <a:chOff x="7118271" y="1747781"/>
            <a:chExt cx="3122280" cy="929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113C1EE-DAFA-3712-E4E5-7CD989B71C12}"/>
                    </a:ext>
                  </a:extLst>
                </p14:cNvPr>
                <p14:cNvContentPartPr/>
                <p14:nvPr/>
              </p14:nvContentPartPr>
              <p14:xfrm>
                <a:off x="7118271" y="2131541"/>
                <a:ext cx="816840" cy="1616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113C1EE-DAFA-3712-E4E5-7CD989B71C1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09631" y="2122901"/>
                  <a:ext cx="8344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EA44B65-1AE1-057A-59E0-8DCF3262B341}"/>
                    </a:ext>
                  </a:extLst>
                </p14:cNvPr>
                <p14:cNvContentPartPr/>
                <p14:nvPr/>
              </p14:nvContentPartPr>
              <p14:xfrm>
                <a:off x="8110431" y="2150981"/>
                <a:ext cx="86400" cy="2077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EA44B65-1AE1-057A-59E0-8DCF3262B34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01431" y="2141981"/>
                  <a:ext cx="1040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6698B9B-71FF-D80E-45DD-2DD9A1521E90}"/>
                    </a:ext>
                  </a:extLst>
                </p14:cNvPr>
                <p14:cNvContentPartPr/>
                <p14:nvPr/>
              </p14:nvContentPartPr>
              <p14:xfrm>
                <a:off x="8244711" y="2074661"/>
                <a:ext cx="251640" cy="2682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6698B9B-71FF-D80E-45DD-2DD9A1521E9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235711" y="2066021"/>
                  <a:ext cx="26928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C6DE6D6-9DC4-EE95-8704-7C507B702657}"/>
                    </a:ext>
                  </a:extLst>
                </p14:cNvPr>
                <p14:cNvContentPartPr/>
                <p14:nvPr/>
              </p14:nvContentPartPr>
              <p14:xfrm>
                <a:off x="8522991" y="1974941"/>
                <a:ext cx="182160" cy="1051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C6DE6D6-9DC4-EE95-8704-7C507B70265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513991" y="1966301"/>
                  <a:ext cx="1998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6F0B7B3-2668-53F6-A7F1-40E0E754DB3E}"/>
                    </a:ext>
                  </a:extLst>
                </p14:cNvPr>
                <p14:cNvContentPartPr/>
                <p14:nvPr/>
              </p14:nvContentPartPr>
              <p14:xfrm>
                <a:off x="8632431" y="1816901"/>
                <a:ext cx="55080" cy="626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6F0B7B3-2668-53F6-A7F1-40E0E754DB3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623431" y="1807901"/>
                  <a:ext cx="727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7F68D0D-7096-8062-9228-846D4CB22F9D}"/>
                    </a:ext>
                  </a:extLst>
                </p14:cNvPr>
                <p14:cNvContentPartPr/>
                <p14:nvPr/>
              </p14:nvContentPartPr>
              <p14:xfrm>
                <a:off x="8650791" y="1765781"/>
                <a:ext cx="212400" cy="3726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7F68D0D-7096-8062-9228-846D4CB22F9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642151" y="1756781"/>
                  <a:ext cx="2300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0A8C94D-6A0B-F45D-1E28-2553C17E8D9C}"/>
                    </a:ext>
                  </a:extLst>
                </p14:cNvPr>
                <p14:cNvContentPartPr/>
                <p14:nvPr/>
              </p14:nvContentPartPr>
              <p14:xfrm>
                <a:off x="8809191" y="1811501"/>
                <a:ext cx="187560" cy="720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0A8C94D-6A0B-F45D-1E28-2553C17E8D9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00551" y="1802861"/>
                  <a:ext cx="2052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6ECB8A5-12D0-E90B-F3B6-286FC8F09A45}"/>
                    </a:ext>
                  </a:extLst>
                </p14:cNvPr>
                <p14:cNvContentPartPr/>
                <p14:nvPr/>
              </p14:nvContentPartPr>
              <p14:xfrm>
                <a:off x="8788311" y="2401901"/>
                <a:ext cx="13320" cy="846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6ECB8A5-12D0-E90B-F3B6-286FC8F09A4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779311" y="2393261"/>
                  <a:ext cx="309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80DCFFA-31FD-5C85-247E-8D1861DD5195}"/>
                    </a:ext>
                  </a:extLst>
                </p14:cNvPr>
                <p14:cNvContentPartPr/>
                <p14:nvPr/>
              </p14:nvContentPartPr>
              <p14:xfrm>
                <a:off x="8710551" y="2353301"/>
                <a:ext cx="30960" cy="93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80DCFFA-31FD-5C85-247E-8D1861DD519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701551" y="2344301"/>
                  <a:ext cx="486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39FAD91-CD6E-9A78-887E-4492E2F48D48}"/>
                    </a:ext>
                  </a:extLst>
                </p14:cNvPr>
                <p14:cNvContentPartPr/>
                <p14:nvPr/>
              </p14:nvContentPartPr>
              <p14:xfrm>
                <a:off x="8852751" y="2296061"/>
                <a:ext cx="95040" cy="1339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39FAD91-CD6E-9A78-887E-4492E2F48D4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843751" y="2287421"/>
                  <a:ext cx="1126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5DCAB47-A881-FEFF-F3D0-26B1BF91D0F5}"/>
                    </a:ext>
                  </a:extLst>
                </p14:cNvPr>
                <p14:cNvContentPartPr/>
                <p14:nvPr/>
              </p14:nvContentPartPr>
              <p14:xfrm>
                <a:off x="8958231" y="2138741"/>
                <a:ext cx="127440" cy="1717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5DCAB47-A881-FEFF-F3D0-26B1BF91D0F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949231" y="2129741"/>
                  <a:ext cx="1450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D83EFCE-4B71-B489-6172-FD265476BAA6}"/>
                    </a:ext>
                  </a:extLst>
                </p14:cNvPr>
                <p14:cNvContentPartPr/>
                <p14:nvPr/>
              </p14:nvContentPartPr>
              <p14:xfrm>
                <a:off x="9091791" y="2106341"/>
                <a:ext cx="280800" cy="1310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D83EFCE-4B71-B489-6172-FD265476BAA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082791" y="2097341"/>
                  <a:ext cx="2984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722D26B-8C48-9D22-6BC1-85EDF7152FD9}"/>
                    </a:ext>
                  </a:extLst>
                </p14:cNvPr>
                <p14:cNvContentPartPr/>
                <p14:nvPr/>
              </p14:nvContentPartPr>
              <p14:xfrm>
                <a:off x="9349911" y="1794221"/>
                <a:ext cx="310680" cy="35928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722D26B-8C48-9D22-6BC1-85EDF7152FD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341271" y="1785581"/>
                  <a:ext cx="32832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851B7C0-973D-F2E0-10F6-DF33C7955D95}"/>
                    </a:ext>
                  </a:extLst>
                </p14:cNvPr>
                <p14:cNvContentPartPr/>
                <p14:nvPr/>
              </p14:nvContentPartPr>
              <p14:xfrm>
                <a:off x="9659871" y="1825541"/>
                <a:ext cx="119160" cy="1069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851B7C0-973D-F2E0-10F6-DF33C7955D9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650871" y="1816901"/>
                  <a:ext cx="1368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5F1ACF3-1F24-78C0-8C8E-D7D165D85BF8}"/>
                    </a:ext>
                  </a:extLst>
                </p14:cNvPr>
                <p14:cNvContentPartPr/>
                <p14:nvPr/>
              </p14:nvContentPartPr>
              <p14:xfrm>
                <a:off x="9831951" y="1747781"/>
                <a:ext cx="216720" cy="1303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5F1ACF3-1F24-78C0-8C8E-D7D165D85BF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822951" y="1739141"/>
                  <a:ext cx="2343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46B9D0E-8F6A-5511-F2E7-FB14A0E9A3CD}"/>
                    </a:ext>
                  </a:extLst>
                </p14:cNvPr>
                <p14:cNvContentPartPr/>
                <p14:nvPr/>
              </p14:nvContentPartPr>
              <p14:xfrm>
                <a:off x="10099791" y="1762181"/>
                <a:ext cx="5040" cy="298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46B9D0E-8F6A-5511-F2E7-FB14A0E9A3C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090791" y="1753181"/>
                  <a:ext cx="226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1D55F3D-6476-02FB-3304-E750876D62D9}"/>
                    </a:ext>
                  </a:extLst>
                </p14:cNvPr>
                <p14:cNvContentPartPr/>
                <p14:nvPr/>
              </p14:nvContentPartPr>
              <p14:xfrm>
                <a:off x="9213831" y="2563181"/>
                <a:ext cx="91800" cy="1141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1D55F3D-6476-02FB-3304-E750876D62D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05191" y="2554181"/>
                  <a:ext cx="1094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38FAD5C-17A8-CA09-5B77-E6362BADE2AF}"/>
                    </a:ext>
                  </a:extLst>
                </p14:cNvPr>
                <p14:cNvContentPartPr/>
                <p14:nvPr/>
              </p14:nvContentPartPr>
              <p14:xfrm>
                <a:off x="9126351" y="2489741"/>
                <a:ext cx="189000" cy="1173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38FAD5C-17A8-CA09-5B77-E6362BADE2A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117711" y="2480741"/>
                  <a:ext cx="2066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ECCD265-ECD4-921A-4EF3-BB8D0F8C55B2}"/>
                    </a:ext>
                  </a:extLst>
                </p14:cNvPr>
                <p14:cNvContentPartPr/>
                <p14:nvPr/>
              </p14:nvContentPartPr>
              <p14:xfrm>
                <a:off x="9371511" y="2444381"/>
                <a:ext cx="178560" cy="1454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ECCD265-ECD4-921A-4EF3-BB8D0F8C55B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362871" y="2435741"/>
                  <a:ext cx="1962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5849F14-06A0-938E-AEBF-0487C3069EBE}"/>
                    </a:ext>
                  </a:extLst>
                </p14:cNvPr>
                <p14:cNvContentPartPr/>
                <p14:nvPr/>
              </p14:nvContentPartPr>
              <p14:xfrm>
                <a:off x="9552951" y="2293541"/>
                <a:ext cx="246600" cy="2052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5849F14-06A0-938E-AEBF-0487C3069EB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543951" y="2284541"/>
                  <a:ext cx="2642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3004FF5-781F-6488-5967-C9A47CB79BC9}"/>
                    </a:ext>
                  </a:extLst>
                </p14:cNvPr>
                <p14:cNvContentPartPr/>
                <p14:nvPr/>
              </p14:nvContentPartPr>
              <p14:xfrm>
                <a:off x="10034631" y="2076461"/>
                <a:ext cx="148320" cy="1458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3004FF5-781F-6488-5967-C9A47CB79BC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025631" y="2067461"/>
                  <a:ext cx="1659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291FB61-47E0-7777-7C25-EFC6992A19D4}"/>
                    </a:ext>
                  </a:extLst>
                </p14:cNvPr>
                <p14:cNvContentPartPr/>
                <p14:nvPr/>
              </p14:nvContentPartPr>
              <p14:xfrm>
                <a:off x="10057311" y="2006261"/>
                <a:ext cx="183240" cy="2332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291FB61-47E0-7777-7C25-EFC6992A19D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048671" y="1997261"/>
                  <a:ext cx="200880" cy="25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A3CCCF-8818-2340-D42A-F1FA44E6422A}"/>
              </a:ext>
            </a:extLst>
          </p:cNvPr>
          <p:cNvGrpSpPr/>
          <p:nvPr/>
        </p:nvGrpSpPr>
        <p:grpSpPr>
          <a:xfrm>
            <a:off x="10522791" y="743021"/>
            <a:ext cx="2032200" cy="1295280"/>
            <a:chOff x="10522791" y="743021"/>
            <a:chExt cx="2032200" cy="1295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7734B16-6A43-9BAA-D03F-8C13923F168F}"/>
                    </a:ext>
                  </a:extLst>
                </p14:cNvPr>
                <p14:cNvContentPartPr/>
                <p14:nvPr/>
              </p14:nvContentPartPr>
              <p14:xfrm>
                <a:off x="10522791" y="1813301"/>
                <a:ext cx="223200" cy="2250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7734B16-6A43-9BAA-D03F-8C13923F168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513791" y="1804301"/>
                  <a:ext cx="24084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D9080BC-7148-ECB5-1B24-3F65DD37D9F9}"/>
                    </a:ext>
                  </a:extLst>
                </p14:cNvPr>
                <p14:cNvContentPartPr/>
                <p14:nvPr/>
              </p14:nvContentPartPr>
              <p14:xfrm>
                <a:off x="10747791" y="1740221"/>
                <a:ext cx="84600" cy="1166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D9080BC-7148-ECB5-1B24-3F65DD37D9F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739151" y="1731581"/>
                  <a:ext cx="1022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F34C11F-BD21-3F2E-1960-3CA652DA682E}"/>
                    </a:ext>
                  </a:extLst>
                </p14:cNvPr>
                <p14:cNvContentPartPr/>
                <p14:nvPr/>
              </p14:nvContentPartPr>
              <p14:xfrm>
                <a:off x="10812951" y="1668941"/>
                <a:ext cx="173880" cy="1206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F34C11F-BD21-3F2E-1960-3CA652DA682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803951" y="1660301"/>
                  <a:ext cx="1915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9C0F635-4BD2-DE47-E822-7421CEF07D45}"/>
                    </a:ext>
                  </a:extLst>
                </p14:cNvPr>
                <p14:cNvContentPartPr/>
                <p14:nvPr/>
              </p14:nvContentPartPr>
              <p14:xfrm>
                <a:off x="11022831" y="1604501"/>
                <a:ext cx="124200" cy="1098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9C0F635-4BD2-DE47-E822-7421CEF07D4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014191" y="1595501"/>
                  <a:ext cx="1418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5B20A7D-5185-3335-6DC0-1007A5F66E82}"/>
                    </a:ext>
                  </a:extLst>
                </p14:cNvPr>
                <p14:cNvContentPartPr/>
                <p14:nvPr/>
              </p14:nvContentPartPr>
              <p14:xfrm>
                <a:off x="11320911" y="1446461"/>
                <a:ext cx="126360" cy="1022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5B20A7D-5185-3335-6DC0-1007A5F66E8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311911" y="1437461"/>
                  <a:ext cx="1440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2AC0EA4-5132-566E-FB75-111E5F6A8FA2}"/>
                    </a:ext>
                  </a:extLst>
                </p14:cNvPr>
                <p14:cNvContentPartPr/>
                <p14:nvPr/>
              </p14:nvContentPartPr>
              <p14:xfrm>
                <a:off x="11555991" y="1144421"/>
                <a:ext cx="464040" cy="3920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2AC0EA4-5132-566E-FB75-111E5F6A8FA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547351" y="1135421"/>
                  <a:ext cx="48168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9E0F9E7-4836-F316-93B1-65914FCB25FC}"/>
                    </a:ext>
                  </a:extLst>
                </p14:cNvPr>
                <p14:cNvContentPartPr/>
                <p14:nvPr/>
              </p14:nvContentPartPr>
              <p14:xfrm>
                <a:off x="11950911" y="943541"/>
                <a:ext cx="122760" cy="2149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9E0F9E7-4836-F316-93B1-65914FCB25F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941911" y="934541"/>
                  <a:ext cx="14040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23F81D7-CF4D-D488-E010-C3CEC2A79787}"/>
                    </a:ext>
                  </a:extLst>
                </p14:cNvPr>
                <p14:cNvContentPartPr/>
                <p14:nvPr/>
              </p14:nvContentPartPr>
              <p14:xfrm>
                <a:off x="12031911" y="943541"/>
                <a:ext cx="136080" cy="1530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23F81D7-CF4D-D488-E010-C3CEC2A7978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2022911" y="934541"/>
                  <a:ext cx="1537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268B307-A377-C14C-973A-2376AB345969}"/>
                    </a:ext>
                  </a:extLst>
                </p14:cNvPr>
                <p14:cNvContentPartPr/>
                <p14:nvPr/>
              </p14:nvContentPartPr>
              <p14:xfrm>
                <a:off x="12215511" y="743021"/>
                <a:ext cx="339480" cy="2923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268B307-A377-C14C-973A-2376AB34596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2206871" y="734021"/>
                  <a:ext cx="357120" cy="30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C26E5B7-06DA-9FC4-B4C0-1266A18837EE}"/>
              </a:ext>
            </a:extLst>
          </p:cNvPr>
          <p:cNvGrpSpPr/>
          <p:nvPr/>
        </p:nvGrpSpPr>
        <p:grpSpPr>
          <a:xfrm>
            <a:off x="7368471" y="869021"/>
            <a:ext cx="678960" cy="455040"/>
            <a:chOff x="7368471" y="869021"/>
            <a:chExt cx="678960" cy="455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79829F0-EA0C-FDB6-FC3E-5D02C2764188}"/>
                    </a:ext>
                  </a:extLst>
                </p14:cNvPr>
                <p14:cNvContentPartPr/>
                <p14:nvPr/>
              </p14:nvContentPartPr>
              <p14:xfrm>
                <a:off x="7368471" y="1181141"/>
                <a:ext cx="199800" cy="1026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79829F0-EA0C-FDB6-FC3E-5D02C276418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359471" y="1172141"/>
                  <a:ext cx="21744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D02881B-C3A6-4895-4A85-78D146627AB1}"/>
                    </a:ext>
                  </a:extLst>
                </p14:cNvPr>
                <p14:cNvContentPartPr/>
                <p14:nvPr/>
              </p14:nvContentPartPr>
              <p14:xfrm>
                <a:off x="7750071" y="938861"/>
                <a:ext cx="65520" cy="1692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D02881B-C3A6-4895-4A85-78D146627AB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741071" y="929861"/>
                  <a:ext cx="831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BE5F3B6-E430-83E2-2075-332236203E50}"/>
                    </a:ext>
                  </a:extLst>
                </p14:cNvPr>
                <p14:cNvContentPartPr/>
                <p14:nvPr/>
              </p14:nvContentPartPr>
              <p14:xfrm>
                <a:off x="7638111" y="869021"/>
                <a:ext cx="204480" cy="1494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BE5F3B6-E430-83E2-2075-332236203E5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629111" y="860021"/>
                  <a:ext cx="2221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2A8FDB5-B005-4BDE-74DF-6DDB19ECD126}"/>
                    </a:ext>
                  </a:extLst>
                </p14:cNvPr>
                <p14:cNvContentPartPr/>
                <p14:nvPr/>
              </p14:nvContentPartPr>
              <p14:xfrm>
                <a:off x="7896231" y="958661"/>
                <a:ext cx="140400" cy="1260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A8FDB5-B005-4BDE-74DF-6DDB19ECD12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887591" y="950021"/>
                  <a:ext cx="1580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0EB5629-405C-4916-BB2A-3E31303FA7DE}"/>
                    </a:ext>
                  </a:extLst>
                </p14:cNvPr>
                <p14:cNvContentPartPr/>
                <p14:nvPr/>
              </p14:nvContentPartPr>
              <p14:xfrm>
                <a:off x="7799751" y="1177541"/>
                <a:ext cx="247680" cy="1465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0EB5629-405C-4916-BB2A-3E31303FA7D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790751" y="1168541"/>
                  <a:ext cx="265320" cy="16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E5C1C00-7B27-0C35-14AA-F60B8BA7E3C2}"/>
                  </a:ext>
                </a:extLst>
              </p14:cNvPr>
              <p14:cNvContentPartPr/>
              <p14:nvPr/>
            </p14:nvContentPartPr>
            <p14:xfrm>
              <a:off x="1310391" y="1028861"/>
              <a:ext cx="270000" cy="428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E5C1C00-7B27-0C35-14AA-F60B8BA7E3C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301751" y="1019861"/>
                <a:ext cx="287640" cy="6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AF1A5D4-E2A5-11A2-3680-3AEC862BDC04}"/>
              </a:ext>
            </a:extLst>
          </p:cNvPr>
          <p:cNvGrpSpPr/>
          <p:nvPr/>
        </p:nvGrpSpPr>
        <p:grpSpPr>
          <a:xfrm>
            <a:off x="266391" y="3818501"/>
            <a:ext cx="507960" cy="2739960"/>
            <a:chOff x="266391" y="3818501"/>
            <a:chExt cx="507960" cy="2739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50E30C2-1071-1A3B-BC6A-3414DE854393}"/>
                    </a:ext>
                  </a:extLst>
                </p14:cNvPr>
                <p14:cNvContentPartPr/>
                <p14:nvPr/>
              </p14:nvContentPartPr>
              <p14:xfrm>
                <a:off x="266391" y="3836501"/>
                <a:ext cx="507960" cy="272196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50E30C2-1071-1A3B-BC6A-3414DE85439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57391" y="3827861"/>
                  <a:ext cx="525600" cy="27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91481A5-BD71-F14C-6117-BEE16D632524}"/>
                    </a:ext>
                  </a:extLst>
                </p14:cNvPr>
                <p14:cNvContentPartPr/>
                <p14:nvPr/>
              </p14:nvContentPartPr>
              <p14:xfrm>
                <a:off x="452511" y="3818501"/>
                <a:ext cx="137160" cy="9108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91481A5-BD71-F14C-6117-BEE16D63252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43511" y="3809501"/>
                  <a:ext cx="1548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84536CD-79A0-26D0-A542-6B345E1478CF}"/>
                    </a:ext>
                  </a:extLst>
                </p14:cNvPr>
                <p14:cNvContentPartPr/>
                <p14:nvPr/>
              </p14:nvContentPartPr>
              <p14:xfrm>
                <a:off x="489231" y="3833621"/>
                <a:ext cx="86400" cy="7848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84536CD-79A0-26D0-A542-6B345E1478C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80231" y="3824621"/>
                  <a:ext cx="104040" cy="9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01C5ACB-7263-F9A1-58A2-769BAAA773D8}"/>
              </a:ext>
            </a:extLst>
          </p:cNvPr>
          <p:cNvGrpSpPr/>
          <p:nvPr/>
        </p:nvGrpSpPr>
        <p:grpSpPr>
          <a:xfrm>
            <a:off x="1153071" y="1192661"/>
            <a:ext cx="5192640" cy="5481360"/>
            <a:chOff x="1153071" y="1192661"/>
            <a:chExt cx="5192640" cy="5481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F018C0D-FE17-47CB-AFFB-7278E6564A12}"/>
                    </a:ext>
                  </a:extLst>
                </p14:cNvPr>
                <p14:cNvContentPartPr/>
                <p14:nvPr/>
              </p14:nvContentPartPr>
              <p14:xfrm>
                <a:off x="5550111" y="1623581"/>
                <a:ext cx="49320" cy="2127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F018C0D-FE17-47CB-AFFB-7278E6564A1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541471" y="1614581"/>
                  <a:ext cx="669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CFFF82A-B7E7-C985-5F46-C9149AB44AAB}"/>
                    </a:ext>
                  </a:extLst>
                </p14:cNvPr>
                <p14:cNvContentPartPr/>
                <p14:nvPr/>
              </p14:nvContentPartPr>
              <p14:xfrm>
                <a:off x="5356071" y="1452221"/>
                <a:ext cx="400320" cy="5828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CFFF82A-B7E7-C985-5F46-C9149AB44AA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347431" y="1443581"/>
                  <a:ext cx="41796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DE9E98E-137D-5004-0531-E50C49A40FAA}"/>
                    </a:ext>
                  </a:extLst>
                </p14:cNvPr>
                <p14:cNvContentPartPr/>
                <p14:nvPr/>
              </p14:nvContentPartPr>
              <p14:xfrm>
                <a:off x="1972431" y="3621941"/>
                <a:ext cx="613440" cy="2149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DE9E98E-137D-5004-0531-E50C49A40FA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963431" y="3612941"/>
                  <a:ext cx="6310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46A975C-50CD-70E3-A8CD-2C92E421671C}"/>
                    </a:ext>
                  </a:extLst>
                </p14:cNvPr>
                <p14:cNvContentPartPr/>
                <p14:nvPr/>
              </p14:nvContentPartPr>
              <p14:xfrm>
                <a:off x="1961271" y="3772421"/>
                <a:ext cx="134640" cy="1184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46A975C-50CD-70E3-A8CD-2C92E421671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952631" y="3763781"/>
                  <a:ext cx="1522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3322395-6F94-2B9D-5615-A0C7710B615B}"/>
                    </a:ext>
                  </a:extLst>
                </p14:cNvPr>
                <p14:cNvContentPartPr/>
                <p14:nvPr/>
              </p14:nvContentPartPr>
              <p14:xfrm>
                <a:off x="2744631" y="3447701"/>
                <a:ext cx="97560" cy="1234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3322395-6F94-2B9D-5615-A0C7710B615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735991" y="3439061"/>
                  <a:ext cx="1152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9C17018-9647-8235-66E9-A5D4D47126DD}"/>
                    </a:ext>
                  </a:extLst>
                </p14:cNvPr>
                <p14:cNvContentPartPr/>
                <p14:nvPr/>
              </p14:nvContentPartPr>
              <p14:xfrm>
                <a:off x="2701791" y="3411701"/>
                <a:ext cx="155880" cy="1512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9C17018-9647-8235-66E9-A5D4D47126D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692791" y="3402701"/>
                  <a:ext cx="1735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81B485F-4233-1AB2-48F6-13E6BDCF705C}"/>
                    </a:ext>
                  </a:extLst>
                </p14:cNvPr>
                <p14:cNvContentPartPr/>
                <p14:nvPr/>
              </p14:nvContentPartPr>
              <p14:xfrm>
                <a:off x="2894751" y="3336461"/>
                <a:ext cx="62640" cy="7812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81B485F-4233-1AB2-48F6-13E6BDCF705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885751" y="3327821"/>
                  <a:ext cx="8028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A6EB903-D2BF-54CB-E097-46DA9949440A}"/>
                    </a:ext>
                  </a:extLst>
                </p14:cNvPr>
                <p14:cNvContentPartPr/>
                <p14:nvPr/>
              </p14:nvContentPartPr>
              <p14:xfrm>
                <a:off x="3014991" y="2818061"/>
                <a:ext cx="366840" cy="4827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A6EB903-D2BF-54CB-E097-46DA9949440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006351" y="2809061"/>
                  <a:ext cx="38448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4DA9468-2498-103C-F37F-6808BA88C275}"/>
                    </a:ext>
                  </a:extLst>
                </p14:cNvPr>
                <p14:cNvContentPartPr/>
                <p14:nvPr/>
              </p14:nvContentPartPr>
              <p14:xfrm>
                <a:off x="2628351" y="3932621"/>
                <a:ext cx="156240" cy="1724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4DA9468-2498-103C-F37F-6808BA88C27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619351" y="3923981"/>
                  <a:ext cx="1738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E0FD0D4-0EA7-ADC5-6386-9509314BA2BB}"/>
                    </a:ext>
                  </a:extLst>
                </p14:cNvPr>
                <p14:cNvContentPartPr/>
                <p14:nvPr/>
              </p14:nvContentPartPr>
              <p14:xfrm>
                <a:off x="2762271" y="3913541"/>
                <a:ext cx="100800" cy="10512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E0FD0D4-0EA7-ADC5-6386-9509314BA2B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753631" y="3904901"/>
                  <a:ext cx="1184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61868F4-C718-6E21-844A-E1CB568AFE27}"/>
                    </a:ext>
                  </a:extLst>
                </p14:cNvPr>
                <p14:cNvContentPartPr/>
                <p14:nvPr/>
              </p14:nvContentPartPr>
              <p14:xfrm>
                <a:off x="2859831" y="3850541"/>
                <a:ext cx="104040" cy="1116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61868F4-C718-6E21-844A-E1CB568AFE2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850831" y="3841901"/>
                  <a:ext cx="12168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C8DA697-B3C2-C863-4CE2-EB95F3BB51AB}"/>
                    </a:ext>
                  </a:extLst>
                </p14:cNvPr>
                <p14:cNvContentPartPr/>
                <p14:nvPr/>
              </p14:nvContentPartPr>
              <p14:xfrm>
                <a:off x="2975391" y="3678461"/>
                <a:ext cx="136800" cy="1641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C8DA697-B3C2-C863-4CE2-EB95F3BB51A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966391" y="3669461"/>
                  <a:ext cx="1544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52449DA-7E26-D509-424C-AEBEA4660FFB}"/>
                    </a:ext>
                  </a:extLst>
                </p14:cNvPr>
                <p14:cNvContentPartPr/>
                <p14:nvPr/>
              </p14:nvContentPartPr>
              <p14:xfrm>
                <a:off x="3116511" y="3580181"/>
                <a:ext cx="74520" cy="1468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52449DA-7E26-D509-424C-AEBEA4660FF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107871" y="3571181"/>
                  <a:ext cx="921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A799CDC-2220-A8E5-39CB-2A936C1653C3}"/>
                    </a:ext>
                  </a:extLst>
                </p14:cNvPr>
                <p14:cNvContentPartPr/>
                <p14:nvPr/>
              </p14:nvContentPartPr>
              <p14:xfrm>
                <a:off x="2838591" y="4276421"/>
                <a:ext cx="84240" cy="1443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A799CDC-2220-A8E5-39CB-2A936C1653C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829591" y="4267781"/>
                  <a:ext cx="1018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F8C0E6B-1B95-7C17-C2D0-2D21D52276F8}"/>
                    </a:ext>
                  </a:extLst>
                </p14:cNvPr>
                <p14:cNvContentPartPr/>
                <p14:nvPr/>
              </p14:nvContentPartPr>
              <p14:xfrm>
                <a:off x="2905191" y="4213421"/>
                <a:ext cx="100440" cy="1022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F8C0E6B-1B95-7C17-C2D0-2D21D52276F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896551" y="4204781"/>
                  <a:ext cx="1180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2F504D7-8DFD-DE0E-071D-E1A771555E9D}"/>
                    </a:ext>
                  </a:extLst>
                </p14:cNvPr>
                <p14:cNvContentPartPr/>
                <p14:nvPr/>
              </p14:nvContentPartPr>
              <p14:xfrm>
                <a:off x="3013911" y="4156901"/>
                <a:ext cx="38880" cy="11304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2F504D7-8DFD-DE0E-071D-E1A771555E9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004911" y="4148261"/>
                  <a:ext cx="565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9DAE7EA-7439-9AF5-7A80-3EE29C13E4EA}"/>
                    </a:ext>
                  </a:extLst>
                </p14:cNvPr>
                <p14:cNvContentPartPr/>
                <p14:nvPr/>
              </p14:nvContentPartPr>
              <p14:xfrm>
                <a:off x="3076551" y="3954941"/>
                <a:ext cx="219600" cy="2167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9DAE7EA-7439-9AF5-7A80-3EE29C13E4E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067551" y="3945941"/>
                  <a:ext cx="237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D0B44A9-92D7-3199-D0A3-5F3B8AC44E38}"/>
                    </a:ext>
                  </a:extLst>
                </p14:cNvPr>
                <p14:cNvContentPartPr/>
                <p14:nvPr/>
              </p14:nvContentPartPr>
              <p14:xfrm>
                <a:off x="3353031" y="3879341"/>
                <a:ext cx="9720" cy="273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D0B44A9-92D7-3199-D0A3-5F3B8AC44E3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344031" y="3870701"/>
                  <a:ext cx="273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8407F31-93EB-9657-0BE5-689A79B3AB78}"/>
                    </a:ext>
                  </a:extLst>
                </p14:cNvPr>
                <p14:cNvContentPartPr/>
                <p14:nvPr/>
              </p14:nvContentPartPr>
              <p14:xfrm>
                <a:off x="1153071" y="4819301"/>
                <a:ext cx="422280" cy="2127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8407F31-93EB-9657-0BE5-689A79B3AB7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44071" y="4810661"/>
                  <a:ext cx="4399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13B92F1-03B2-B6CE-1198-B59ADA12FD65}"/>
                    </a:ext>
                  </a:extLst>
                </p14:cNvPr>
                <p14:cNvContentPartPr/>
                <p14:nvPr/>
              </p14:nvContentPartPr>
              <p14:xfrm>
                <a:off x="1741311" y="4519061"/>
                <a:ext cx="316800" cy="39384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13B92F1-03B2-B6CE-1198-B59ADA12FD6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732671" y="4510061"/>
                  <a:ext cx="33444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535DA01-1A52-6C48-F2A2-7F60B8406AD8}"/>
                    </a:ext>
                  </a:extLst>
                </p14:cNvPr>
                <p14:cNvContentPartPr/>
                <p14:nvPr/>
              </p14:nvContentPartPr>
              <p14:xfrm>
                <a:off x="1975311" y="4325741"/>
                <a:ext cx="140400" cy="14400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535DA01-1A52-6C48-F2A2-7F60B8406AD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966671" y="4317101"/>
                  <a:ext cx="1580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E070965-056F-6E37-E6A7-1B0B94E0E7CB}"/>
                    </a:ext>
                  </a:extLst>
                </p14:cNvPr>
                <p14:cNvContentPartPr/>
                <p14:nvPr/>
              </p14:nvContentPartPr>
              <p14:xfrm>
                <a:off x="2098791" y="4303061"/>
                <a:ext cx="77400" cy="1198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E070965-056F-6E37-E6A7-1B0B94E0E7C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090151" y="4294061"/>
                  <a:ext cx="950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4D90544-B7C7-56DA-0C90-81317529BD31}"/>
                    </a:ext>
                  </a:extLst>
                </p14:cNvPr>
                <p14:cNvContentPartPr/>
                <p14:nvPr/>
              </p14:nvContentPartPr>
              <p14:xfrm>
                <a:off x="2194191" y="4195781"/>
                <a:ext cx="181080" cy="16452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4D90544-B7C7-56DA-0C90-81317529BD3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185551" y="4187141"/>
                  <a:ext cx="19872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8E846F5-1A96-0DC9-39A9-D5CACE4B2C29}"/>
                    </a:ext>
                  </a:extLst>
                </p14:cNvPr>
                <p14:cNvContentPartPr/>
                <p14:nvPr/>
              </p14:nvContentPartPr>
              <p14:xfrm>
                <a:off x="2000511" y="4309541"/>
                <a:ext cx="52200" cy="756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8E846F5-1A96-0DC9-39A9-D5CACE4B2C2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991871" y="4300541"/>
                  <a:ext cx="698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7C8C079-E773-3DBF-5C8F-D1851551EE4D}"/>
                    </a:ext>
                  </a:extLst>
                </p14:cNvPr>
                <p14:cNvContentPartPr/>
                <p14:nvPr/>
              </p14:nvContentPartPr>
              <p14:xfrm>
                <a:off x="1964151" y="4880141"/>
                <a:ext cx="141480" cy="20772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7C8C079-E773-3DBF-5C8F-D1851551EE4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955511" y="4871141"/>
                  <a:ext cx="1591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195D500-D743-5EFF-CE60-DD5A0C072DE4}"/>
                    </a:ext>
                  </a:extLst>
                </p14:cNvPr>
                <p14:cNvContentPartPr/>
                <p14:nvPr/>
              </p14:nvContentPartPr>
              <p14:xfrm>
                <a:off x="1994751" y="4897061"/>
                <a:ext cx="155520" cy="16812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195D500-D743-5EFF-CE60-DD5A0C072DE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986111" y="4888061"/>
                  <a:ext cx="1731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33BEA39-1813-BE00-04FC-7FEDA4624385}"/>
                    </a:ext>
                  </a:extLst>
                </p14:cNvPr>
                <p14:cNvContentPartPr/>
                <p14:nvPr/>
              </p14:nvContentPartPr>
              <p14:xfrm>
                <a:off x="2167911" y="4829741"/>
                <a:ext cx="50760" cy="842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33BEA39-1813-BE00-04FC-7FEDA462438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159271" y="4821101"/>
                  <a:ext cx="684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93505D6-A9D6-10EA-2620-8366830684D7}"/>
                    </a:ext>
                  </a:extLst>
                </p14:cNvPr>
                <p14:cNvContentPartPr/>
                <p14:nvPr/>
              </p14:nvContentPartPr>
              <p14:xfrm>
                <a:off x="2220831" y="4686461"/>
                <a:ext cx="220320" cy="14724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93505D6-A9D6-10EA-2620-8366830684D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11831" y="4677821"/>
                  <a:ext cx="2379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C7A4234-9167-5D4E-8F67-C7D027D621B8}"/>
                    </a:ext>
                  </a:extLst>
                </p14:cNvPr>
                <p14:cNvContentPartPr/>
                <p14:nvPr/>
              </p14:nvContentPartPr>
              <p14:xfrm>
                <a:off x="2202111" y="5104421"/>
                <a:ext cx="135720" cy="13392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C7A4234-9167-5D4E-8F67-C7D027D621B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193111" y="5095781"/>
                  <a:ext cx="1533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132A255-B358-40CC-F2C5-CCF163EC3113}"/>
                    </a:ext>
                  </a:extLst>
                </p14:cNvPr>
                <p14:cNvContentPartPr/>
                <p14:nvPr/>
              </p14:nvContentPartPr>
              <p14:xfrm>
                <a:off x="2310111" y="5035301"/>
                <a:ext cx="105120" cy="8496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132A255-B358-40CC-F2C5-CCF163EC311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301111" y="5026301"/>
                  <a:ext cx="1227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378B6BA-2095-25DE-B975-06B9CB3D7328}"/>
                    </a:ext>
                  </a:extLst>
                </p14:cNvPr>
                <p14:cNvContentPartPr/>
                <p14:nvPr/>
              </p14:nvContentPartPr>
              <p14:xfrm>
                <a:off x="2420631" y="4940621"/>
                <a:ext cx="49680" cy="12060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378B6BA-2095-25DE-B975-06B9CB3D732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411991" y="4931621"/>
                  <a:ext cx="673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78E1CF0-71D4-447C-9F06-DA07E501A7F1}"/>
                    </a:ext>
                  </a:extLst>
                </p14:cNvPr>
                <p14:cNvContentPartPr/>
                <p14:nvPr/>
              </p14:nvContentPartPr>
              <p14:xfrm>
                <a:off x="2500551" y="4834421"/>
                <a:ext cx="148320" cy="11808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78E1CF0-71D4-447C-9F06-DA07E501A7F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491911" y="4825781"/>
                  <a:ext cx="16596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4269443-BEFC-FC40-9579-C14388EBCF5D}"/>
                    </a:ext>
                  </a:extLst>
                </p14:cNvPr>
                <p14:cNvContentPartPr/>
                <p14:nvPr/>
              </p14:nvContentPartPr>
              <p14:xfrm>
                <a:off x="2634831" y="4822901"/>
                <a:ext cx="16200" cy="4968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4269443-BEFC-FC40-9579-C14388EBCF5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625831" y="4813901"/>
                  <a:ext cx="338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FA623848-FD1F-C118-EA7A-6939139CD1C0}"/>
                    </a:ext>
                  </a:extLst>
                </p14:cNvPr>
                <p14:cNvContentPartPr/>
                <p14:nvPr/>
              </p14:nvContentPartPr>
              <p14:xfrm>
                <a:off x="1792071" y="5300981"/>
                <a:ext cx="323640" cy="5727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FA623848-FD1F-C118-EA7A-6939139CD1C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783431" y="5292341"/>
                  <a:ext cx="34128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DD4AF9F-3B64-5B5F-A3C4-BC82C08DE62E}"/>
                    </a:ext>
                  </a:extLst>
                </p14:cNvPr>
                <p14:cNvContentPartPr/>
                <p14:nvPr/>
              </p14:nvContentPartPr>
              <p14:xfrm>
                <a:off x="2301831" y="5584661"/>
                <a:ext cx="92160" cy="11088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DD4AF9F-3B64-5B5F-A3C4-BC82C08DE62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292831" y="5575661"/>
                  <a:ext cx="1098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708BEB5-CBD9-A4C1-F617-A2FEF7B493F9}"/>
                    </a:ext>
                  </a:extLst>
                </p14:cNvPr>
                <p14:cNvContentPartPr/>
                <p14:nvPr/>
              </p14:nvContentPartPr>
              <p14:xfrm>
                <a:off x="2225871" y="5480981"/>
                <a:ext cx="157320" cy="1674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708BEB5-CBD9-A4C1-F617-A2FEF7B493F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217231" y="5472341"/>
                  <a:ext cx="1749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27BD781-4230-015E-ED32-36EDDC370F08}"/>
                    </a:ext>
                  </a:extLst>
                </p14:cNvPr>
                <p14:cNvContentPartPr/>
                <p14:nvPr/>
              </p14:nvContentPartPr>
              <p14:xfrm>
                <a:off x="2463471" y="5438501"/>
                <a:ext cx="126360" cy="11196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27BD781-4230-015E-ED32-36EDDC370F0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454471" y="5429861"/>
                  <a:ext cx="144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28A7DE7-C475-B3A8-88FE-F7C0BCA13903}"/>
                    </a:ext>
                  </a:extLst>
                </p14:cNvPr>
                <p14:cNvContentPartPr/>
                <p14:nvPr/>
              </p14:nvContentPartPr>
              <p14:xfrm>
                <a:off x="2597751" y="5278661"/>
                <a:ext cx="225720" cy="1933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28A7DE7-C475-B3A8-88FE-F7C0BCA1390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588751" y="5269661"/>
                  <a:ext cx="2433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B680C6D-0396-82F3-90CF-378537D62330}"/>
                    </a:ext>
                  </a:extLst>
                </p14:cNvPr>
                <p14:cNvContentPartPr/>
                <p14:nvPr/>
              </p14:nvContentPartPr>
              <p14:xfrm>
                <a:off x="1963431" y="3560021"/>
                <a:ext cx="2339280" cy="311400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B680C6D-0396-82F3-90CF-378537D6233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954431" y="3551381"/>
                  <a:ext cx="2356920" cy="31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C3D4C9D-F776-FA79-5F2E-19126289D155}"/>
                    </a:ext>
                  </a:extLst>
                </p14:cNvPr>
                <p14:cNvContentPartPr/>
                <p14:nvPr/>
              </p14:nvContentPartPr>
              <p14:xfrm>
                <a:off x="4291191" y="3529781"/>
                <a:ext cx="101880" cy="14364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C3D4C9D-F776-FA79-5F2E-19126289D15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282191" y="3520781"/>
                  <a:ext cx="1195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E404762-2972-BC84-B6F1-EB306B216B1B}"/>
                    </a:ext>
                  </a:extLst>
                </p14:cNvPr>
                <p14:cNvContentPartPr/>
                <p14:nvPr/>
              </p14:nvContentPartPr>
              <p14:xfrm>
                <a:off x="4266351" y="3543821"/>
                <a:ext cx="67320" cy="11196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E404762-2972-BC84-B6F1-EB306B216B1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257351" y="3534821"/>
                  <a:ext cx="8496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A1E9142-78AE-39EF-5BC2-1DF4AB499679}"/>
                    </a:ext>
                  </a:extLst>
                </p14:cNvPr>
                <p14:cNvContentPartPr/>
                <p14:nvPr/>
              </p14:nvContentPartPr>
              <p14:xfrm>
                <a:off x="3933711" y="3302621"/>
                <a:ext cx="104040" cy="1429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A1E9142-78AE-39EF-5BC2-1DF4AB49967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925071" y="3293981"/>
                  <a:ext cx="1216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94D0FE8-DD80-53C2-A05E-DF234FE52C2D}"/>
                    </a:ext>
                  </a:extLst>
                </p14:cNvPr>
                <p14:cNvContentPartPr/>
                <p14:nvPr/>
              </p14:nvContentPartPr>
              <p14:xfrm>
                <a:off x="4038471" y="3229901"/>
                <a:ext cx="176040" cy="1440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94D0FE8-DD80-53C2-A05E-DF234FE52C2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029831" y="3221261"/>
                  <a:ext cx="1936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9B212CC-7537-7222-4AF6-4A57843D1CC7}"/>
                    </a:ext>
                  </a:extLst>
                </p14:cNvPr>
                <p14:cNvContentPartPr/>
                <p14:nvPr/>
              </p14:nvContentPartPr>
              <p14:xfrm>
                <a:off x="4059351" y="2970341"/>
                <a:ext cx="166320" cy="24408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9B212CC-7537-7222-4AF6-4A57843D1CC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050351" y="2961341"/>
                  <a:ext cx="1839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90CCD6F-98E8-D24B-179F-9C75F206DF1E}"/>
                    </a:ext>
                  </a:extLst>
                </p14:cNvPr>
                <p14:cNvContentPartPr/>
                <p14:nvPr/>
              </p14:nvContentPartPr>
              <p14:xfrm>
                <a:off x="4159431" y="3044141"/>
                <a:ext cx="164160" cy="10404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90CCD6F-98E8-D24B-179F-9C75F206DF1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150431" y="3035141"/>
                  <a:ext cx="1818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90F4946-8382-5B6A-F5B4-ADB229123539}"/>
                    </a:ext>
                  </a:extLst>
                </p14:cNvPr>
                <p14:cNvContentPartPr/>
                <p14:nvPr/>
              </p14:nvContentPartPr>
              <p14:xfrm>
                <a:off x="4262391" y="2850821"/>
                <a:ext cx="106200" cy="1429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90F4946-8382-5B6A-F5B4-ADB22912353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253391" y="2841821"/>
                  <a:ext cx="1238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8689079-6EDA-AE26-B580-11BB8DBB4F2F}"/>
                    </a:ext>
                  </a:extLst>
                </p14:cNvPr>
                <p14:cNvContentPartPr/>
                <p14:nvPr/>
              </p14:nvContentPartPr>
              <p14:xfrm>
                <a:off x="4370031" y="2807981"/>
                <a:ext cx="147600" cy="1555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8689079-6EDA-AE26-B580-11BB8DBB4F2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361391" y="2799341"/>
                  <a:ext cx="1652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8B2417E-ED00-6AEE-1037-A5A06567E169}"/>
                    </a:ext>
                  </a:extLst>
                </p14:cNvPr>
                <p14:cNvContentPartPr/>
                <p14:nvPr/>
              </p14:nvContentPartPr>
              <p14:xfrm>
                <a:off x="4427631" y="2744261"/>
                <a:ext cx="29160" cy="2844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8B2417E-ED00-6AEE-1037-A5A06567E16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418631" y="2735621"/>
                  <a:ext cx="468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D13AF76-7629-EE49-30B4-A9E799AE0BC4}"/>
                    </a:ext>
                  </a:extLst>
                </p14:cNvPr>
                <p14:cNvContentPartPr/>
                <p14:nvPr/>
              </p14:nvContentPartPr>
              <p14:xfrm>
                <a:off x="4515111" y="2691341"/>
                <a:ext cx="217440" cy="15768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D13AF76-7629-EE49-30B4-A9E799AE0BC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506111" y="2682701"/>
                  <a:ext cx="2350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80D9A50-5685-A434-BDDD-D4B87C86FD11}"/>
                    </a:ext>
                  </a:extLst>
                </p14:cNvPr>
                <p14:cNvContentPartPr/>
                <p14:nvPr/>
              </p14:nvContentPartPr>
              <p14:xfrm>
                <a:off x="3791151" y="1192661"/>
                <a:ext cx="2554560" cy="271584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80D9A50-5685-A434-BDDD-D4B87C86FD1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782151" y="1183661"/>
                  <a:ext cx="2572200" cy="273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E210886-BF9E-853B-933A-D0D04F0F5B45}"/>
                  </a:ext>
                </a:extLst>
              </p14:cNvPr>
              <p14:cNvContentPartPr/>
              <p14:nvPr/>
            </p14:nvContentPartPr>
            <p14:xfrm>
              <a:off x="10452231" y="3146021"/>
              <a:ext cx="33840" cy="23364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E210886-BF9E-853B-933A-D0D04F0F5B45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0443231" y="3137021"/>
                <a:ext cx="5148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63700EA-B755-E0B1-1397-FEEE87BA0B55}"/>
                  </a:ext>
                </a:extLst>
              </p14:cNvPr>
              <p14:cNvContentPartPr/>
              <p14:nvPr/>
            </p14:nvContentPartPr>
            <p14:xfrm>
              <a:off x="10320831" y="3097421"/>
              <a:ext cx="305280" cy="11556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63700EA-B755-E0B1-1397-FEEE87BA0B55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0311831" y="3088421"/>
                <a:ext cx="32292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7DD1B450-DEBA-D613-CECE-0033E4600AC1}"/>
                  </a:ext>
                </a:extLst>
              </p14:cNvPr>
              <p14:cNvContentPartPr/>
              <p14:nvPr/>
            </p14:nvContentPartPr>
            <p14:xfrm>
              <a:off x="10637991" y="3264821"/>
              <a:ext cx="187200" cy="12024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7DD1B450-DEBA-D613-CECE-0033E4600AC1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10629351" y="3256181"/>
                <a:ext cx="204840" cy="13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" name="Group 173">
            <a:extLst>
              <a:ext uri="{FF2B5EF4-FFF2-40B4-BE49-F238E27FC236}">
                <a16:creationId xmlns:a16="http://schemas.microsoft.com/office/drawing/2014/main" id="{6522A5C3-5F8B-FA62-B302-55464E7D728D}"/>
              </a:ext>
            </a:extLst>
          </p:cNvPr>
          <p:cNvGrpSpPr/>
          <p:nvPr/>
        </p:nvGrpSpPr>
        <p:grpSpPr>
          <a:xfrm>
            <a:off x="11103085" y="3400901"/>
            <a:ext cx="1403640" cy="1212840"/>
            <a:chOff x="11103085" y="3400901"/>
            <a:chExt cx="1403640" cy="1212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0AFA5685-D441-F407-F0C6-09D149E1B61A}"/>
                    </a:ext>
                  </a:extLst>
                </p14:cNvPr>
                <p14:cNvContentPartPr/>
                <p14:nvPr/>
              </p14:nvContentPartPr>
              <p14:xfrm>
                <a:off x="11204245" y="3514661"/>
                <a:ext cx="186120" cy="13104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0AFA5685-D441-F407-F0C6-09D149E1B61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1195605" y="3505661"/>
                  <a:ext cx="2037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ABBC7723-D691-D139-4BAD-58BC5E465BC9}"/>
                    </a:ext>
                  </a:extLst>
                </p14:cNvPr>
                <p14:cNvContentPartPr/>
                <p14:nvPr/>
              </p14:nvContentPartPr>
              <p14:xfrm>
                <a:off x="11103085" y="3400901"/>
                <a:ext cx="300960" cy="3189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ABBC7723-D691-D139-4BAD-58BC5E465BC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1094085" y="3392261"/>
                  <a:ext cx="3186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6539F03-3407-1BDF-9637-58F0FB999E1D}"/>
                    </a:ext>
                  </a:extLst>
                </p14:cNvPr>
                <p14:cNvContentPartPr/>
                <p14:nvPr/>
              </p14:nvContentPartPr>
              <p14:xfrm>
                <a:off x="11381365" y="3847661"/>
                <a:ext cx="314640" cy="1663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6539F03-3407-1BDF-9637-58F0FB999E1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372365" y="3839021"/>
                  <a:ext cx="3322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80528F5-97F4-4A0E-B334-1FE88BCE5F86}"/>
                    </a:ext>
                  </a:extLst>
                </p14:cNvPr>
                <p14:cNvContentPartPr/>
                <p14:nvPr/>
              </p14:nvContentPartPr>
              <p14:xfrm>
                <a:off x="11683045" y="3633461"/>
                <a:ext cx="69840" cy="23904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80528F5-97F4-4A0E-B334-1FE88BCE5F8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674045" y="3624821"/>
                  <a:ext cx="8748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489BCD3-3A39-C575-611E-AF56820AC7E8}"/>
                    </a:ext>
                  </a:extLst>
                </p14:cNvPr>
                <p14:cNvContentPartPr/>
                <p14:nvPr/>
              </p14:nvContentPartPr>
              <p14:xfrm>
                <a:off x="11699965" y="3722381"/>
                <a:ext cx="201960" cy="9936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489BCD3-3A39-C575-611E-AF56820AC7E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691325" y="3713741"/>
                  <a:ext cx="2196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BE0564A-B0DF-28E3-C57E-E04C8B30DA8A}"/>
                    </a:ext>
                  </a:extLst>
                </p14:cNvPr>
                <p14:cNvContentPartPr/>
                <p14:nvPr/>
              </p14:nvContentPartPr>
              <p14:xfrm>
                <a:off x="11879605" y="3581261"/>
                <a:ext cx="78120" cy="16344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BE0564A-B0DF-28E3-C57E-E04C8B30DA8A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1870605" y="3572621"/>
                  <a:ext cx="957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4F5CC15-AF43-535C-1A8C-73B4D9579237}"/>
                    </a:ext>
                  </a:extLst>
                </p14:cNvPr>
                <p14:cNvContentPartPr/>
                <p14:nvPr/>
              </p14:nvContentPartPr>
              <p14:xfrm>
                <a:off x="11975365" y="3553541"/>
                <a:ext cx="141480" cy="15696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4F5CC15-AF43-535C-1A8C-73B4D9579237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1966365" y="3544901"/>
                  <a:ext cx="1591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4903CAA-FD93-13ED-B1BB-9BBC2605D582}"/>
                    </a:ext>
                  </a:extLst>
                </p14:cNvPr>
                <p14:cNvContentPartPr/>
                <p14:nvPr/>
              </p14:nvContentPartPr>
              <p14:xfrm>
                <a:off x="12159325" y="3498461"/>
                <a:ext cx="245160" cy="16200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4903CAA-FD93-13ED-B1BB-9BBC2605D58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2150685" y="3489461"/>
                  <a:ext cx="2628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30C95C3-8FFF-957A-33FA-6999395E49F2}"/>
                    </a:ext>
                  </a:extLst>
                </p14:cNvPr>
                <p14:cNvContentPartPr/>
                <p14:nvPr/>
              </p14:nvContentPartPr>
              <p14:xfrm>
                <a:off x="11464885" y="4169501"/>
                <a:ext cx="127080" cy="18396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30C95C3-8FFF-957A-33FA-6999395E49F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1456245" y="4160501"/>
                  <a:ext cx="1447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461A6B4-F7E3-49A8-7C48-2EC2BACFD41A}"/>
                    </a:ext>
                  </a:extLst>
                </p14:cNvPr>
                <p14:cNvContentPartPr/>
                <p14:nvPr/>
              </p14:nvContentPartPr>
              <p14:xfrm>
                <a:off x="11475325" y="4237181"/>
                <a:ext cx="142560" cy="7992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461A6B4-F7E3-49A8-7C48-2EC2BACFD41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466685" y="4228181"/>
                  <a:ext cx="1602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A292296-F2A4-249D-94C7-6CC953C781EA}"/>
                    </a:ext>
                  </a:extLst>
                </p14:cNvPr>
                <p14:cNvContentPartPr/>
                <p14:nvPr/>
              </p14:nvContentPartPr>
              <p14:xfrm>
                <a:off x="11686645" y="4017581"/>
                <a:ext cx="239400" cy="22644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A292296-F2A4-249D-94C7-6CC953C781E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678005" y="4008941"/>
                  <a:ext cx="25704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11E682C2-1E47-3E81-031C-D1DE093141CA}"/>
                    </a:ext>
                  </a:extLst>
                </p14:cNvPr>
                <p14:cNvContentPartPr/>
                <p14:nvPr/>
              </p14:nvContentPartPr>
              <p14:xfrm>
                <a:off x="11869525" y="4041701"/>
                <a:ext cx="16200" cy="1224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11E682C2-1E47-3E81-031C-D1DE093141C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860525" y="4033061"/>
                  <a:ext cx="338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837690F8-766D-B9E3-5505-45CE55E82268}"/>
                    </a:ext>
                  </a:extLst>
                </p14:cNvPr>
                <p14:cNvContentPartPr/>
                <p14:nvPr/>
              </p14:nvContentPartPr>
              <p14:xfrm>
                <a:off x="11959885" y="3863861"/>
                <a:ext cx="300240" cy="24588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837690F8-766D-B9E3-5505-45CE55E8226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1951245" y="3854861"/>
                  <a:ext cx="31788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55F2AC2F-9873-1B67-7145-5992B9A6AC03}"/>
                    </a:ext>
                  </a:extLst>
                </p14:cNvPr>
                <p14:cNvContentPartPr/>
                <p14:nvPr/>
              </p14:nvContentPartPr>
              <p14:xfrm>
                <a:off x="12215845" y="3827141"/>
                <a:ext cx="290880" cy="19692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55F2AC2F-9873-1B67-7145-5992B9A6AC0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2207205" y="3818141"/>
                  <a:ext cx="3085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B387536-53A3-5B02-E5CD-F728EA9E41E9}"/>
                    </a:ext>
                  </a:extLst>
                </p14:cNvPr>
                <p14:cNvContentPartPr/>
                <p14:nvPr/>
              </p14:nvContentPartPr>
              <p14:xfrm>
                <a:off x="11806525" y="4490981"/>
                <a:ext cx="23400" cy="12276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B387536-53A3-5B02-E5CD-F728EA9E41E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1797885" y="4482341"/>
                  <a:ext cx="4104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1CC31EC-2BAF-7652-7FCA-51D70C6FEF72}"/>
                    </a:ext>
                  </a:extLst>
                </p14:cNvPr>
                <p14:cNvContentPartPr/>
                <p14:nvPr/>
              </p14:nvContentPartPr>
              <p14:xfrm>
                <a:off x="11654965" y="4431221"/>
                <a:ext cx="229320" cy="11376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1CC31EC-2BAF-7652-7FCA-51D70C6FEF72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1645965" y="4422221"/>
                  <a:ext cx="2469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FCCF4D0-81F4-1E4D-3170-5BECE9FE732E}"/>
                    </a:ext>
                  </a:extLst>
                </p14:cNvPr>
                <p14:cNvContentPartPr/>
                <p14:nvPr/>
              </p14:nvContentPartPr>
              <p14:xfrm>
                <a:off x="11954845" y="4434101"/>
                <a:ext cx="112680" cy="12816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FCCF4D0-81F4-1E4D-3170-5BECE9FE732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945845" y="4425101"/>
                  <a:ext cx="130320" cy="14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664363E-A792-2F21-C413-F9B3BC74626E}"/>
              </a:ext>
            </a:extLst>
          </p:cNvPr>
          <p:cNvGrpSpPr/>
          <p:nvPr/>
        </p:nvGrpSpPr>
        <p:grpSpPr>
          <a:xfrm>
            <a:off x="11789245" y="4713101"/>
            <a:ext cx="537840" cy="326880"/>
            <a:chOff x="11789245" y="4713101"/>
            <a:chExt cx="537840" cy="326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6C4DFB2-09E0-94BB-08AD-55FFFCBB3886}"/>
                    </a:ext>
                  </a:extLst>
                </p14:cNvPr>
                <p14:cNvContentPartPr/>
                <p14:nvPr/>
              </p14:nvContentPartPr>
              <p14:xfrm>
                <a:off x="11789245" y="4713101"/>
                <a:ext cx="466920" cy="32688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6C4DFB2-09E0-94BB-08AD-55FFFCBB388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780605" y="4704101"/>
                  <a:ext cx="48456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BAFDFCDB-CE63-447E-48F2-A45AFB39BB4E}"/>
                    </a:ext>
                  </a:extLst>
                </p14:cNvPr>
                <p14:cNvContentPartPr/>
                <p14:nvPr/>
              </p14:nvContentPartPr>
              <p14:xfrm>
                <a:off x="12319525" y="4798781"/>
                <a:ext cx="7560" cy="288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BAFDFCDB-CE63-447E-48F2-A45AFB39BB4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2310525" y="4789781"/>
                  <a:ext cx="2520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675C5397-6FB2-60D5-2210-5E379C9362CD}"/>
              </a:ext>
            </a:extLst>
          </p:cNvPr>
          <p:cNvGrpSpPr/>
          <p:nvPr/>
        </p:nvGrpSpPr>
        <p:grpSpPr>
          <a:xfrm>
            <a:off x="11040471" y="2079701"/>
            <a:ext cx="1835614" cy="1226880"/>
            <a:chOff x="11040471" y="2079701"/>
            <a:chExt cx="1835614" cy="1226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D581742-3274-DE64-78A4-587E9E1965D0}"/>
                    </a:ext>
                  </a:extLst>
                </p14:cNvPr>
                <p14:cNvContentPartPr/>
                <p14:nvPr/>
              </p14:nvContentPartPr>
              <p14:xfrm>
                <a:off x="11040471" y="3155021"/>
                <a:ext cx="373680" cy="5292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D581742-3274-DE64-78A4-587E9E1965D0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1031471" y="3146021"/>
                  <a:ext cx="39132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4A36915-E732-0A4C-BAD9-2F1F6BDBC67D}"/>
                    </a:ext>
                  </a:extLst>
                </p14:cNvPr>
                <p14:cNvContentPartPr/>
                <p14:nvPr/>
              </p14:nvContentPartPr>
              <p14:xfrm>
                <a:off x="11367711" y="3117941"/>
                <a:ext cx="64440" cy="13572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4A36915-E732-0A4C-BAD9-2F1F6BDBC67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1359071" y="3108941"/>
                  <a:ext cx="8208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FEB04B1-1C31-2B12-459A-FD687AA64FFD}"/>
                    </a:ext>
                  </a:extLst>
                </p14:cNvPr>
                <p14:cNvContentPartPr/>
                <p14:nvPr/>
              </p14:nvContentPartPr>
              <p14:xfrm>
                <a:off x="11195631" y="2706821"/>
                <a:ext cx="27360" cy="15624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FEB04B1-1C31-2B12-459A-FD687AA64FF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1186631" y="2697821"/>
                  <a:ext cx="450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25F78D3-E178-C55C-7956-6A199F01BE69}"/>
                    </a:ext>
                  </a:extLst>
                </p14:cNvPr>
                <p14:cNvContentPartPr/>
                <p14:nvPr/>
              </p14:nvContentPartPr>
              <p14:xfrm>
                <a:off x="11076831" y="2630141"/>
                <a:ext cx="267480" cy="27576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25F78D3-E178-C55C-7956-6A199F01BE69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068191" y="2621501"/>
                  <a:ext cx="2851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699D3946-BC92-A29F-CF40-53DF82C8EA83}"/>
                    </a:ext>
                  </a:extLst>
                </p14:cNvPr>
                <p14:cNvContentPartPr/>
                <p14:nvPr/>
              </p14:nvContentPartPr>
              <p14:xfrm>
                <a:off x="11562471" y="2568941"/>
                <a:ext cx="49680" cy="12852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699D3946-BC92-A29F-CF40-53DF82C8EA83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553831" y="2560301"/>
                  <a:ext cx="673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133D490-19CD-2068-DE16-9FA0E8A97342}"/>
                    </a:ext>
                  </a:extLst>
                </p14:cNvPr>
                <p14:cNvContentPartPr/>
                <p14:nvPr/>
              </p14:nvContentPartPr>
              <p14:xfrm>
                <a:off x="11460231" y="2524301"/>
                <a:ext cx="173160" cy="10044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133D490-19CD-2068-DE16-9FA0E8A97342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451231" y="2515661"/>
                  <a:ext cx="1908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45AAADB-D8EF-32BE-0746-348F46F1968A}"/>
                    </a:ext>
                  </a:extLst>
                </p14:cNvPr>
                <p14:cNvContentPartPr/>
                <p14:nvPr/>
              </p14:nvContentPartPr>
              <p14:xfrm>
                <a:off x="11653191" y="2520701"/>
                <a:ext cx="136800" cy="12888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45AAADB-D8EF-32BE-0746-348F46F1968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644551" y="2512061"/>
                  <a:ext cx="1544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B0B64BA-4460-346A-75BA-F04DB7730610}"/>
                    </a:ext>
                  </a:extLst>
                </p14:cNvPr>
                <p14:cNvContentPartPr/>
                <p14:nvPr/>
              </p14:nvContentPartPr>
              <p14:xfrm>
                <a:off x="11780631" y="2423141"/>
                <a:ext cx="168120" cy="17280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B0B64BA-4460-346A-75BA-F04DB773061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771991" y="2414141"/>
                  <a:ext cx="1857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F66BB58-DACC-681E-5B8C-C648E102B5D8}"/>
                    </a:ext>
                  </a:extLst>
                </p14:cNvPr>
                <p14:cNvContentPartPr/>
                <p14:nvPr/>
              </p14:nvContentPartPr>
              <p14:xfrm>
                <a:off x="12035125" y="2430341"/>
                <a:ext cx="65160" cy="6516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F66BB58-DACC-681E-5B8C-C648E102B5D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2026485" y="2421341"/>
                  <a:ext cx="828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2825A1B-B716-DF6D-EDD0-739F6E162B7D}"/>
                    </a:ext>
                  </a:extLst>
                </p14:cNvPr>
                <p14:cNvContentPartPr/>
                <p14:nvPr/>
              </p14:nvContentPartPr>
              <p14:xfrm>
                <a:off x="12164005" y="2264381"/>
                <a:ext cx="195120" cy="20772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2825A1B-B716-DF6D-EDD0-739F6E162B7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2155365" y="2255741"/>
                  <a:ext cx="2127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C50991B-0F10-8E96-579A-47BF3BA99522}"/>
                    </a:ext>
                  </a:extLst>
                </p14:cNvPr>
                <p14:cNvContentPartPr/>
                <p14:nvPr/>
              </p14:nvContentPartPr>
              <p14:xfrm>
                <a:off x="12386485" y="2243861"/>
                <a:ext cx="44640" cy="13032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C50991B-0F10-8E96-579A-47BF3BA99522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2377485" y="2234861"/>
                  <a:ext cx="622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BA694AF-D442-03EB-D2E1-DBE2BEB8D1D8}"/>
                    </a:ext>
                  </a:extLst>
                </p14:cNvPr>
                <p14:cNvContentPartPr/>
                <p14:nvPr/>
              </p14:nvContentPartPr>
              <p14:xfrm>
                <a:off x="12403045" y="2170781"/>
                <a:ext cx="269280" cy="13608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BA694AF-D442-03EB-D2E1-DBE2BEB8D1D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2394045" y="2162141"/>
                  <a:ext cx="2869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FFBFF77-BAAC-C4E8-9C6D-40EDF9FBFCCC}"/>
                    </a:ext>
                  </a:extLst>
                </p14:cNvPr>
                <p14:cNvContentPartPr/>
                <p14:nvPr/>
              </p14:nvContentPartPr>
              <p14:xfrm>
                <a:off x="12588805" y="2079701"/>
                <a:ext cx="131400" cy="16092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FFBFF77-BAAC-C4E8-9C6D-40EDF9FBFCC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2579805" y="2071061"/>
                  <a:ext cx="1490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F6A03B5-C097-7C95-730B-7B0CBB29FF36}"/>
                    </a:ext>
                  </a:extLst>
                </p14:cNvPr>
                <p14:cNvContentPartPr/>
                <p14:nvPr/>
              </p14:nvContentPartPr>
              <p14:xfrm>
                <a:off x="12631285" y="2246381"/>
                <a:ext cx="118440" cy="4788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F6A03B5-C097-7C95-730B-7B0CBB29FF3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2622285" y="2237381"/>
                  <a:ext cx="1360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2B0104B-DC87-2C35-1481-227E2BE84565}"/>
                    </a:ext>
                  </a:extLst>
                </p14:cNvPr>
                <p14:cNvContentPartPr/>
                <p14:nvPr/>
              </p14:nvContentPartPr>
              <p14:xfrm>
                <a:off x="11614645" y="2820221"/>
                <a:ext cx="121680" cy="669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2B0104B-DC87-2C35-1481-227E2BE8456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1606005" y="2811581"/>
                  <a:ext cx="1393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F9CDD31-4378-DB57-BDF6-6E82CCF21B5B}"/>
                    </a:ext>
                  </a:extLst>
                </p14:cNvPr>
                <p14:cNvContentPartPr/>
                <p14:nvPr/>
              </p14:nvContentPartPr>
              <p14:xfrm>
                <a:off x="11667205" y="2820221"/>
                <a:ext cx="111960" cy="6228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F9CDD31-4378-DB57-BDF6-6E82CCF21B5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1658205" y="2811581"/>
                  <a:ext cx="1296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C445FB4-740B-95B8-44E3-69C64611D3F7}"/>
                    </a:ext>
                  </a:extLst>
                </p14:cNvPr>
                <p14:cNvContentPartPr/>
                <p14:nvPr/>
              </p14:nvContentPartPr>
              <p14:xfrm>
                <a:off x="11859445" y="2631581"/>
                <a:ext cx="222120" cy="2494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C445FB4-740B-95B8-44E3-69C64611D3F7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1850805" y="2622581"/>
                  <a:ext cx="23976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860C293-E5D4-8C11-4D0B-517B0483C3A4}"/>
                    </a:ext>
                  </a:extLst>
                </p14:cNvPr>
                <p14:cNvContentPartPr/>
                <p14:nvPr/>
              </p14:nvContentPartPr>
              <p14:xfrm>
                <a:off x="12171925" y="2626181"/>
                <a:ext cx="78840" cy="20880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860C293-E5D4-8C11-4D0B-517B0483C3A4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2162925" y="2617181"/>
                  <a:ext cx="964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D076796-9355-5F9E-AD50-2479B2F69DE4}"/>
                    </a:ext>
                  </a:extLst>
                </p14:cNvPr>
                <p14:cNvContentPartPr/>
                <p14:nvPr/>
              </p14:nvContentPartPr>
              <p14:xfrm>
                <a:off x="12272365" y="2603861"/>
                <a:ext cx="194400" cy="16380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D076796-9355-5F9E-AD50-2479B2F69DE4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2263725" y="2594861"/>
                  <a:ext cx="2120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6D635A7-298C-C8ED-753C-67561E867789}"/>
                    </a:ext>
                  </a:extLst>
                </p14:cNvPr>
                <p14:cNvContentPartPr/>
                <p14:nvPr/>
              </p14:nvContentPartPr>
              <p14:xfrm>
                <a:off x="12452365" y="2486861"/>
                <a:ext cx="118440" cy="16632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6D635A7-298C-C8ED-753C-67561E867789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2443365" y="2477861"/>
                  <a:ext cx="1360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F6D48D9-1230-55B2-FF12-05E2D77F821F}"/>
                    </a:ext>
                  </a:extLst>
                </p14:cNvPr>
                <p14:cNvContentPartPr/>
                <p14:nvPr/>
              </p14:nvContentPartPr>
              <p14:xfrm>
                <a:off x="12579445" y="2451941"/>
                <a:ext cx="106200" cy="17640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F6D48D9-1230-55B2-FF12-05E2D77F821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2570445" y="2443301"/>
                  <a:ext cx="1238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890E4AB6-FE69-D77D-B678-D9545290EEFF}"/>
                    </a:ext>
                  </a:extLst>
                </p14:cNvPr>
                <p14:cNvContentPartPr/>
                <p14:nvPr/>
              </p14:nvContentPartPr>
              <p14:xfrm>
                <a:off x="11788885" y="3083741"/>
                <a:ext cx="54000" cy="17784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90E4AB6-FE69-D77D-B678-D9545290EEF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1779885" y="3074741"/>
                  <a:ext cx="7164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AEF049CA-1A1A-1DD4-E332-FE739205FBD9}"/>
                    </a:ext>
                  </a:extLst>
                </p14:cNvPr>
                <p14:cNvContentPartPr/>
                <p14:nvPr/>
              </p14:nvContentPartPr>
              <p14:xfrm>
                <a:off x="11671525" y="3034421"/>
                <a:ext cx="242640" cy="7596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AEF049CA-1A1A-1DD4-E332-FE739205FBD9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1662525" y="3025421"/>
                  <a:ext cx="26028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F961B37-07E0-8F20-B9E8-1DA9E044C281}"/>
                    </a:ext>
                  </a:extLst>
                </p14:cNvPr>
                <p14:cNvContentPartPr/>
                <p14:nvPr/>
              </p14:nvContentPartPr>
              <p14:xfrm>
                <a:off x="11935405" y="3203261"/>
                <a:ext cx="123120" cy="10332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F961B37-07E0-8F20-B9E8-1DA9E044C281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1926765" y="3194261"/>
                  <a:ext cx="1407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E4385FEE-31F9-B431-67DE-F2F13004C880}"/>
                    </a:ext>
                  </a:extLst>
                </p14:cNvPr>
                <p14:cNvContentPartPr/>
                <p14:nvPr/>
              </p14:nvContentPartPr>
              <p14:xfrm>
                <a:off x="12149245" y="3192101"/>
                <a:ext cx="15120" cy="10008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E4385FEE-31F9-B431-67DE-F2F13004C880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2140245" y="3183101"/>
                  <a:ext cx="327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1698DC1-A721-E5AA-C89A-017957891FE6}"/>
                    </a:ext>
                  </a:extLst>
                </p14:cNvPr>
                <p14:cNvContentPartPr/>
                <p14:nvPr/>
              </p14:nvContentPartPr>
              <p14:xfrm>
                <a:off x="12089485" y="3153221"/>
                <a:ext cx="125640" cy="2052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1698DC1-A721-E5AA-C89A-017957891FE6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2080485" y="3144221"/>
                  <a:ext cx="1432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82105EEC-4AC1-0B3B-66EA-DA47DAC4C1EA}"/>
                    </a:ext>
                  </a:extLst>
                </p14:cNvPr>
                <p14:cNvContentPartPr/>
                <p14:nvPr/>
              </p14:nvContentPartPr>
              <p14:xfrm>
                <a:off x="12232765" y="3168341"/>
                <a:ext cx="138240" cy="10296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82105EEC-4AC1-0B3B-66EA-DA47DAC4C1EA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2224125" y="3159701"/>
                  <a:ext cx="1558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D7B19492-0B8C-B8C9-A028-CAC7C963E740}"/>
                    </a:ext>
                  </a:extLst>
                </p14:cNvPr>
                <p14:cNvContentPartPr/>
                <p14:nvPr/>
              </p14:nvContentPartPr>
              <p14:xfrm>
                <a:off x="12306925" y="3087701"/>
                <a:ext cx="133560" cy="1944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D7B19492-0B8C-B8C9-A028-CAC7C963E740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2298285" y="3079061"/>
                  <a:ext cx="1512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59BD1822-CFC2-EF51-6105-14376B9578A2}"/>
                    </a:ext>
                  </a:extLst>
                </p14:cNvPr>
                <p14:cNvContentPartPr/>
                <p14:nvPr/>
              </p14:nvContentPartPr>
              <p14:xfrm>
                <a:off x="12368845" y="3025421"/>
                <a:ext cx="50400" cy="10692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59BD1822-CFC2-EF51-6105-14376B9578A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2359845" y="3016781"/>
                  <a:ext cx="680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B689A0A-3ADE-A250-BDE6-0DAE5D27971B}"/>
                    </a:ext>
                  </a:extLst>
                </p14:cNvPr>
                <p14:cNvContentPartPr/>
                <p14:nvPr/>
              </p14:nvContentPartPr>
              <p14:xfrm>
                <a:off x="12540565" y="2990861"/>
                <a:ext cx="50400" cy="14724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B689A0A-3ADE-A250-BDE6-0DAE5D27971B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2531925" y="2981861"/>
                  <a:ext cx="680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1D21A58-8503-726C-B2E7-CD971E5F790B}"/>
                    </a:ext>
                  </a:extLst>
                </p14:cNvPr>
                <p14:cNvContentPartPr/>
                <p14:nvPr/>
              </p14:nvContentPartPr>
              <p14:xfrm>
                <a:off x="12465325" y="2967821"/>
                <a:ext cx="173160" cy="6732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01D21A58-8503-726C-B2E7-CD971E5F790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2456325" y="2959181"/>
                  <a:ext cx="1908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9BEB315-524B-6621-EDF7-CA84814204BE}"/>
                    </a:ext>
                  </a:extLst>
                </p14:cNvPr>
                <p14:cNvContentPartPr/>
                <p14:nvPr/>
              </p14:nvContentPartPr>
              <p14:xfrm>
                <a:off x="12648565" y="3134141"/>
                <a:ext cx="115920" cy="10980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9BEB315-524B-6621-EDF7-CA84814204BE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2639925" y="3125501"/>
                  <a:ext cx="1335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1974A4C-D0EB-0A3C-89B1-BFCAB0D8DD13}"/>
                    </a:ext>
                  </a:extLst>
                </p14:cNvPr>
                <p14:cNvContentPartPr/>
                <p14:nvPr/>
              </p14:nvContentPartPr>
              <p14:xfrm>
                <a:off x="12667645" y="2751461"/>
                <a:ext cx="136800" cy="15912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1974A4C-D0EB-0A3C-89B1-BFCAB0D8DD13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2659005" y="2742821"/>
                  <a:ext cx="1544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218CFB4-723B-EE62-DF19-4734B71F18B7}"/>
                    </a:ext>
                  </a:extLst>
                </p14:cNvPr>
                <p14:cNvContentPartPr/>
                <p14:nvPr/>
              </p14:nvContentPartPr>
              <p14:xfrm>
                <a:off x="12855205" y="2896181"/>
                <a:ext cx="20880" cy="1044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218CFB4-723B-EE62-DF19-4734B71F18B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2846565" y="2887181"/>
                  <a:ext cx="38520" cy="2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2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4BF0F469-700A-FD6B-A1B7-F47DEA4EE183}"/>
                  </a:ext>
                </a:extLst>
              </p14:cNvPr>
              <p14:cNvContentPartPr/>
              <p14:nvPr/>
            </p14:nvContentPartPr>
            <p14:xfrm>
              <a:off x="6780925" y="2069261"/>
              <a:ext cx="252360" cy="245520"/>
            </p14:xfrm>
          </p:contentPart>
        </mc:Choice>
        <mc:Fallback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4BF0F469-700A-FD6B-A1B7-F47DEA4EE183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6771925" y="2060621"/>
                <a:ext cx="270000" cy="26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197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D378F-1832-40B3-B6EE-6CAA29B3F07E}"/>
              </a:ext>
            </a:extLst>
          </p:cNvPr>
          <p:cNvSpPr txBox="1"/>
          <p:nvPr/>
        </p:nvSpPr>
        <p:spPr>
          <a:xfrm>
            <a:off x="1252211" y="217821"/>
            <a:ext cx="11225637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T</a:t>
            </a:r>
            <a:r>
              <a:rPr lang="en-US" sz="2982" baseline="-25000" dirty="0">
                <a:latin typeface="Arial" panose="020B0604020202020204" pitchFamily="34" charset="0"/>
              </a:rPr>
              <a:t>C</a:t>
            </a:r>
            <a:r>
              <a:rPr lang="en-US" sz="2982" dirty="0">
                <a:latin typeface="Arial" panose="020B0604020202020204" pitchFamily="34" charset="0"/>
              </a:rPr>
              <a:t> Cells: Detection and Killing of Virally Infected or Cancer Cells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5A756-3C7F-4763-B4DD-F4EC30A09187}"/>
              </a:ext>
            </a:extLst>
          </p:cNvPr>
          <p:cNvSpPr txBox="1"/>
          <p:nvPr/>
        </p:nvSpPr>
        <p:spPr>
          <a:xfrm>
            <a:off x="256281" y="5766443"/>
            <a:ext cx="2044800" cy="72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52" b="1" dirty="0">
                <a:latin typeface="Arial" panose="020B0604020202020204" pitchFamily="34" charset="0"/>
                <a:cs typeface="Arial" panose="020B0604020202020204" pitchFamily="34" charset="0"/>
              </a:rPr>
              <a:t>Cancer cell or</a:t>
            </a:r>
          </a:p>
          <a:p>
            <a:pPr algn="ctr"/>
            <a:r>
              <a:rPr lang="en-US" sz="2052" b="1" dirty="0">
                <a:latin typeface="Arial" panose="020B0604020202020204" pitchFamily="34" charset="0"/>
                <a:cs typeface="Arial" panose="020B0604020202020204" pitchFamily="34" charset="0"/>
              </a:rPr>
              <a:t>Infected 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30224-8F41-4A62-BC5C-AF2D6D936C94}"/>
              </a:ext>
            </a:extLst>
          </p:cNvPr>
          <p:cNvSpPr txBox="1"/>
          <p:nvPr/>
        </p:nvSpPr>
        <p:spPr>
          <a:xfrm>
            <a:off x="3678846" y="5733666"/>
            <a:ext cx="5669357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</a:rPr>
              <a:t>Granzymes (apoptosis activating proteins)  enter through perforin pores and cause cell undergo programmed cell death (apoptosis)</a:t>
            </a:r>
          </a:p>
        </p:txBody>
      </p:sp>
      <p:pic>
        <p:nvPicPr>
          <p:cNvPr id="12" name="ctl">
            <a:hlinkClick r:id="" action="ppaction://media"/>
            <a:extLst>
              <a:ext uri="{FF2B5EF4-FFF2-40B4-BE49-F238E27FC236}">
                <a16:creationId xmlns:a16="http://schemas.microsoft.com/office/drawing/2014/main" id="{96DCDFBC-D981-4DA8-B69F-80A3FB173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9421359" y="2175285"/>
            <a:ext cx="3378483" cy="2533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CAAD41-818F-4B56-90CB-69E340FD1466}"/>
              </a:ext>
            </a:extLst>
          </p:cNvPr>
          <p:cNvSpPr txBox="1"/>
          <p:nvPr/>
        </p:nvSpPr>
        <p:spPr>
          <a:xfrm>
            <a:off x="3484740" y="2072551"/>
            <a:ext cx="853119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(T</a:t>
            </a:r>
            <a:r>
              <a:rPr lang="en-US" sz="2052" baseline="-25000" dirty="0">
                <a:latin typeface="Arial" panose="020B0604020202020204" pitchFamily="34" charset="0"/>
              </a:rPr>
              <a:t>CTL</a:t>
            </a:r>
            <a:r>
              <a:rPr lang="en-US" sz="2052" dirty="0"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1" name="Picture 10" descr="Diagram, calendar&#10;&#10;Description automatically generated">
            <a:extLst>
              <a:ext uri="{FF2B5EF4-FFF2-40B4-BE49-F238E27FC236}">
                <a16:creationId xmlns:a16="http://schemas.microsoft.com/office/drawing/2014/main" id="{8858A883-8D2A-6501-88DE-A2329BAA9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04" y="1907920"/>
            <a:ext cx="9145969" cy="386296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1FA0ED-C52E-B7E3-33C1-AFCD59315194}"/>
              </a:ext>
            </a:extLst>
          </p:cNvPr>
          <p:cNvCxnSpPr/>
          <p:nvPr/>
        </p:nvCxnSpPr>
        <p:spPr>
          <a:xfrm>
            <a:off x="1923334" y="3980670"/>
            <a:ext cx="1969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7B49A-CEF7-7559-182F-63B22ED7F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455B-8EDA-4AC2-9611-6A70EA779096}" type="datetime1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6F41F9-D169-E8EA-B84F-D659F2467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A361549-6911-E2E2-2078-64E084598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1F7A78-703E-3AF8-30FE-CF3C8EDCCD16}"/>
              </a:ext>
            </a:extLst>
          </p:cNvPr>
          <p:cNvGrpSpPr/>
          <p:nvPr/>
        </p:nvGrpSpPr>
        <p:grpSpPr>
          <a:xfrm>
            <a:off x="1727605" y="567759"/>
            <a:ext cx="253440" cy="162360"/>
            <a:chOff x="1727605" y="567759"/>
            <a:chExt cx="253440" cy="162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2912496-9EBE-54EF-C64B-399F2ED04C97}"/>
                    </a:ext>
                  </a:extLst>
                </p14:cNvPr>
                <p14:cNvContentPartPr/>
                <p14:nvPr/>
              </p14:nvContentPartPr>
              <p14:xfrm>
                <a:off x="1781605" y="573519"/>
                <a:ext cx="18000" cy="1422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2912496-9EBE-54EF-C64B-399F2ED04C9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72965" y="564879"/>
                  <a:ext cx="356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000A216-89F0-FA81-995E-92270950A09F}"/>
                    </a:ext>
                  </a:extLst>
                </p14:cNvPr>
                <p14:cNvContentPartPr/>
                <p14:nvPr/>
              </p14:nvContentPartPr>
              <p14:xfrm>
                <a:off x="1727605" y="567759"/>
                <a:ext cx="102240" cy="586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000A216-89F0-FA81-995E-92270950A09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18965" y="558759"/>
                  <a:ext cx="1198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C83A043-F22D-84F1-1500-9661FB549547}"/>
                    </a:ext>
                  </a:extLst>
                </p14:cNvPr>
                <p14:cNvContentPartPr/>
                <p14:nvPr/>
              </p14:nvContentPartPr>
              <p14:xfrm>
                <a:off x="1855405" y="587199"/>
                <a:ext cx="125640" cy="1429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C83A043-F22D-84F1-1500-9661FB54954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46405" y="578199"/>
                  <a:ext cx="143280" cy="16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E6EDC2-0FAF-CF5D-ACF1-90C483BF9A80}"/>
              </a:ext>
            </a:extLst>
          </p:cNvPr>
          <p:cNvGrpSpPr/>
          <p:nvPr/>
        </p:nvGrpSpPr>
        <p:grpSpPr>
          <a:xfrm>
            <a:off x="1035325" y="893919"/>
            <a:ext cx="2284560" cy="2296080"/>
            <a:chOff x="1035325" y="893919"/>
            <a:chExt cx="2284560" cy="2296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F45E134-728F-CE2A-29C0-DBCC476C5550}"/>
                    </a:ext>
                  </a:extLst>
                </p14:cNvPr>
                <p14:cNvContentPartPr/>
                <p14:nvPr/>
              </p14:nvContentPartPr>
              <p14:xfrm>
                <a:off x="1488925" y="1010919"/>
                <a:ext cx="118080" cy="2984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F45E134-728F-CE2A-29C0-DBCC476C555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79925" y="1002279"/>
                  <a:ext cx="13572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BA0106A-17ED-0D85-6B03-46EA5C6BE9B3}"/>
                    </a:ext>
                  </a:extLst>
                </p14:cNvPr>
                <p14:cNvContentPartPr/>
                <p14:nvPr/>
              </p14:nvContentPartPr>
              <p14:xfrm>
                <a:off x="1664245" y="1094439"/>
                <a:ext cx="163800" cy="1310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BA0106A-17ED-0D85-6B03-46EA5C6BE9B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55245" y="1085799"/>
                  <a:ext cx="1814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CE0A6A8-5471-408B-FEEC-EB32B9603FF7}"/>
                    </a:ext>
                  </a:extLst>
                </p14:cNvPr>
                <p14:cNvContentPartPr/>
                <p14:nvPr/>
              </p14:nvContentPartPr>
              <p14:xfrm>
                <a:off x="1802485" y="998319"/>
                <a:ext cx="73800" cy="1825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CE0A6A8-5471-408B-FEEC-EB32B9603FF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793485" y="989319"/>
                  <a:ext cx="914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204F97B-EE47-32B1-6D2A-3C7E49706E66}"/>
                    </a:ext>
                  </a:extLst>
                </p14:cNvPr>
                <p14:cNvContentPartPr/>
                <p14:nvPr/>
              </p14:nvContentPartPr>
              <p14:xfrm>
                <a:off x="1924165" y="1021719"/>
                <a:ext cx="56880" cy="1378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204F97B-EE47-32B1-6D2A-3C7E49706E6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15165" y="1013079"/>
                  <a:ext cx="745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56E7920-E6C4-F0D1-3FE2-059091FA858B}"/>
                    </a:ext>
                  </a:extLst>
                </p14:cNvPr>
                <p14:cNvContentPartPr/>
                <p14:nvPr/>
              </p14:nvContentPartPr>
              <p14:xfrm>
                <a:off x="1978165" y="893919"/>
                <a:ext cx="292320" cy="3240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56E7920-E6C4-F0D1-3FE2-059091FA858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69525" y="885279"/>
                  <a:ext cx="30996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996671D-6B8C-D513-4CE5-E85C46FEE5BC}"/>
                    </a:ext>
                  </a:extLst>
                </p14:cNvPr>
                <p14:cNvContentPartPr/>
                <p14:nvPr/>
              </p14:nvContentPartPr>
              <p14:xfrm>
                <a:off x="1928125" y="1479279"/>
                <a:ext cx="73800" cy="1620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996671D-6B8C-D513-4CE5-E85C46FEE5B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919485" y="1470639"/>
                  <a:ext cx="914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8428C7-935B-B50E-86A8-2478B03800DE}"/>
                    </a:ext>
                  </a:extLst>
                </p14:cNvPr>
                <p14:cNvContentPartPr/>
                <p14:nvPr/>
              </p14:nvContentPartPr>
              <p14:xfrm>
                <a:off x="1908685" y="1541559"/>
                <a:ext cx="158400" cy="1044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8428C7-935B-B50E-86A8-2478B03800D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00045" y="1532919"/>
                  <a:ext cx="1760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808A925-FF06-3DE2-6C85-76E600B3F605}"/>
                    </a:ext>
                  </a:extLst>
                </p14:cNvPr>
                <p14:cNvContentPartPr/>
                <p14:nvPr/>
              </p14:nvContentPartPr>
              <p14:xfrm>
                <a:off x="2127205" y="1451199"/>
                <a:ext cx="199080" cy="1501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808A925-FF06-3DE2-6C85-76E600B3F60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118205" y="1442199"/>
                  <a:ext cx="2167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9CD1FC6-0AE9-9888-2FCD-7CC45D8C94D5}"/>
                    </a:ext>
                  </a:extLst>
                </p14:cNvPr>
                <p14:cNvContentPartPr/>
                <p14:nvPr/>
              </p14:nvContentPartPr>
              <p14:xfrm>
                <a:off x="2435365" y="1380999"/>
                <a:ext cx="9360" cy="57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9CD1FC6-0AE9-9888-2FCD-7CC45D8C94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426365" y="1372359"/>
                  <a:ext cx="27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13E6A9F-2848-0555-BFA8-ECC9A41EFE1C}"/>
                    </a:ext>
                  </a:extLst>
                </p14:cNvPr>
                <p14:cNvContentPartPr/>
                <p14:nvPr/>
              </p14:nvContentPartPr>
              <p14:xfrm>
                <a:off x="1035325" y="1988679"/>
                <a:ext cx="1285200" cy="1201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13E6A9F-2848-0555-BFA8-ECC9A41EFE1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26685" y="1979679"/>
                  <a:ext cx="1302840" cy="12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DA8D61C-4E01-2F5A-9921-41D72D1644AE}"/>
                    </a:ext>
                  </a:extLst>
                </p14:cNvPr>
                <p14:cNvContentPartPr/>
                <p14:nvPr/>
              </p14:nvContentPartPr>
              <p14:xfrm>
                <a:off x="2562085" y="1771599"/>
                <a:ext cx="78840" cy="745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DA8D61C-4E01-2F5A-9921-41D72D1644A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553445" y="1762599"/>
                  <a:ext cx="9648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192F029-1CD6-F5DB-CF47-2B5307427145}"/>
                    </a:ext>
                  </a:extLst>
                </p14:cNvPr>
                <p14:cNvContentPartPr/>
                <p14:nvPr/>
              </p14:nvContentPartPr>
              <p14:xfrm>
                <a:off x="2453365" y="1645239"/>
                <a:ext cx="205560" cy="1897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192F029-1CD6-F5DB-CF47-2B530742714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444725" y="1636239"/>
                  <a:ext cx="2232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F024814-972E-FE7B-BE71-E4A874E51BFF}"/>
                    </a:ext>
                  </a:extLst>
                </p14:cNvPr>
                <p14:cNvContentPartPr/>
                <p14:nvPr/>
              </p14:nvContentPartPr>
              <p14:xfrm>
                <a:off x="2750005" y="1708239"/>
                <a:ext cx="117360" cy="918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F024814-972E-FE7B-BE71-E4A874E51BF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741005" y="1699599"/>
                  <a:ext cx="1350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822D6FF-A481-8931-CA29-62B4D6845A90}"/>
                    </a:ext>
                  </a:extLst>
                </p14:cNvPr>
                <p14:cNvContentPartPr/>
                <p14:nvPr/>
              </p14:nvContentPartPr>
              <p14:xfrm>
                <a:off x="2838565" y="1578639"/>
                <a:ext cx="109080" cy="119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822D6FF-A481-8931-CA29-62B4D6845A9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29925" y="1569999"/>
                  <a:ext cx="1267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71383B6-0EEB-0636-64A5-5489BD6E10E1}"/>
                    </a:ext>
                  </a:extLst>
                </p14:cNvPr>
                <p14:cNvContentPartPr/>
                <p14:nvPr/>
              </p14:nvContentPartPr>
              <p14:xfrm>
                <a:off x="2984005" y="1537959"/>
                <a:ext cx="126720" cy="856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71383B6-0EEB-0636-64A5-5489BD6E10E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975005" y="1529319"/>
                  <a:ext cx="14436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3A76551-ED1C-619F-CDD5-1244C7325D51}"/>
                    </a:ext>
                  </a:extLst>
                </p14:cNvPr>
                <p14:cNvContentPartPr/>
                <p14:nvPr/>
              </p14:nvContentPartPr>
              <p14:xfrm>
                <a:off x="3181645" y="1517079"/>
                <a:ext cx="7560" cy="108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3A76551-ED1C-619F-CDD5-1244C7325D5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172645" y="1508079"/>
                  <a:ext cx="252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354856B-D56C-695C-15B8-957E16A85A4E}"/>
                    </a:ext>
                  </a:extLst>
                </p14:cNvPr>
                <p14:cNvContentPartPr/>
                <p14:nvPr/>
              </p14:nvContentPartPr>
              <p14:xfrm>
                <a:off x="2382805" y="1355799"/>
                <a:ext cx="937080" cy="6987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354856B-D56C-695C-15B8-957E16A85A4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373805" y="1346799"/>
                  <a:ext cx="954720" cy="716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ABFC64F-027F-81E6-6A8D-2913A8B39D06}"/>
                  </a:ext>
                </a:extLst>
              </p14:cNvPr>
              <p14:cNvContentPartPr/>
              <p14:nvPr/>
            </p14:nvContentPartPr>
            <p14:xfrm>
              <a:off x="1751365" y="4640079"/>
              <a:ext cx="186840" cy="216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ABFC64F-027F-81E6-6A8D-2913A8B39D0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742365" y="4631079"/>
                <a:ext cx="20448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9A1B469-D72D-7888-B423-553CF707F98E}"/>
                  </a:ext>
                </a:extLst>
              </p14:cNvPr>
              <p14:cNvContentPartPr/>
              <p14:nvPr/>
            </p14:nvContentPartPr>
            <p14:xfrm>
              <a:off x="1752445" y="4797039"/>
              <a:ext cx="128160" cy="219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9A1B469-D72D-7888-B423-553CF707F98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743445" y="4788399"/>
                <a:ext cx="14580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FB76068-5110-293D-09F9-6665AA5DE977}"/>
                  </a:ext>
                </a:extLst>
              </p14:cNvPr>
              <p14:cNvContentPartPr/>
              <p14:nvPr/>
            </p14:nvContentPartPr>
            <p14:xfrm>
              <a:off x="1780525" y="4942119"/>
              <a:ext cx="108720" cy="75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FB76068-5110-293D-09F9-6665AA5DE97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71885" y="4933479"/>
                <a:ext cx="1263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3BF1655-C384-9E83-AAB2-364E56253CE5}"/>
                  </a:ext>
                </a:extLst>
              </p14:cNvPr>
              <p14:cNvContentPartPr/>
              <p14:nvPr/>
            </p14:nvContentPartPr>
            <p14:xfrm>
              <a:off x="1540405" y="3394479"/>
              <a:ext cx="950760" cy="4950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3BF1655-C384-9E83-AAB2-364E56253CE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31765" y="3385479"/>
                <a:ext cx="968400" cy="5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6B0CD26-7227-EE5B-BD4C-23CB65DEC14A}"/>
                  </a:ext>
                </a:extLst>
              </p14:cNvPr>
              <p14:cNvContentPartPr/>
              <p14:nvPr/>
            </p14:nvContentPartPr>
            <p14:xfrm>
              <a:off x="1307845" y="3595359"/>
              <a:ext cx="20520" cy="32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6B0CD26-7227-EE5B-BD4C-23CB65DEC14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98845" y="3586719"/>
                <a:ext cx="3816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CE879C6-FB3A-27F5-961F-A844F9344055}"/>
              </a:ext>
            </a:extLst>
          </p:cNvPr>
          <p:cNvGrpSpPr/>
          <p:nvPr/>
        </p:nvGrpSpPr>
        <p:grpSpPr>
          <a:xfrm>
            <a:off x="3288205" y="3358839"/>
            <a:ext cx="26280" cy="41760"/>
            <a:chOff x="3288205" y="3358839"/>
            <a:chExt cx="26280" cy="41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D2C3855-CB13-6597-C9C6-6AAA725DDB91}"/>
                    </a:ext>
                  </a:extLst>
                </p14:cNvPr>
                <p14:cNvContentPartPr/>
                <p14:nvPr/>
              </p14:nvContentPartPr>
              <p14:xfrm>
                <a:off x="3301165" y="3392679"/>
                <a:ext cx="13320" cy="79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D2C3855-CB13-6597-C9C6-6AAA725DDB9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92525" y="3384039"/>
                  <a:ext cx="309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F1D0484-09A3-A8B8-804E-68AFA8BD8195}"/>
                    </a:ext>
                  </a:extLst>
                </p14:cNvPr>
                <p14:cNvContentPartPr/>
                <p14:nvPr/>
              </p14:nvContentPartPr>
              <p14:xfrm>
                <a:off x="3288205" y="3358839"/>
                <a:ext cx="8640" cy="169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F1D0484-09A3-A8B8-804E-68AFA8BD819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79205" y="3350199"/>
                  <a:ext cx="2628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3D7EB77-1A43-9F82-B7B1-6BC6DDB93D1C}"/>
                  </a:ext>
                </a:extLst>
              </p14:cNvPr>
              <p14:cNvContentPartPr/>
              <p14:nvPr/>
            </p14:nvContentPartPr>
            <p14:xfrm>
              <a:off x="3449845" y="3882279"/>
              <a:ext cx="15120" cy="75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3D7EB77-1A43-9F82-B7B1-6BC6DDB93D1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440845" y="3873639"/>
                <a:ext cx="327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A6CC4E6-A259-34A8-5F38-10D92CDFD89B}"/>
                  </a:ext>
                </a:extLst>
              </p14:cNvPr>
              <p14:cNvContentPartPr/>
              <p14:nvPr/>
            </p14:nvContentPartPr>
            <p14:xfrm>
              <a:off x="6262165" y="4227519"/>
              <a:ext cx="91080" cy="759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A6CC4E6-A259-34A8-5F38-10D92CDFD89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253165" y="4218879"/>
                <a:ext cx="108720" cy="9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60328266-3514-D701-2C75-D304924057BC}"/>
              </a:ext>
            </a:extLst>
          </p:cNvPr>
          <p:cNvGrpSpPr/>
          <p:nvPr/>
        </p:nvGrpSpPr>
        <p:grpSpPr>
          <a:xfrm>
            <a:off x="6404725" y="3065079"/>
            <a:ext cx="1381320" cy="1001160"/>
            <a:chOff x="6404725" y="3065079"/>
            <a:chExt cx="1381320" cy="1001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E38C4CD-DD27-74B4-3C9F-3FD7DFFA1ECE}"/>
                    </a:ext>
                  </a:extLst>
                </p14:cNvPr>
                <p14:cNvContentPartPr/>
                <p14:nvPr/>
              </p14:nvContentPartPr>
              <p14:xfrm>
                <a:off x="6404725" y="3631719"/>
                <a:ext cx="377640" cy="4345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E38C4CD-DD27-74B4-3C9F-3FD7DFFA1EC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395725" y="3623079"/>
                  <a:ext cx="39528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3E197B1-BBC3-8B7E-7006-515E8BA04F5D}"/>
                    </a:ext>
                  </a:extLst>
                </p14:cNvPr>
                <p14:cNvContentPartPr/>
                <p14:nvPr/>
              </p14:nvContentPartPr>
              <p14:xfrm>
                <a:off x="6844645" y="3495279"/>
                <a:ext cx="186120" cy="1486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3E197B1-BBC3-8B7E-7006-515E8BA04F5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36005" y="3486639"/>
                  <a:ext cx="203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7556D10-C757-6C65-FE69-92AD0E3FD4D2}"/>
                    </a:ext>
                  </a:extLst>
                </p14:cNvPr>
                <p14:cNvContentPartPr/>
                <p14:nvPr/>
              </p14:nvContentPartPr>
              <p14:xfrm>
                <a:off x="7057045" y="3375039"/>
                <a:ext cx="80280" cy="723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7556D10-C757-6C65-FE69-92AD0E3FD4D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48045" y="3366399"/>
                  <a:ext cx="9792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06FCABA-50BB-1F7D-B639-D84512409AE5}"/>
                    </a:ext>
                  </a:extLst>
                </p14:cNvPr>
                <p14:cNvContentPartPr/>
                <p14:nvPr/>
              </p14:nvContentPartPr>
              <p14:xfrm>
                <a:off x="7151005" y="3306999"/>
                <a:ext cx="153720" cy="878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06FCABA-50BB-1F7D-B639-D84512409AE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42365" y="3297999"/>
                  <a:ext cx="1713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BF4DBD-268C-98B5-C649-BEFA60055BFA}"/>
                    </a:ext>
                  </a:extLst>
                </p14:cNvPr>
                <p14:cNvContentPartPr/>
                <p14:nvPr/>
              </p14:nvContentPartPr>
              <p14:xfrm>
                <a:off x="7300405" y="3148599"/>
                <a:ext cx="119520" cy="1540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BF4DBD-268C-98B5-C649-BEFA60055BF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91765" y="3139599"/>
                  <a:ext cx="13716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5C0CDA7-C294-299A-4C08-95594E9A0D4D}"/>
                    </a:ext>
                  </a:extLst>
                </p14:cNvPr>
                <p14:cNvContentPartPr/>
                <p14:nvPr/>
              </p14:nvContentPartPr>
              <p14:xfrm>
                <a:off x="7438645" y="3126639"/>
                <a:ext cx="105120" cy="108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5C0CDA7-C294-299A-4C08-95594E9A0D4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430005" y="3117639"/>
                  <a:ext cx="1227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FCC7C70-2035-A0E3-D18A-ED1FE9954766}"/>
                    </a:ext>
                  </a:extLst>
                </p14:cNvPr>
                <p14:cNvContentPartPr/>
                <p14:nvPr/>
              </p14:nvContentPartPr>
              <p14:xfrm>
                <a:off x="7562845" y="3065079"/>
                <a:ext cx="223200" cy="1188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FCC7C70-2035-A0E3-D18A-ED1FE995476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54205" y="3056079"/>
                  <a:ext cx="2408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F4DB837-FDDC-0AD4-5462-FA77CE21D479}"/>
                    </a:ext>
                  </a:extLst>
                </p14:cNvPr>
                <p14:cNvContentPartPr/>
                <p14:nvPr/>
              </p14:nvContentPartPr>
              <p14:xfrm>
                <a:off x="7715125" y="3087399"/>
                <a:ext cx="60480" cy="568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F4DB837-FDDC-0AD4-5462-FA77CE21D47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706485" y="3078399"/>
                  <a:ext cx="78120" cy="7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749169E7-7185-2B3E-0FDA-9614071DB3E8}"/>
                  </a:ext>
                </a:extLst>
              </p14:cNvPr>
              <p14:cNvContentPartPr/>
              <p14:nvPr/>
            </p14:nvContentPartPr>
            <p14:xfrm>
              <a:off x="3866365" y="4262439"/>
              <a:ext cx="237240" cy="17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749169E7-7185-2B3E-0FDA-9614071DB3E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857365" y="4253439"/>
                <a:ext cx="25488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8BBD381-177A-8E60-FD84-02F95E7ADE0A}"/>
                  </a:ext>
                </a:extLst>
              </p14:cNvPr>
              <p14:cNvContentPartPr/>
              <p14:nvPr/>
            </p14:nvContentPartPr>
            <p14:xfrm>
              <a:off x="4579525" y="2756919"/>
              <a:ext cx="1271520" cy="11088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8BBD381-177A-8E60-FD84-02F95E7ADE0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570525" y="2747919"/>
                <a:ext cx="1289160" cy="112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85438DE3-B642-AFC4-32E8-00660FB12104}"/>
              </a:ext>
            </a:extLst>
          </p:cNvPr>
          <p:cNvGrpSpPr/>
          <p:nvPr/>
        </p:nvGrpSpPr>
        <p:grpSpPr>
          <a:xfrm>
            <a:off x="5805742" y="2755776"/>
            <a:ext cx="281160" cy="146880"/>
            <a:chOff x="5805742" y="2755776"/>
            <a:chExt cx="281160" cy="146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6E09B93-848F-EEF4-3D66-0E5A041CC850}"/>
                    </a:ext>
                  </a:extLst>
                </p14:cNvPr>
                <p14:cNvContentPartPr/>
                <p14:nvPr/>
              </p14:nvContentPartPr>
              <p14:xfrm>
                <a:off x="5805742" y="2755776"/>
                <a:ext cx="281160" cy="421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6E09B93-848F-EEF4-3D66-0E5A041CC85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796742" y="2747136"/>
                  <a:ext cx="2988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F7AB1CB-98C5-786C-2AD7-48B60BD119AD}"/>
                    </a:ext>
                  </a:extLst>
                </p14:cNvPr>
                <p14:cNvContentPartPr/>
                <p14:nvPr/>
              </p14:nvContentPartPr>
              <p14:xfrm>
                <a:off x="5892142" y="2882496"/>
                <a:ext cx="172440" cy="2016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F7AB1CB-98C5-786C-2AD7-48B60BD119A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83502" y="2873856"/>
                  <a:ext cx="190080" cy="3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DBF97C7A-88D5-EF7F-2263-F30064BB7F41}"/>
                  </a:ext>
                </a:extLst>
              </p14:cNvPr>
              <p14:cNvContentPartPr/>
              <p14:nvPr/>
            </p14:nvContentPartPr>
            <p14:xfrm>
              <a:off x="5929942" y="3058896"/>
              <a:ext cx="178560" cy="208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DBF97C7A-88D5-EF7F-2263-F30064BB7F41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920942" y="3050256"/>
                <a:ext cx="1962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37509412-6EBE-3E17-CE9F-333225512C94}"/>
                  </a:ext>
                </a:extLst>
              </p14:cNvPr>
              <p14:cNvContentPartPr/>
              <p14:nvPr/>
            </p14:nvContentPartPr>
            <p14:xfrm>
              <a:off x="5680765" y="3237879"/>
              <a:ext cx="31680" cy="1260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37509412-6EBE-3E17-CE9F-333225512C94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671765" y="3228879"/>
                <a:ext cx="4932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C76B4A7-E662-A561-7F64-829871C9F947}"/>
                  </a:ext>
                </a:extLst>
              </p14:cNvPr>
              <p14:cNvContentPartPr/>
              <p14:nvPr/>
            </p14:nvContentPartPr>
            <p14:xfrm>
              <a:off x="6151285" y="3054279"/>
              <a:ext cx="1440" cy="61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C76B4A7-E662-A561-7F64-829871C9F94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142645" y="3045639"/>
                <a:ext cx="190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FE30E52B-E18D-BAD2-8D0B-7F70951150B2}"/>
                  </a:ext>
                </a:extLst>
              </p14:cNvPr>
              <p14:cNvContentPartPr/>
              <p14:nvPr/>
            </p14:nvContentPartPr>
            <p14:xfrm>
              <a:off x="5787685" y="4663839"/>
              <a:ext cx="526320" cy="2743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FE30E52B-E18D-BAD2-8D0B-7F70951150B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779045" y="4655199"/>
                <a:ext cx="54396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CD442C3-CEB6-31A1-C5BD-8380F446065B}"/>
                  </a:ext>
                </a:extLst>
              </p14:cNvPr>
              <p14:cNvContentPartPr/>
              <p14:nvPr/>
            </p14:nvContentPartPr>
            <p14:xfrm>
              <a:off x="4639285" y="3093519"/>
              <a:ext cx="181080" cy="162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CD442C3-CEB6-31A1-C5BD-8380F446065B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630285" y="3084879"/>
                <a:ext cx="198720" cy="17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9D06716C-1AAF-C419-5A0E-8A25F25F0A4B}"/>
              </a:ext>
            </a:extLst>
          </p:cNvPr>
          <p:cNvGrpSpPr/>
          <p:nvPr/>
        </p:nvGrpSpPr>
        <p:grpSpPr>
          <a:xfrm>
            <a:off x="4518685" y="3572319"/>
            <a:ext cx="1350720" cy="1248840"/>
            <a:chOff x="4518685" y="3572319"/>
            <a:chExt cx="1350720" cy="1248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E88CFB8-D83B-DD62-3E8C-589C9E235933}"/>
                    </a:ext>
                  </a:extLst>
                </p14:cNvPr>
                <p14:cNvContentPartPr/>
                <p14:nvPr/>
              </p14:nvContentPartPr>
              <p14:xfrm>
                <a:off x="4518685" y="4127439"/>
                <a:ext cx="20880" cy="2689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E88CFB8-D83B-DD62-3E8C-589C9E23593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509685" y="4118799"/>
                  <a:ext cx="385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6259D16-0664-CAA3-38B9-60DDD50E50A9}"/>
                    </a:ext>
                  </a:extLst>
                </p14:cNvPr>
                <p14:cNvContentPartPr/>
                <p14:nvPr/>
              </p14:nvContentPartPr>
              <p14:xfrm>
                <a:off x="4696165" y="4059399"/>
                <a:ext cx="37440" cy="3078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6259D16-0664-CAA3-38B9-60DDD50E50A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687165" y="4050759"/>
                  <a:ext cx="5508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2B23142-341E-FA50-A029-AD5EA528986E}"/>
                    </a:ext>
                  </a:extLst>
                </p14:cNvPr>
                <p14:cNvContentPartPr/>
                <p14:nvPr/>
              </p14:nvContentPartPr>
              <p14:xfrm>
                <a:off x="4977325" y="4083519"/>
                <a:ext cx="38520" cy="3085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2B23142-341E-FA50-A029-AD5EA528986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968325" y="4074879"/>
                  <a:ext cx="5616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F719706-98E4-002D-DE96-E329011B9D67}"/>
                    </a:ext>
                  </a:extLst>
                </p14:cNvPr>
                <p14:cNvContentPartPr/>
                <p14:nvPr/>
              </p14:nvContentPartPr>
              <p14:xfrm>
                <a:off x="5127805" y="4087839"/>
                <a:ext cx="59760" cy="3366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F719706-98E4-002D-DE96-E329011B9D6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119165" y="4078839"/>
                  <a:ext cx="774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A3BBD5F-FDF3-EC4C-2161-1D2F64494C7F}"/>
                    </a:ext>
                  </a:extLst>
                </p14:cNvPr>
                <p14:cNvContentPartPr/>
                <p14:nvPr/>
              </p14:nvContentPartPr>
              <p14:xfrm>
                <a:off x="5342005" y="4078839"/>
                <a:ext cx="63720" cy="3214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A3BBD5F-FDF3-EC4C-2161-1D2F64494C7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33005" y="4070199"/>
                  <a:ext cx="8136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77159D3-188F-6014-BA62-4BEB12D34B37}"/>
                    </a:ext>
                  </a:extLst>
                </p14:cNvPr>
                <p14:cNvContentPartPr/>
                <p14:nvPr/>
              </p14:nvContentPartPr>
              <p14:xfrm>
                <a:off x="5550085" y="4154079"/>
                <a:ext cx="160920" cy="2174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77159D3-188F-6014-BA62-4BEB12D34B3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541445" y="4145439"/>
                  <a:ext cx="1785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D5A0585-7E72-7319-6509-8D1F77DFA18B}"/>
                    </a:ext>
                  </a:extLst>
                </p14:cNvPr>
                <p14:cNvContentPartPr/>
                <p14:nvPr/>
              </p14:nvContentPartPr>
              <p14:xfrm>
                <a:off x="5858965" y="4269279"/>
                <a:ext cx="10440" cy="1569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D5A0585-7E72-7319-6509-8D1F77DFA18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50325" y="4260639"/>
                  <a:ext cx="2808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72BAE1E-37FC-4E7C-86B1-031DBC00BE14}"/>
                    </a:ext>
                  </a:extLst>
                </p14:cNvPr>
                <p14:cNvContentPartPr/>
                <p14:nvPr/>
              </p14:nvContentPartPr>
              <p14:xfrm>
                <a:off x="4780405" y="3572319"/>
                <a:ext cx="205560" cy="12200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72BAE1E-37FC-4E7C-86B1-031DBC00BE1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771405" y="3563679"/>
                  <a:ext cx="223200" cy="12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DEFD5DF-4931-AC86-5A67-20333D6DCCE5}"/>
                    </a:ext>
                  </a:extLst>
                </p14:cNvPr>
                <p14:cNvContentPartPr/>
                <p14:nvPr/>
              </p14:nvContentPartPr>
              <p14:xfrm>
                <a:off x="4766725" y="4655199"/>
                <a:ext cx="89280" cy="1465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DEFD5DF-4931-AC86-5A67-20333D6DCCE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758085" y="4646559"/>
                  <a:ext cx="1069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093EB66-923B-608A-3753-9F8251EAE7D7}"/>
                    </a:ext>
                  </a:extLst>
                </p14:cNvPr>
                <p14:cNvContentPartPr/>
                <p14:nvPr/>
              </p14:nvContentPartPr>
              <p14:xfrm>
                <a:off x="4808485" y="4789479"/>
                <a:ext cx="18000" cy="316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093EB66-923B-608A-3753-9F8251EAE7D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799845" y="4780479"/>
                  <a:ext cx="3564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911B6E8-C4B5-035E-5E8B-EC61044387FF}"/>
                  </a:ext>
                </a:extLst>
              </p14:cNvPr>
              <p14:cNvContentPartPr/>
              <p14:nvPr/>
            </p14:nvContentPartPr>
            <p14:xfrm>
              <a:off x="6682645" y="4974879"/>
              <a:ext cx="913680" cy="25452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911B6E8-C4B5-035E-5E8B-EC61044387FF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673645" y="4965879"/>
                <a:ext cx="93132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228F8A6-4176-FB02-B88B-CA9C6570F5F0}"/>
                  </a:ext>
                </a:extLst>
              </p14:cNvPr>
              <p14:cNvContentPartPr/>
              <p14:nvPr/>
            </p14:nvContentPartPr>
            <p14:xfrm>
              <a:off x="8202205" y="2841519"/>
              <a:ext cx="897120" cy="3182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228F8A6-4176-FB02-B88B-CA9C6570F5F0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193205" y="2832879"/>
                <a:ext cx="914760" cy="33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96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3365FA-F527-4F17-BF29-D94849A8CD5D}"/>
              </a:ext>
            </a:extLst>
          </p:cNvPr>
          <p:cNvSpPr/>
          <p:nvPr/>
        </p:nvSpPr>
        <p:spPr>
          <a:xfrm>
            <a:off x="2414962" y="8246"/>
            <a:ext cx="9595388" cy="48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56" dirty="0">
                <a:latin typeface="Arial" panose="020B0604020202020204" pitchFamily="34" charset="0"/>
              </a:rPr>
              <a:t>Cancer Evasion Mechanism - Loss of MHC I on Tumor Cell</a:t>
            </a:r>
            <a:endParaRPr lang="en-US" sz="2556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0215B-0BC3-408D-8665-118A64E8B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76" r="49686" b="10860"/>
          <a:stretch/>
        </p:blipFill>
        <p:spPr>
          <a:xfrm>
            <a:off x="2682081" y="1487146"/>
            <a:ext cx="4955430" cy="5012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C2325E-97E0-46AB-83A8-29B9DF04CC3A}"/>
              </a:ext>
            </a:extLst>
          </p:cNvPr>
          <p:cNvSpPr/>
          <p:nvPr/>
        </p:nvSpPr>
        <p:spPr>
          <a:xfrm>
            <a:off x="8664518" y="2814049"/>
            <a:ext cx="32751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  <a:latin typeface="Arial" panose="020B0604020202020204" pitchFamily="34" charset="0"/>
              </a:rPr>
              <a:t>How to re-establish T</a:t>
            </a:r>
            <a:r>
              <a:rPr lang="en-US" sz="2000" i="1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C</a:t>
            </a:r>
            <a:r>
              <a:rPr lang="en-US" sz="2000" i="1" dirty="0">
                <a:solidFill>
                  <a:srgbClr val="00B0F0"/>
                </a:solidFill>
                <a:latin typeface="Arial" panose="020B0604020202020204" pitchFamily="34" charset="0"/>
              </a:rPr>
              <a:t> contact with tumor cell and activation of the T-cell so that the cancer cell is killed?</a:t>
            </a:r>
            <a:endParaRPr lang="en-US" sz="2000" i="1" dirty="0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9246E-3610-40A9-B0A6-3C7162E77401}"/>
              </a:ext>
            </a:extLst>
          </p:cNvPr>
          <p:cNvSpPr txBox="1"/>
          <p:nvPr/>
        </p:nvSpPr>
        <p:spPr>
          <a:xfrm>
            <a:off x="68545" y="641450"/>
            <a:ext cx="45464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Loss of MHC I expression means that T</a:t>
            </a:r>
            <a:r>
              <a:rPr lang="en-US" sz="2000" baseline="-25000" dirty="0">
                <a:latin typeface="Arial" panose="020B0604020202020204" pitchFamily="34" charset="0"/>
              </a:rPr>
              <a:t>CTL</a:t>
            </a:r>
            <a:r>
              <a:rPr lang="en-US" sz="2000" dirty="0">
                <a:latin typeface="Arial" panose="020B0604020202020204" pitchFamily="34" charset="0"/>
              </a:rPr>
              <a:t> cells can no longer recognize and kill cancer cells because T-cell activation requires recognition of the MHC-peptide complex.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C84DA-ED46-6E8A-DD68-3E9381CEF750}"/>
              </a:ext>
            </a:extLst>
          </p:cNvPr>
          <p:cNvSpPr txBox="1"/>
          <p:nvPr/>
        </p:nvSpPr>
        <p:spPr>
          <a:xfrm>
            <a:off x="4510881" y="5426500"/>
            <a:ext cx="1184940" cy="723916"/>
          </a:xfrm>
          <a:prstGeom prst="rect">
            <a:avLst/>
          </a:prstGeom>
          <a:solidFill>
            <a:srgbClr val="CCCCCC"/>
          </a:solidFill>
        </p:spPr>
        <p:txBody>
          <a:bodyPr wrap="none" rtlCol="0">
            <a:spAutoFit/>
          </a:bodyPr>
          <a:lstStyle/>
          <a:p>
            <a:r>
              <a:rPr lang="en-US" sz="2052" b="1" dirty="0">
                <a:latin typeface="Arial" panose="020B0604020202020204" pitchFamily="34" charset="0"/>
              </a:rPr>
              <a:t>Cancer</a:t>
            </a:r>
          </a:p>
          <a:p>
            <a:r>
              <a:rPr lang="en-US" sz="2052" b="1" dirty="0">
                <a:latin typeface="Arial" panose="020B0604020202020204" pitchFamily="34" charset="0"/>
              </a:rPr>
              <a:t>Cell      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956A760-0550-AAF8-FF6F-E1883DD9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6308F-942B-4C7F-9131-7F4FBB572AC9}" type="datetime1">
              <a:rPr lang="en-US" smtClean="0"/>
              <a:t>9/14/2024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60EBE2B-C0E0-3562-DAD4-964D0ADF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7F5F8E2-1DA4-792B-E497-DCAA34B7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A89B627-0167-62E8-CE1C-E87CE185F2E1}"/>
                  </a:ext>
                </a:extLst>
              </p14:cNvPr>
              <p14:cNvContentPartPr/>
              <p14:nvPr/>
            </p14:nvContentPartPr>
            <p14:xfrm>
              <a:off x="2883925" y="523608"/>
              <a:ext cx="1915560" cy="88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A89B627-0167-62E8-CE1C-E87CE185F2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75285" y="514608"/>
                <a:ext cx="193320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E98BDA-EAEB-8207-ECB6-D25E3830E5DD}"/>
                  </a:ext>
                </a:extLst>
              </p14:cNvPr>
              <p14:cNvContentPartPr/>
              <p14:nvPr/>
            </p14:nvContentPartPr>
            <p14:xfrm>
              <a:off x="3543445" y="70728"/>
              <a:ext cx="1417320" cy="474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E98BDA-EAEB-8207-ECB6-D25E3830E5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4805" y="61728"/>
                <a:ext cx="1434960" cy="49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019980CE-D18D-F5C6-FA8F-7078CD6C0212}"/>
              </a:ext>
            </a:extLst>
          </p:cNvPr>
          <p:cNvGrpSpPr/>
          <p:nvPr/>
        </p:nvGrpSpPr>
        <p:grpSpPr>
          <a:xfrm>
            <a:off x="4861405" y="1950288"/>
            <a:ext cx="1500120" cy="513720"/>
            <a:chOff x="4861405" y="1950288"/>
            <a:chExt cx="1500120" cy="513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8001D47-EFD9-6314-0C73-E5D1EC6A6ED8}"/>
                    </a:ext>
                  </a:extLst>
                </p14:cNvPr>
                <p14:cNvContentPartPr/>
                <p14:nvPr/>
              </p14:nvContentPartPr>
              <p14:xfrm>
                <a:off x="4861405" y="1950288"/>
                <a:ext cx="523440" cy="4705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8001D47-EFD9-6314-0C73-E5D1EC6A6ED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52765" y="1941648"/>
                  <a:ext cx="54108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634ACAB-475C-37BD-2012-32A231A845BA}"/>
                    </a:ext>
                  </a:extLst>
                </p14:cNvPr>
                <p14:cNvContentPartPr/>
                <p14:nvPr/>
              </p14:nvContentPartPr>
              <p14:xfrm>
                <a:off x="5623525" y="2349888"/>
                <a:ext cx="72000" cy="1141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634ACAB-475C-37BD-2012-32A231A845B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14885" y="2341248"/>
                  <a:ext cx="896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47DE4E5-95FA-FE4D-8C45-D473DC55ED30}"/>
                    </a:ext>
                  </a:extLst>
                </p14:cNvPr>
                <p14:cNvContentPartPr/>
                <p14:nvPr/>
              </p14:nvContentPartPr>
              <p14:xfrm>
                <a:off x="5513725" y="2250888"/>
                <a:ext cx="208080" cy="1918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47DE4E5-95FA-FE4D-8C45-D473DC55ED3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04725" y="2242248"/>
                  <a:ext cx="2257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1B5B094-F58B-0796-710C-52E8F3377E82}"/>
                    </a:ext>
                  </a:extLst>
                </p14:cNvPr>
                <p14:cNvContentPartPr/>
                <p14:nvPr/>
              </p14:nvContentPartPr>
              <p14:xfrm>
                <a:off x="5792005" y="2317848"/>
                <a:ext cx="136080" cy="910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1B5B094-F58B-0796-710C-52E8F3377E8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83365" y="2309208"/>
                  <a:ext cx="1537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E9AABF0-F869-9B52-971C-6080B7A51CC1}"/>
                    </a:ext>
                  </a:extLst>
                </p14:cNvPr>
                <p14:cNvContentPartPr/>
                <p14:nvPr/>
              </p14:nvContentPartPr>
              <p14:xfrm>
                <a:off x="5947885" y="2212728"/>
                <a:ext cx="91080" cy="817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E9AABF0-F869-9B52-971C-6080B7A51CC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38885" y="2203728"/>
                  <a:ext cx="1087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DBCFD6B-809A-0663-B8D4-44C66F3EC737}"/>
                    </a:ext>
                  </a:extLst>
                </p14:cNvPr>
                <p14:cNvContentPartPr/>
                <p14:nvPr/>
              </p14:nvContentPartPr>
              <p14:xfrm>
                <a:off x="5904685" y="2049648"/>
                <a:ext cx="366840" cy="2163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DBCFD6B-809A-0663-B8D4-44C66F3EC73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896045" y="2041008"/>
                  <a:ext cx="3844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6F60AFD-9484-C3C4-7AF1-83A5F474619B}"/>
                    </a:ext>
                  </a:extLst>
                </p14:cNvPr>
                <p14:cNvContentPartPr/>
                <p14:nvPr/>
              </p14:nvContentPartPr>
              <p14:xfrm>
                <a:off x="6357565" y="2033088"/>
                <a:ext cx="3960" cy="93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6F60AFD-9484-C3C4-7AF1-83A5F474619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348925" y="2024448"/>
                  <a:ext cx="21600" cy="2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D262BF9-C101-48B9-728C-C86969834B98}"/>
                  </a:ext>
                </a:extLst>
              </p14:cNvPr>
              <p14:cNvContentPartPr/>
              <p14:nvPr/>
            </p14:nvContentPartPr>
            <p14:xfrm>
              <a:off x="6589405" y="4733088"/>
              <a:ext cx="304560" cy="37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D262BF9-C101-48B9-728C-C86969834B9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580405" y="4724448"/>
                <a:ext cx="3222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1F3D80C-8969-B593-200E-620ED1067768}"/>
                  </a:ext>
                </a:extLst>
              </p14:cNvPr>
              <p14:cNvContentPartPr/>
              <p14:nvPr/>
            </p14:nvContentPartPr>
            <p14:xfrm>
              <a:off x="6382405" y="5047728"/>
              <a:ext cx="347400" cy="38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1F3D80C-8969-B593-200E-620ED106776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73765" y="5038728"/>
                <a:ext cx="36504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AB17D84-1834-D08F-8D6E-9ED8B2488CD8}"/>
                  </a:ext>
                </a:extLst>
              </p14:cNvPr>
              <p14:cNvContentPartPr/>
              <p14:nvPr/>
            </p14:nvContentPartPr>
            <p14:xfrm>
              <a:off x="2248165" y="5878968"/>
              <a:ext cx="221760" cy="1929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AB17D84-1834-D08F-8D6E-9ED8B2488CD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39165" y="5870328"/>
                <a:ext cx="23940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E681CC7-510D-03CF-E47F-47D1F045E91C}"/>
                  </a:ext>
                </a:extLst>
              </p14:cNvPr>
              <p14:cNvContentPartPr/>
              <p14:nvPr/>
            </p14:nvContentPartPr>
            <p14:xfrm>
              <a:off x="2335285" y="5772768"/>
              <a:ext cx="168840" cy="1472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E681CC7-510D-03CF-E47F-47D1F045E91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326285" y="5764128"/>
                <a:ext cx="18648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40DB32B-0983-1142-3353-92CDDB4FB590}"/>
                  </a:ext>
                </a:extLst>
              </p14:cNvPr>
              <p14:cNvContentPartPr/>
              <p14:nvPr/>
            </p14:nvContentPartPr>
            <p14:xfrm>
              <a:off x="2502685" y="5785008"/>
              <a:ext cx="133200" cy="856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40DB32B-0983-1142-3353-92CDDB4FB59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94045" y="5776368"/>
                <a:ext cx="15084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0A204E9-8AF4-17A7-9D09-B845AB104075}"/>
                  </a:ext>
                </a:extLst>
              </p14:cNvPr>
              <p14:cNvContentPartPr/>
              <p14:nvPr/>
            </p14:nvContentPartPr>
            <p14:xfrm>
              <a:off x="2530405" y="6356688"/>
              <a:ext cx="9360" cy="7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0A204E9-8AF4-17A7-9D09-B845AB10407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521765" y="6347688"/>
                <a:ext cx="270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FAFC5FD-B2E9-A11A-C796-6AE6BDED0F68}"/>
                  </a:ext>
                </a:extLst>
              </p14:cNvPr>
              <p14:cNvContentPartPr/>
              <p14:nvPr/>
            </p14:nvContentPartPr>
            <p14:xfrm>
              <a:off x="2495125" y="6535608"/>
              <a:ext cx="30240" cy="14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FAFC5FD-B2E9-A11A-C796-6AE6BDED0F6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86485" y="6526608"/>
                <a:ext cx="4788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8902662-30A8-5DCA-3E51-D4711B55AF95}"/>
                  </a:ext>
                </a:extLst>
              </p14:cNvPr>
              <p14:cNvContentPartPr/>
              <p14:nvPr/>
            </p14:nvContentPartPr>
            <p14:xfrm>
              <a:off x="2691685" y="6388368"/>
              <a:ext cx="14400" cy="50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8902662-30A8-5DCA-3E51-D4711B55AF9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682685" y="6379728"/>
                <a:ext cx="3204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629A9629-15D2-AC42-1110-B073F05DAB41}"/>
                  </a:ext>
                </a:extLst>
              </p14:cNvPr>
              <p14:cNvContentPartPr/>
              <p14:nvPr/>
            </p14:nvContentPartPr>
            <p14:xfrm>
              <a:off x="4773925" y="6758808"/>
              <a:ext cx="573840" cy="45252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629A9629-15D2-AC42-1110-B073F05DAB4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764925" y="6750168"/>
                <a:ext cx="591480" cy="47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4E046549-08CA-B252-3536-B908BCD47CE0}"/>
              </a:ext>
            </a:extLst>
          </p:cNvPr>
          <p:cNvGrpSpPr/>
          <p:nvPr/>
        </p:nvGrpSpPr>
        <p:grpSpPr>
          <a:xfrm>
            <a:off x="6003685" y="5719128"/>
            <a:ext cx="1794960" cy="855000"/>
            <a:chOff x="6003685" y="5719128"/>
            <a:chExt cx="1794960" cy="855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D850072-CD9E-9919-B4B2-F731D1086A7E}"/>
                    </a:ext>
                  </a:extLst>
                </p14:cNvPr>
                <p14:cNvContentPartPr/>
                <p14:nvPr/>
              </p14:nvContentPartPr>
              <p14:xfrm>
                <a:off x="6003685" y="6412848"/>
                <a:ext cx="123120" cy="1252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D850072-CD9E-9919-B4B2-F731D1086A7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995045" y="6404208"/>
                  <a:ext cx="1407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00E6B9E-FF31-4EAA-B972-9789AC57B341}"/>
                    </a:ext>
                  </a:extLst>
                </p14:cNvPr>
                <p14:cNvContentPartPr/>
                <p14:nvPr/>
              </p14:nvContentPartPr>
              <p14:xfrm>
                <a:off x="6011965" y="6353088"/>
                <a:ext cx="219600" cy="2210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00E6B9E-FF31-4EAA-B972-9789AC57B34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002965" y="6344448"/>
                  <a:ext cx="2372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B4A52D0-2102-7AF3-1DEE-58DAE59B1CCD}"/>
                    </a:ext>
                  </a:extLst>
                </p14:cNvPr>
                <p14:cNvContentPartPr/>
                <p14:nvPr/>
              </p14:nvContentPartPr>
              <p14:xfrm>
                <a:off x="6377365" y="6202968"/>
                <a:ext cx="198360" cy="16092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B4A52D0-2102-7AF3-1DEE-58DAE59B1CC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368365" y="6194328"/>
                  <a:ext cx="2160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E9E2AD6-DC4A-0D06-D783-DBC222FDE84E}"/>
                    </a:ext>
                  </a:extLst>
                </p14:cNvPr>
                <p14:cNvContentPartPr/>
                <p14:nvPr/>
              </p14:nvContentPartPr>
              <p14:xfrm>
                <a:off x="6478165" y="6067248"/>
                <a:ext cx="118080" cy="15732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E9E2AD6-DC4A-0D06-D783-DBC222FDE84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469525" y="6058608"/>
                  <a:ext cx="1357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FAB63AE-0465-274E-2A54-6A8A47B8457A}"/>
                    </a:ext>
                  </a:extLst>
                </p14:cNvPr>
                <p14:cNvContentPartPr/>
                <p14:nvPr/>
              </p14:nvContentPartPr>
              <p14:xfrm>
                <a:off x="6608845" y="6105408"/>
                <a:ext cx="122040" cy="1126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FAB63AE-0465-274E-2A54-6A8A47B8457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600205" y="6096768"/>
                  <a:ext cx="1396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71E16AA-9217-0420-C3C6-1E1929D54D5A}"/>
                    </a:ext>
                  </a:extLst>
                </p14:cNvPr>
                <p14:cNvContentPartPr/>
                <p14:nvPr/>
              </p14:nvContentPartPr>
              <p14:xfrm>
                <a:off x="6869485" y="5849808"/>
                <a:ext cx="82080" cy="1386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71E16AA-9217-0420-C3C6-1E1929D54D5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860485" y="5840808"/>
                  <a:ext cx="997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5809F5F-D895-6FC0-8921-0EA53B751223}"/>
                    </a:ext>
                  </a:extLst>
                </p14:cNvPr>
                <p14:cNvContentPartPr/>
                <p14:nvPr/>
              </p14:nvContentPartPr>
              <p14:xfrm>
                <a:off x="6796045" y="5719848"/>
                <a:ext cx="206640" cy="1926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5809F5F-D895-6FC0-8921-0EA53B75122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787045" y="5710848"/>
                  <a:ext cx="2242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A07A8D6-C73C-A09E-85A8-2C08906B5A42}"/>
                    </a:ext>
                  </a:extLst>
                </p14:cNvPr>
                <p14:cNvContentPartPr/>
                <p14:nvPr/>
              </p14:nvContentPartPr>
              <p14:xfrm>
                <a:off x="7049485" y="5796168"/>
                <a:ext cx="226800" cy="18000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A07A8D6-C73C-A09E-85A8-2C08906B5A4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40485" y="5787168"/>
                  <a:ext cx="2444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115CF49-F04E-FA4E-9F4F-5283581DF196}"/>
                    </a:ext>
                  </a:extLst>
                </p14:cNvPr>
                <p14:cNvContentPartPr/>
                <p14:nvPr/>
              </p14:nvContentPartPr>
              <p14:xfrm>
                <a:off x="7163605" y="5766648"/>
                <a:ext cx="121320" cy="1069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115CF49-F04E-FA4E-9F4F-5283581DF19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154965" y="5758008"/>
                  <a:ext cx="1389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5F84D13-A300-4762-A182-E93642395105}"/>
                    </a:ext>
                  </a:extLst>
                </p14:cNvPr>
                <p14:cNvContentPartPr/>
                <p14:nvPr/>
              </p14:nvContentPartPr>
              <p14:xfrm>
                <a:off x="7313365" y="5719128"/>
                <a:ext cx="130320" cy="1090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5F84D13-A300-4762-A182-E9364239510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304725" y="5710128"/>
                  <a:ext cx="1479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10D9CEE-4B18-3289-6756-31090CB8EB04}"/>
                    </a:ext>
                  </a:extLst>
                </p14:cNvPr>
                <p14:cNvContentPartPr/>
                <p14:nvPr/>
              </p14:nvContentPartPr>
              <p14:xfrm>
                <a:off x="7227685" y="6223128"/>
                <a:ext cx="97920" cy="12744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10D9CEE-4B18-3289-6756-31090CB8EB0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218685" y="6214488"/>
                  <a:ext cx="1155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29CD1D6-E822-91E0-C703-3F28B6E7A48B}"/>
                    </a:ext>
                  </a:extLst>
                </p14:cNvPr>
                <p14:cNvContentPartPr/>
                <p14:nvPr/>
              </p14:nvContentPartPr>
              <p14:xfrm>
                <a:off x="7319485" y="6138888"/>
                <a:ext cx="167040" cy="1540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29CD1D6-E822-91E0-C703-3F28B6E7A48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310845" y="6130248"/>
                  <a:ext cx="1846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33999DE-6AA3-3A1E-E24D-B470481D4BAB}"/>
                    </a:ext>
                  </a:extLst>
                </p14:cNvPr>
                <p14:cNvContentPartPr/>
                <p14:nvPr/>
              </p14:nvContentPartPr>
              <p14:xfrm>
                <a:off x="7388245" y="6085608"/>
                <a:ext cx="26280" cy="2088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33999DE-6AA3-3A1E-E24D-B470481D4BA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379245" y="6076608"/>
                  <a:ext cx="439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3C15F9A-DFA7-D6D7-191E-755B85CBF1BF}"/>
                    </a:ext>
                  </a:extLst>
                </p14:cNvPr>
                <p14:cNvContentPartPr/>
                <p14:nvPr/>
              </p14:nvContentPartPr>
              <p14:xfrm>
                <a:off x="7473565" y="5947728"/>
                <a:ext cx="207360" cy="1814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3C15F9A-DFA7-D6D7-191E-755B85CBF1B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464565" y="5939088"/>
                  <a:ext cx="2250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6CFB24D-D873-024C-66F7-C9C8782012A2}"/>
                    </a:ext>
                  </a:extLst>
                </p14:cNvPr>
                <p14:cNvContentPartPr/>
                <p14:nvPr/>
              </p14:nvContentPartPr>
              <p14:xfrm>
                <a:off x="7791805" y="6008568"/>
                <a:ext cx="6840" cy="381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6CFB24D-D873-024C-66F7-C9C8782012A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782805" y="5999568"/>
                  <a:ext cx="244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DAF7646-7C61-1DE9-4B2C-49D346B1F863}"/>
                    </a:ext>
                  </a:extLst>
                </p14:cNvPr>
                <p14:cNvContentPartPr/>
                <p14:nvPr/>
              </p14:nvContentPartPr>
              <p14:xfrm>
                <a:off x="7375285" y="6257328"/>
                <a:ext cx="329760" cy="24624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DAF7646-7C61-1DE9-4B2C-49D346B1F86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366285" y="6248328"/>
                  <a:ext cx="347400" cy="26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CE74697-9098-4669-4923-9F20FCC55CCA}"/>
              </a:ext>
            </a:extLst>
          </p:cNvPr>
          <p:cNvGrpSpPr/>
          <p:nvPr/>
        </p:nvGrpSpPr>
        <p:grpSpPr>
          <a:xfrm>
            <a:off x="2921005" y="4142328"/>
            <a:ext cx="2770200" cy="3084480"/>
            <a:chOff x="2921005" y="4142328"/>
            <a:chExt cx="2770200" cy="3084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7249717-1E01-86D2-594D-9760186EDA96}"/>
                    </a:ext>
                  </a:extLst>
                </p14:cNvPr>
                <p14:cNvContentPartPr/>
                <p14:nvPr/>
              </p14:nvContentPartPr>
              <p14:xfrm>
                <a:off x="3581245" y="4159608"/>
                <a:ext cx="284760" cy="748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7249717-1E01-86D2-594D-9760186EDA9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572245" y="4150608"/>
                  <a:ext cx="3024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C05A8E6-ACAE-78A3-AE82-B97D44510B14}"/>
                    </a:ext>
                  </a:extLst>
                </p14:cNvPr>
                <p14:cNvContentPartPr/>
                <p14:nvPr/>
              </p14:nvContentPartPr>
              <p14:xfrm>
                <a:off x="3531565" y="4451568"/>
                <a:ext cx="221400" cy="169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C05A8E6-ACAE-78A3-AE82-B97D44510B1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522925" y="4442928"/>
                  <a:ext cx="2390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2B06E3D-FE1B-0AE7-F3CE-F51DC6B9245B}"/>
                    </a:ext>
                  </a:extLst>
                </p14:cNvPr>
                <p14:cNvContentPartPr/>
                <p14:nvPr/>
              </p14:nvContentPartPr>
              <p14:xfrm>
                <a:off x="4785805" y="5757288"/>
                <a:ext cx="280440" cy="252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2B06E3D-FE1B-0AE7-F3CE-F51DC6B9245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776805" y="5748288"/>
                  <a:ext cx="2980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E5587E7-CABE-BD29-5950-3D372CBE9CD2}"/>
                    </a:ext>
                  </a:extLst>
                </p14:cNvPr>
                <p14:cNvContentPartPr/>
                <p14:nvPr/>
              </p14:nvContentPartPr>
              <p14:xfrm>
                <a:off x="4825405" y="6067968"/>
                <a:ext cx="281160" cy="252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E5587E7-CABE-BD29-5950-3D372CBE9CD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816405" y="6059328"/>
                  <a:ext cx="298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88F5A49-D071-686E-815F-09C167D47759}"/>
                    </a:ext>
                  </a:extLst>
                </p14:cNvPr>
                <p14:cNvContentPartPr/>
                <p14:nvPr/>
              </p14:nvContentPartPr>
              <p14:xfrm>
                <a:off x="4759525" y="4262568"/>
                <a:ext cx="645120" cy="3841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88F5A49-D071-686E-815F-09C167D4775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750885" y="4253928"/>
                  <a:ext cx="66276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216797C-CBFD-6FB2-B0FC-FF882688EB4D}"/>
                    </a:ext>
                  </a:extLst>
                </p14:cNvPr>
                <p14:cNvContentPartPr/>
                <p14:nvPr/>
              </p14:nvContentPartPr>
              <p14:xfrm>
                <a:off x="4779325" y="4254288"/>
                <a:ext cx="627480" cy="6019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216797C-CBFD-6FB2-B0FC-FF882688EB4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770685" y="4245648"/>
                  <a:ext cx="645120" cy="61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56E6DB6-8F84-9264-0E4B-F8097B6EC20B}"/>
                    </a:ext>
                  </a:extLst>
                </p14:cNvPr>
                <p14:cNvContentPartPr/>
                <p14:nvPr/>
              </p14:nvContentPartPr>
              <p14:xfrm>
                <a:off x="3537685" y="4809768"/>
                <a:ext cx="904680" cy="7516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56E6DB6-8F84-9264-0E4B-F8097B6EC20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529045" y="4801128"/>
                  <a:ext cx="922320" cy="76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B32637D-D15E-2407-0906-9BB96F9EA5F4}"/>
                    </a:ext>
                  </a:extLst>
                </p14:cNvPr>
                <p14:cNvContentPartPr/>
                <p14:nvPr/>
              </p14:nvContentPartPr>
              <p14:xfrm>
                <a:off x="4314565" y="4816248"/>
                <a:ext cx="153720" cy="1198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B32637D-D15E-2407-0906-9BB96F9EA5F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305565" y="4807608"/>
                  <a:ext cx="1713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D6206C2-8562-1A06-76F6-7176DD53ED6A}"/>
                    </a:ext>
                  </a:extLst>
                </p14:cNvPr>
                <p14:cNvContentPartPr/>
                <p14:nvPr/>
              </p14:nvContentPartPr>
              <p14:xfrm>
                <a:off x="2940085" y="5367768"/>
                <a:ext cx="228600" cy="2512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D6206C2-8562-1A06-76F6-7176DD53ED6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931085" y="5358768"/>
                  <a:ext cx="24624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F883532-37ED-41BC-E81F-BBE65377A4E1}"/>
                    </a:ext>
                  </a:extLst>
                </p14:cNvPr>
                <p14:cNvContentPartPr/>
                <p14:nvPr/>
              </p14:nvContentPartPr>
              <p14:xfrm>
                <a:off x="3155005" y="5245368"/>
                <a:ext cx="181440" cy="18720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F883532-37ED-41BC-E81F-BBE65377A4E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146365" y="5236368"/>
                  <a:ext cx="1990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4C69F4B-FE08-7052-96CE-B767A051F6B1}"/>
                    </a:ext>
                  </a:extLst>
                </p14:cNvPr>
                <p14:cNvContentPartPr/>
                <p14:nvPr/>
              </p14:nvContentPartPr>
              <p14:xfrm>
                <a:off x="3350485" y="5143128"/>
                <a:ext cx="134280" cy="1310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4C69F4B-FE08-7052-96CE-B767A051F6B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341485" y="5134488"/>
                  <a:ext cx="1519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8C551E8-C291-B236-CB9B-5B57C716DB7F}"/>
                    </a:ext>
                  </a:extLst>
                </p14:cNvPr>
                <p14:cNvContentPartPr/>
                <p14:nvPr/>
              </p14:nvContentPartPr>
              <p14:xfrm>
                <a:off x="3471085" y="4972488"/>
                <a:ext cx="150480" cy="1918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8C551E8-C291-B236-CB9B-5B57C716DB7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462085" y="4963488"/>
                  <a:ext cx="1681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800EE01-04F8-45CC-FCB5-AC8F061C90DB}"/>
                    </a:ext>
                  </a:extLst>
                </p14:cNvPr>
                <p14:cNvContentPartPr/>
                <p14:nvPr/>
              </p14:nvContentPartPr>
              <p14:xfrm>
                <a:off x="3559285" y="5093808"/>
                <a:ext cx="132840" cy="903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800EE01-04F8-45CC-FCB5-AC8F061C90D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550285" y="5085168"/>
                  <a:ext cx="1504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8E9ACC1-5EDD-A437-19D3-969624613BF5}"/>
                    </a:ext>
                  </a:extLst>
                </p14:cNvPr>
                <p14:cNvContentPartPr/>
                <p14:nvPr/>
              </p14:nvContentPartPr>
              <p14:xfrm>
                <a:off x="2921005" y="6204408"/>
                <a:ext cx="170640" cy="1303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8E9ACC1-5EDD-A437-19D3-969624613BF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912365" y="6195408"/>
                  <a:ext cx="1882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802A4E1-DC78-5CB2-8864-6470F109594F}"/>
                    </a:ext>
                  </a:extLst>
                </p14:cNvPr>
                <p14:cNvContentPartPr/>
                <p14:nvPr/>
              </p14:nvContentPartPr>
              <p14:xfrm>
                <a:off x="2992645" y="6089208"/>
                <a:ext cx="125640" cy="1065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802A4E1-DC78-5CB2-8864-6470F109594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984005" y="6080208"/>
                  <a:ext cx="1432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2F4CD3C-11D9-737B-3EDB-9C0ADA495200}"/>
                    </a:ext>
                  </a:extLst>
                </p14:cNvPr>
                <p14:cNvContentPartPr/>
                <p14:nvPr/>
              </p14:nvContentPartPr>
              <p14:xfrm>
                <a:off x="3140965" y="6089208"/>
                <a:ext cx="92880" cy="914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2F4CD3C-11D9-737B-3EDB-9C0ADA49520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132325" y="6080208"/>
                  <a:ext cx="11052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5E071AA-250C-023D-A55E-50057D9B6810}"/>
                    </a:ext>
                  </a:extLst>
                </p14:cNvPr>
                <p14:cNvContentPartPr/>
                <p14:nvPr/>
              </p14:nvContentPartPr>
              <p14:xfrm>
                <a:off x="3466405" y="5616528"/>
                <a:ext cx="412560" cy="4536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5E071AA-250C-023D-A55E-50057D9B681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457405" y="5607528"/>
                  <a:ext cx="43020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ABBB427-8E3F-EF1A-BEF7-B4831BD66DBA}"/>
                    </a:ext>
                  </a:extLst>
                </p14:cNvPr>
                <p14:cNvContentPartPr/>
                <p14:nvPr/>
              </p14:nvContentPartPr>
              <p14:xfrm>
                <a:off x="3819925" y="5479008"/>
                <a:ext cx="119880" cy="1152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ABBB427-8E3F-EF1A-BEF7-B4831BD66DB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810925" y="5470368"/>
                  <a:ext cx="13752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896702A-38D2-0788-C052-7AD089508F1B}"/>
                    </a:ext>
                  </a:extLst>
                </p14:cNvPr>
                <p14:cNvContentPartPr/>
                <p14:nvPr/>
              </p14:nvContentPartPr>
              <p14:xfrm>
                <a:off x="3863485" y="5426808"/>
                <a:ext cx="120600" cy="1108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896702A-38D2-0788-C052-7AD089508F1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854485" y="5417808"/>
                  <a:ext cx="1382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654CB17-BD74-303B-E24E-EA2A2D15C038}"/>
                    </a:ext>
                  </a:extLst>
                </p14:cNvPr>
                <p14:cNvContentPartPr/>
                <p14:nvPr/>
              </p14:nvContentPartPr>
              <p14:xfrm>
                <a:off x="4028365" y="5399088"/>
                <a:ext cx="21240" cy="83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654CB17-BD74-303B-E24E-EA2A2D15C03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019725" y="5390448"/>
                  <a:ext cx="388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4F1ABE6-1757-2AA8-8E3C-C1609E2B7142}"/>
                    </a:ext>
                  </a:extLst>
                </p14:cNvPr>
                <p14:cNvContentPartPr/>
                <p14:nvPr/>
              </p14:nvContentPartPr>
              <p14:xfrm>
                <a:off x="4037365" y="5391528"/>
                <a:ext cx="10440" cy="651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4F1ABE6-1757-2AA8-8E3C-C1609E2B714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028725" y="5382888"/>
                  <a:ext cx="28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287271D-EB0C-EF97-B931-7F75CD23D22D}"/>
                    </a:ext>
                  </a:extLst>
                </p14:cNvPr>
                <p14:cNvContentPartPr/>
                <p14:nvPr/>
              </p14:nvContentPartPr>
              <p14:xfrm>
                <a:off x="4029445" y="5257608"/>
                <a:ext cx="210600" cy="2509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287271D-EB0C-EF97-B931-7F75CD23D22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020445" y="5248608"/>
                  <a:ext cx="22824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E188A84-CB4E-DB33-C526-25876D6F76E4}"/>
                    </a:ext>
                  </a:extLst>
                </p14:cNvPr>
                <p14:cNvContentPartPr/>
                <p14:nvPr/>
              </p14:nvContentPartPr>
              <p14:xfrm>
                <a:off x="3251845" y="6319608"/>
                <a:ext cx="344520" cy="3362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E188A84-CB4E-DB33-C526-25876D6F76E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243205" y="6310608"/>
                  <a:ext cx="36216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1AA4190-22AE-D0F5-9370-693B353B20BD}"/>
                    </a:ext>
                  </a:extLst>
                </p14:cNvPr>
                <p14:cNvContentPartPr/>
                <p14:nvPr/>
              </p14:nvContentPartPr>
              <p14:xfrm>
                <a:off x="3743965" y="6187848"/>
                <a:ext cx="59040" cy="2080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1AA4190-22AE-D0F5-9370-693B353B20B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735325" y="6179208"/>
                  <a:ext cx="766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F3F9B4F-8D37-1C6C-7E83-E0A86DF8A8F8}"/>
                    </a:ext>
                  </a:extLst>
                </p14:cNvPr>
                <p14:cNvContentPartPr/>
                <p14:nvPr/>
              </p14:nvContentPartPr>
              <p14:xfrm>
                <a:off x="3822805" y="6065088"/>
                <a:ext cx="49320" cy="1245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F3F9B4F-8D37-1C6C-7E83-E0A86DF8A8F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813805" y="6056088"/>
                  <a:ext cx="6696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B46F3AD-16CE-1A58-3A12-27A29FFACA66}"/>
                    </a:ext>
                  </a:extLst>
                </p14:cNvPr>
                <p14:cNvContentPartPr/>
                <p14:nvPr/>
              </p14:nvContentPartPr>
              <p14:xfrm>
                <a:off x="3931525" y="6031248"/>
                <a:ext cx="86760" cy="640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B46F3AD-16CE-1A58-3A12-27A29FFACA6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922525" y="6022608"/>
                  <a:ext cx="1044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A2FE7C3-F67C-1B6A-1D7E-36802BE151C6}"/>
                    </a:ext>
                  </a:extLst>
                </p14:cNvPr>
                <p14:cNvContentPartPr/>
                <p14:nvPr/>
              </p14:nvContentPartPr>
              <p14:xfrm>
                <a:off x="4000285" y="5930808"/>
                <a:ext cx="78120" cy="824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A2FE7C3-F67C-1B6A-1D7E-36802BE151C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991645" y="5922168"/>
                  <a:ext cx="957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3912FF7-577C-4527-2EB8-AEF8848427D5}"/>
                    </a:ext>
                  </a:extLst>
                </p14:cNvPr>
                <p14:cNvContentPartPr/>
                <p14:nvPr/>
              </p14:nvContentPartPr>
              <p14:xfrm>
                <a:off x="4075525" y="5628768"/>
                <a:ext cx="226440" cy="3222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3912FF7-577C-4527-2EB8-AEF8848427D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066885" y="5620128"/>
                  <a:ext cx="24408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C86EDF3-702E-F5BE-55FA-7980E7071606}"/>
                    </a:ext>
                  </a:extLst>
                </p14:cNvPr>
                <p14:cNvContentPartPr/>
                <p14:nvPr/>
              </p14:nvContentPartPr>
              <p14:xfrm>
                <a:off x="4226365" y="5685648"/>
                <a:ext cx="53280" cy="392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C86EDF3-702E-F5BE-55FA-7980E7071606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217365" y="5676648"/>
                  <a:ext cx="709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E25BD6C-1499-CBA8-F805-05F1D3095D26}"/>
                    </a:ext>
                  </a:extLst>
                </p14:cNvPr>
                <p14:cNvContentPartPr/>
                <p14:nvPr/>
              </p14:nvContentPartPr>
              <p14:xfrm>
                <a:off x="4326805" y="5442648"/>
                <a:ext cx="200880" cy="2721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E25BD6C-1499-CBA8-F805-05F1D3095D2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317805" y="5434008"/>
                  <a:ext cx="2185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91BFBB8-8D13-7A16-B038-1203972EC66B}"/>
                    </a:ext>
                  </a:extLst>
                </p14:cNvPr>
                <p14:cNvContentPartPr/>
                <p14:nvPr/>
              </p14:nvContentPartPr>
              <p14:xfrm>
                <a:off x="3268765" y="7016568"/>
                <a:ext cx="9720" cy="234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91BFBB8-8D13-7A16-B038-1203972EC66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259765" y="7007568"/>
                  <a:ext cx="273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88238F8-F48F-9530-CD44-86ED163BC372}"/>
                    </a:ext>
                  </a:extLst>
                </p14:cNvPr>
                <p14:cNvContentPartPr/>
                <p14:nvPr/>
              </p14:nvContentPartPr>
              <p14:xfrm>
                <a:off x="3277045" y="7038888"/>
                <a:ext cx="191520" cy="1591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88238F8-F48F-9530-CD44-86ED163BC37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268045" y="7029888"/>
                  <a:ext cx="2091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E01F8F7-3BFF-F568-1DAE-BB584FEEB12B}"/>
                    </a:ext>
                  </a:extLst>
                </p14:cNvPr>
                <p14:cNvContentPartPr/>
                <p14:nvPr/>
              </p14:nvContentPartPr>
              <p14:xfrm>
                <a:off x="3625525" y="6802008"/>
                <a:ext cx="63360" cy="1173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E01F8F7-3BFF-F568-1DAE-BB584FEEB12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616885" y="6793008"/>
                  <a:ext cx="810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11350F6-CADA-231B-D948-A5AD7F72E7B3}"/>
                    </a:ext>
                  </a:extLst>
                </p14:cNvPr>
                <p14:cNvContentPartPr/>
                <p14:nvPr/>
              </p14:nvContentPartPr>
              <p14:xfrm>
                <a:off x="3615445" y="6674928"/>
                <a:ext cx="215280" cy="1616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11350F6-CADA-231B-D948-A5AD7F72E7B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606445" y="6665928"/>
                  <a:ext cx="23292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0547393-81DF-DBCC-C9E4-259A883F9B83}"/>
                    </a:ext>
                  </a:extLst>
                </p14:cNvPr>
                <p14:cNvContentPartPr/>
                <p14:nvPr/>
              </p14:nvContentPartPr>
              <p14:xfrm>
                <a:off x="3850525" y="6694368"/>
                <a:ext cx="124200" cy="9288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0547393-81DF-DBCC-C9E4-259A883F9B83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841525" y="6685368"/>
                  <a:ext cx="1418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7E67A03-0B71-2059-F574-FC9C7F316396}"/>
                    </a:ext>
                  </a:extLst>
                </p14:cNvPr>
                <p14:cNvContentPartPr/>
                <p14:nvPr/>
              </p14:nvContentPartPr>
              <p14:xfrm>
                <a:off x="4009285" y="6948888"/>
                <a:ext cx="66240" cy="1522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7E67A03-0B71-2059-F574-FC9C7F31639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000645" y="6940248"/>
                  <a:ext cx="8388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DAE107-E91E-E23B-187C-A7555366281A}"/>
                    </a:ext>
                  </a:extLst>
                </p14:cNvPr>
                <p14:cNvContentPartPr/>
                <p14:nvPr/>
              </p14:nvContentPartPr>
              <p14:xfrm>
                <a:off x="3877885" y="6857808"/>
                <a:ext cx="410400" cy="17676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DAE107-E91E-E23B-187C-A7555366281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869245" y="6848808"/>
                  <a:ext cx="4280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EC18D42-CA62-5914-EEF0-736A15ABBB9D}"/>
                    </a:ext>
                  </a:extLst>
                </p14:cNvPr>
                <p14:cNvContentPartPr/>
                <p14:nvPr/>
              </p14:nvContentPartPr>
              <p14:xfrm>
                <a:off x="4438765" y="7021248"/>
                <a:ext cx="133560" cy="2055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EC18D42-CA62-5914-EEF0-736A15ABBB9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430125" y="7012248"/>
                  <a:ext cx="1512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203A86E-7741-811E-C714-61E702CDF2FE}"/>
                    </a:ext>
                  </a:extLst>
                </p14:cNvPr>
                <p14:cNvContentPartPr/>
                <p14:nvPr/>
              </p14:nvContentPartPr>
              <p14:xfrm>
                <a:off x="4435525" y="7053648"/>
                <a:ext cx="135000" cy="950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203A86E-7741-811E-C714-61E702CDF2FE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426885" y="7044648"/>
                  <a:ext cx="1526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3B14B44-1D67-5EA3-3231-0D5BB8109BC2}"/>
                    </a:ext>
                  </a:extLst>
                </p14:cNvPr>
                <p14:cNvContentPartPr/>
                <p14:nvPr/>
              </p14:nvContentPartPr>
              <p14:xfrm>
                <a:off x="4613725" y="6804168"/>
                <a:ext cx="231840" cy="2822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3B14B44-1D67-5EA3-3231-0D5BB8109BC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605085" y="6795528"/>
                  <a:ext cx="2494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37A4732-1BE4-BEAC-21A0-A7C0DE071E2D}"/>
                    </a:ext>
                  </a:extLst>
                </p14:cNvPr>
                <p14:cNvContentPartPr/>
                <p14:nvPr/>
              </p14:nvContentPartPr>
              <p14:xfrm>
                <a:off x="4757365" y="6778248"/>
                <a:ext cx="21960" cy="2052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37A4732-1BE4-BEAC-21A0-A7C0DE071E2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748365" y="6769608"/>
                  <a:ext cx="396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9DC194A-0028-5F54-7DDB-63765BEBB435}"/>
                    </a:ext>
                  </a:extLst>
                </p14:cNvPr>
                <p14:cNvContentPartPr/>
                <p14:nvPr/>
              </p14:nvContentPartPr>
              <p14:xfrm>
                <a:off x="4860685" y="6717768"/>
                <a:ext cx="122400" cy="15516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9DC194A-0028-5F54-7DDB-63765BEBB43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852045" y="6708768"/>
                  <a:ext cx="1400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EC71F80-DDD2-E2CD-BDD4-509507E18287}"/>
                    </a:ext>
                  </a:extLst>
                </p14:cNvPr>
                <p14:cNvContentPartPr/>
                <p14:nvPr/>
              </p14:nvContentPartPr>
              <p14:xfrm>
                <a:off x="5015125" y="6498888"/>
                <a:ext cx="152640" cy="3013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EC71F80-DDD2-E2CD-BDD4-509507E1828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006125" y="6490248"/>
                  <a:ext cx="1702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AE08B1F-4FF8-0287-D537-E5752B304AD1}"/>
                    </a:ext>
                  </a:extLst>
                </p14:cNvPr>
                <p14:cNvContentPartPr/>
                <p14:nvPr/>
              </p14:nvContentPartPr>
              <p14:xfrm>
                <a:off x="5086765" y="6603648"/>
                <a:ext cx="126720" cy="540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AE08B1F-4FF8-0287-D537-E5752B304AD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077765" y="6595008"/>
                  <a:ext cx="1443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41ABC11-5AEA-A593-E901-7BA35DC81789}"/>
                    </a:ext>
                  </a:extLst>
                </p14:cNvPr>
                <p14:cNvContentPartPr/>
                <p14:nvPr/>
              </p14:nvContentPartPr>
              <p14:xfrm>
                <a:off x="5119525" y="6488448"/>
                <a:ext cx="263160" cy="1468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41ABC11-5AEA-A593-E901-7BA35DC8178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110885" y="6479448"/>
                  <a:ext cx="2808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92BCF4F-34CC-52C9-881B-52FB98473940}"/>
                    </a:ext>
                  </a:extLst>
                </p14:cNvPr>
                <p14:cNvContentPartPr/>
                <p14:nvPr/>
              </p14:nvContentPartPr>
              <p14:xfrm>
                <a:off x="5432725" y="6459648"/>
                <a:ext cx="23760" cy="3672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92BCF4F-34CC-52C9-881B-52FB9847394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423725" y="6450648"/>
                  <a:ext cx="414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6A137AA-E7A4-6352-0594-D63F85002E39}"/>
                    </a:ext>
                  </a:extLst>
                </p14:cNvPr>
                <p14:cNvContentPartPr/>
                <p14:nvPr/>
              </p14:nvContentPartPr>
              <p14:xfrm>
                <a:off x="4545685" y="4142328"/>
                <a:ext cx="1145520" cy="5382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6A137AA-E7A4-6352-0594-D63F85002E3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536685" y="4133688"/>
                  <a:ext cx="1163160" cy="55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E477F02-7CCE-897E-653A-75AB4FA076BE}"/>
                  </a:ext>
                </a:extLst>
              </p14:cNvPr>
              <p14:cNvContentPartPr/>
              <p14:nvPr/>
            </p14:nvContentPartPr>
            <p14:xfrm>
              <a:off x="10384885" y="3174288"/>
              <a:ext cx="650880" cy="3492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E477F02-7CCE-897E-653A-75AB4FA076BE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0376245" y="3165288"/>
                <a:ext cx="668520" cy="5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3209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169DD1-3BC8-4897-8C0F-7A71F353C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7" t="5859" r="3470" b="5907"/>
          <a:stretch/>
        </p:blipFill>
        <p:spPr>
          <a:xfrm>
            <a:off x="3977481" y="756407"/>
            <a:ext cx="6172201" cy="39994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3365FA-F527-4F17-BF29-D94849A8CD5D}"/>
              </a:ext>
            </a:extLst>
          </p:cNvPr>
          <p:cNvSpPr/>
          <p:nvPr/>
        </p:nvSpPr>
        <p:spPr>
          <a:xfrm>
            <a:off x="68545" y="74546"/>
            <a:ext cx="12915617" cy="48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56" dirty="0">
                <a:latin typeface="Arial" panose="020B0604020202020204" pitchFamily="34" charset="0"/>
              </a:rPr>
              <a:t>Cancer Treatment with Antibodies - Cancer Evasion - Loss of MHC I on Tumor Cell</a:t>
            </a:r>
            <a:endParaRPr lang="en-US" sz="2556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32EF0-83AD-4085-AD65-6D23F7574783}"/>
              </a:ext>
            </a:extLst>
          </p:cNvPr>
          <p:cNvSpPr txBox="1"/>
          <p:nvPr/>
        </p:nvSpPr>
        <p:spPr>
          <a:xfrm>
            <a:off x="7406481" y="3475037"/>
            <a:ext cx="1276311" cy="35458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</a:rPr>
              <a:t>Cancer cell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0215B-0BC3-408D-8665-118A64E8B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76" r="49686" b="10860"/>
          <a:stretch/>
        </p:blipFill>
        <p:spPr>
          <a:xfrm>
            <a:off x="10239190" y="1341535"/>
            <a:ext cx="2676853" cy="27079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DA3BA7-92EB-4489-AA29-AAD6B2A3F970}"/>
              </a:ext>
            </a:extLst>
          </p:cNvPr>
          <p:cNvSpPr txBox="1"/>
          <p:nvPr/>
        </p:nvSpPr>
        <p:spPr>
          <a:xfrm>
            <a:off x="4606092" y="4877385"/>
            <a:ext cx="8153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Bispecific antibodies are generated from two separate antibodies:</a:t>
            </a:r>
          </a:p>
          <a:p>
            <a:pPr marL="791242" lvl="1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One recognizes CD3, which is part of the T-cell receptor (TCR)</a:t>
            </a:r>
          </a:p>
          <a:p>
            <a:pPr marL="791242" lvl="1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Other recognizes a tumor antigen.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The two variable regions are linked into a single polypeptide chain by construction of a synthetic DNA molecule.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The dual binding event mimics the original MHC-I TCR interaction.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668F95-5DF0-83B2-D73E-F1D9321ABEE5}"/>
              </a:ext>
            </a:extLst>
          </p:cNvPr>
          <p:cNvSpPr txBox="1"/>
          <p:nvPr/>
        </p:nvSpPr>
        <p:spPr>
          <a:xfrm>
            <a:off x="10987881" y="3519129"/>
            <a:ext cx="904415" cy="551177"/>
          </a:xfrm>
          <a:prstGeom prst="rect">
            <a:avLst/>
          </a:prstGeom>
          <a:solidFill>
            <a:srgbClr val="CCCCCC"/>
          </a:solidFill>
        </p:spPr>
        <p:txBody>
          <a:bodyPr wrap="none" rtlCol="0">
            <a:spAutoFit/>
          </a:bodyPr>
          <a:lstStyle/>
          <a:p>
            <a:r>
              <a:rPr lang="en-US" sz="1491" b="1" dirty="0">
                <a:latin typeface="Arial" panose="020B0604020202020204" pitchFamily="34" charset="0"/>
              </a:rPr>
              <a:t>Cancer</a:t>
            </a:r>
          </a:p>
          <a:p>
            <a:r>
              <a:rPr lang="en-US" sz="1491" b="1" dirty="0">
                <a:latin typeface="Arial" panose="020B0604020202020204" pitchFamily="34" charset="0"/>
              </a:rPr>
              <a:t>Cell       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7167580-C722-52D2-6588-3E637F5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7767-4B4D-4889-8FC9-0BB85DC0F1F6}" type="datetime1">
              <a:rPr lang="en-US" smtClean="0"/>
              <a:t>9/14/2024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F1A26BC-1BDC-8D14-B673-FA82B2C4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3BEC4E-A4E3-2A99-1EE1-BBEE388C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B750373-2D6B-1BE9-DF1C-3F98CA9243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174755"/>
              </p:ext>
            </p:extLst>
          </p:nvPr>
        </p:nvGraphicFramePr>
        <p:xfrm>
          <a:off x="319881" y="2783724"/>
          <a:ext cx="4002087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5618973" imgH="4742662" progId="MDLDrawOLE.MDLDrawObject.1">
                  <p:embed/>
                </p:oleObj>
              </mc:Choice>
              <mc:Fallback>
                <p:oleObj name="MDLDrawObject Class" r:id="rId4" imgW="5618973" imgH="4742662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711AE9B-7D9F-0192-21B8-169BDD1262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881" y="2783724"/>
                        <a:ext cx="4002087" cy="337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3EDCD39-8492-DEDD-B7FB-7FFBD40E4F2B}"/>
              </a:ext>
            </a:extLst>
          </p:cNvPr>
          <p:cNvSpPr txBox="1"/>
          <p:nvPr/>
        </p:nvSpPr>
        <p:spPr>
          <a:xfrm>
            <a:off x="209383" y="602871"/>
            <a:ext cx="3469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Tumor-associated antigen: An antigen that is found only on tumor cells: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Mis-regulation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DFC811-012B-4FFB-D5AB-F2F01AF246B8}"/>
              </a:ext>
            </a:extLst>
          </p:cNvPr>
          <p:cNvGrpSpPr/>
          <p:nvPr/>
        </p:nvGrpSpPr>
        <p:grpSpPr>
          <a:xfrm>
            <a:off x="10522405" y="691599"/>
            <a:ext cx="1456560" cy="734040"/>
            <a:chOff x="10522405" y="691599"/>
            <a:chExt cx="1456560" cy="734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BC7DF24-6698-56F4-ED25-BE6EB5E1AB4B}"/>
                    </a:ext>
                  </a:extLst>
                </p14:cNvPr>
                <p14:cNvContentPartPr/>
                <p14:nvPr/>
              </p14:nvContentPartPr>
              <p14:xfrm>
                <a:off x="10542925" y="817599"/>
                <a:ext cx="103680" cy="2037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BC7DF24-6698-56F4-ED25-BE6EB5E1AB4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533925" y="808599"/>
                  <a:ext cx="12132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C0FA821-A1F3-A73C-D190-2F8C5C8CF36B}"/>
                    </a:ext>
                  </a:extLst>
                </p14:cNvPr>
                <p14:cNvContentPartPr/>
                <p14:nvPr/>
              </p14:nvContentPartPr>
              <p14:xfrm>
                <a:off x="10522405" y="787359"/>
                <a:ext cx="225000" cy="2138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C0FA821-A1F3-A73C-D190-2F8C5C8CF36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13765" y="778359"/>
                  <a:ext cx="2426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AC7A643-7AF3-FE31-92AB-328291D2ECF5}"/>
                    </a:ext>
                  </a:extLst>
                </p14:cNvPr>
                <p14:cNvContentPartPr/>
                <p14:nvPr/>
              </p14:nvContentPartPr>
              <p14:xfrm>
                <a:off x="10825525" y="918039"/>
                <a:ext cx="9360" cy="486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AC7A643-7AF3-FE31-92AB-328291D2ECF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816525" y="909399"/>
                  <a:ext cx="2700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C4C6465-D83E-08D3-9562-D8B59FD14116}"/>
                    </a:ext>
                  </a:extLst>
                </p14:cNvPr>
                <p14:cNvContentPartPr/>
                <p14:nvPr/>
              </p14:nvContentPartPr>
              <p14:xfrm>
                <a:off x="10779445" y="840999"/>
                <a:ext cx="3960" cy="198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C4C6465-D83E-08D3-9562-D8B59FD1411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770805" y="832359"/>
                  <a:ext cx="216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6A9C17D-E97C-3EE7-D8EB-8E9DA8F83317}"/>
                    </a:ext>
                  </a:extLst>
                </p14:cNvPr>
                <p14:cNvContentPartPr/>
                <p14:nvPr/>
              </p14:nvContentPartPr>
              <p14:xfrm>
                <a:off x="10877725" y="725439"/>
                <a:ext cx="135720" cy="1904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6A9C17D-E97C-3EE7-D8EB-8E9DA8F8331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869085" y="716439"/>
                  <a:ext cx="1533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8379B38-D2D2-D3FC-AE25-A95F22AED3E5}"/>
                    </a:ext>
                  </a:extLst>
                </p14:cNvPr>
                <p14:cNvContentPartPr/>
                <p14:nvPr/>
              </p14:nvContentPartPr>
              <p14:xfrm>
                <a:off x="11051965" y="715719"/>
                <a:ext cx="49320" cy="1206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8379B38-D2D2-D3FC-AE25-A95F22AED3E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042965" y="707079"/>
                  <a:ext cx="669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D735961-4189-872F-AF5B-3AE814282294}"/>
                    </a:ext>
                  </a:extLst>
                </p14:cNvPr>
                <p14:cNvContentPartPr/>
                <p14:nvPr/>
              </p14:nvContentPartPr>
              <p14:xfrm>
                <a:off x="11046565" y="691599"/>
                <a:ext cx="106920" cy="957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D735961-4189-872F-AF5B-3AE81428229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037925" y="682959"/>
                  <a:ext cx="1245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D79DF32-97B1-78CC-7A18-4F441F806914}"/>
                    </a:ext>
                  </a:extLst>
                </p14:cNvPr>
                <p14:cNvContentPartPr/>
                <p14:nvPr/>
              </p14:nvContentPartPr>
              <p14:xfrm>
                <a:off x="11107045" y="828399"/>
                <a:ext cx="93240" cy="460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D79DF32-97B1-78CC-7A18-4F441F80691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098405" y="819399"/>
                  <a:ext cx="1108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A475461-8F79-663D-9034-DF4BA18C5492}"/>
                    </a:ext>
                  </a:extLst>
                </p14:cNvPr>
                <p14:cNvContentPartPr/>
                <p14:nvPr/>
              </p14:nvContentPartPr>
              <p14:xfrm>
                <a:off x="10684045" y="1289199"/>
                <a:ext cx="127080" cy="1364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A475461-8F79-663D-9034-DF4BA18C549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675045" y="1280559"/>
                  <a:ext cx="14472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3A3C5D7-44EB-C27D-B97A-91E413D9BAEC}"/>
                    </a:ext>
                  </a:extLst>
                </p14:cNvPr>
                <p14:cNvContentPartPr/>
                <p14:nvPr/>
              </p14:nvContentPartPr>
              <p14:xfrm>
                <a:off x="10871245" y="1045479"/>
                <a:ext cx="296280" cy="2973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3A3C5D7-44EB-C27D-B97A-91E413D9BAE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862605" y="1036839"/>
                  <a:ext cx="3139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EE38497-80C5-1369-3054-F546EE462CAD}"/>
                    </a:ext>
                  </a:extLst>
                </p14:cNvPr>
                <p14:cNvContentPartPr/>
                <p14:nvPr/>
              </p14:nvContentPartPr>
              <p14:xfrm>
                <a:off x="11123605" y="1042959"/>
                <a:ext cx="6120" cy="457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EE38497-80C5-1369-3054-F546EE462C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114965" y="1033959"/>
                  <a:ext cx="2376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F5AE620-0899-DF6D-7ACE-31886548F1D4}"/>
                    </a:ext>
                  </a:extLst>
                </p14:cNvPr>
                <p14:cNvContentPartPr/>
                <p14:nvPr/>
              </p14:nvContentPartPr>
              <p14:xfrm>
                <a:off x="11159965" y="985359"/>
                <a:ext cx="131040" cy="2012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F5AE620-0899-DF6D-7ACE-31886548F1D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151325" y="976359"/>
                  <a:ext cx="1486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4F52005-CCFC-2F7F-EB93-C23A99E84599}"/>
                    </a:ext>
                  </a:extLst>
                </p14:cNvPr>
                <p14:cNvContentPartPr/>
                <p14:nvPr/>
              </p14:nvContentPartPr>
              <p14:xfrm>
                <a:off x="11334925" y="1052319"/>
                <a:ext cx="69480" cy="910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4F52005-CCFC-2F7F-EB93-C23A99E8459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325925" y="1043319"/>
                  <a:ext cx="871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4C84BF8-D023-13F7-0AA6-8F1FD76D5055}"/>
                    </a:ext>
                  </a:extLst>
                </p14:cNvPr>
                <p14:cNvContentPartPr/>
                <p14:nvPr/>
              </p14:nvContentPartPr>
              <p14:xfrm>
                <a:off x="11420965" y="847479"/>
                <a:ext cx="366480" cy="2635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4C84BF8-D023-13F7-0AA6-8F1FD76D505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412325" y="838839"/>
                  <a:ext cx="38412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3731CB7-248F-842F-E3BA-98B75BBA292F}"/>
                    </a:ext>
                  </a:extLst>
                </p14:cNvPr>
                <p14:cNvContentPartPr/>
                <p14:nvPr/>
              </p14:nvContentPartPr>
              <p14:xfrm>
                <a:off x="11957005" y="920559"/>
                <a:ext cx="21960" cy="169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3731CB7-248F-842F-E3BA-98B75BBA292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948365" y="911559"/>
                  <a:ext cx="396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8B5D412-4A6F-7257-5B99-F9FD03A2E701}"/>
                    </a:ext>
                  </a:extLst>
                </p14:cNvPr>
                <p14:cNvContentPartPr/>
                <p14:nvPr/>
              </p14:nvContentPartPr>
              <p14:xfrm>
                <a:off x="10641925" y="961599"/>
                <a:ext cx="436680" cy="2286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8B5D412-4A6F-7257-5B99-F9FD03A2E70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633285" y="952599"/>
                  <a:ext cx="4543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E7450D3-776C-2974-1DA8-27D7AD0D90F7}"/>
                    </a:ext>
                  </a:extLst>
                </p14:cNvPr>
                <p14:cNvContentPartPr/>
                <p14:nvPr/>
              </p14:nvContentPartPr>
              <p14:xfrm>
                <a:off x="10908325" y="1161759"/>
                <a:ext cx="570240" cy="2548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E7450D3-776C-2974-1DA8-27D7AD0D90F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899685" y="1153119"/>
                  <a:ext cx="587880" cy="272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3A239B9-E398-90A9-4A76-EB3AC87A131D}"/>
                  </a:ext>
                </a:extLst>
              </p14:cNvPr>
              <p14:cNvContentPartPr/>
              <p14:nvPr/>
            </p14:nvContentPartPr>
            <p14:xfrm>
              <a:off x="5232925" y="2130879"/>
              <a:ext cx="461160" cy="703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3A239B9-E398-90A9-4A76-EB3AC87A131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23925" y="2122239"/>
                <a:ext cx="478800" cy="72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91BC155-F1A6-BC09-6FF8-C8E895E12EF4}"/>
              </a:ext>
            </a:extLst>
          </p:cNvPr>
          <p:cNvGrpSpPr/>
          <p:nvPr/>
        </p:nvGrpSpPr>
        <p:grpSpPr>
          <a:xfrm>
            <a:off x="4600405" y="1861599"/>
            <a:ext cx="720000" cy="454320"/>
            <a:chOff x="4600405" y="1861599"/>
            <a:chExt cx="720000" cy="454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45F1E6C-F19D-4C46-76AF-E53471F0E458}"/>
                    </a:ext>
                  </a:extLst>
                </p14:cNvPr>
                <p14:cNvContentPartPr/>
                <p14:nvPr/>
              </p14:nvContentPartPr>
              <p14:xfrm>
                <a:off x="5156245" y="2104599"/>
                <a:ext cx="8280" cy="104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45F1E6C-F19D-4C46-76AF-E53471F0E45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147245" y="2095599"/>
                  <a:ext cx="259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D1B7FCE-FF00-0A9C-7560-1326E20C2E4B}"/>
                    </a:ext>
                  </a:extLst>
                </p14:cNvPr>
                <p14:cNvContentPartPr/>
                <p14:nvPr/>
              </p14:nvContentPartPr>
              <p14:xfrm>
                <a:off x="5084605" y="2095239"/>
                <a:ext cx="20880" cy="169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D1B7FCE-FF00-0A9C-7560-1326E20C2E4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075605" y="2086239"/>
                  <a:ext cx="385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4B038C2-4E20-863C-DC4A-B44749209ED6}"/>
                    </a:ext>
                  </a:extLst>
                </p14:cNvPr>
                <p14:cNvContentPartPr/>
                <p14:nvPr/>
              </p14:nvContentPartPr>
              <p14:xfrm>
                <a:off x="5089645" y="2098479"/>
                <a:ext cx="230760" cy="2174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4B038C2-4E20-863C-DC4A-B44749209ED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80645" y="2089839"/>
                  <a:ext cx="2484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3A49095-CE20-D809-1157-67C982800EF2}"/>
                    </a:ext>
                  </a:extLst>
                </p14:cNvPr>
                <p14:cNvContentPartPr/>
                <p14:nvPr/>
              </p14:nvContentPartPr>
              <p14:xfrm>
                <a:off x="4600405" y="1861599"/>
                <a:ext cx="115920" cy="1476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3A49095-CE20-D809-1157-67C982800EF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591405" y="1852599"/>
                  <a:ext cx="1335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0DD517C-2021-E418-E00D-2E599200DB51}"/>
                    </a:ext>
                  </a:extLst>
                </p14:cNvPr>
                <p14:cNvContentPartPr/>
                <p14:nvPr/>
              </p14:nvContentPartPr>
              <p14:xfrm>
                <a:off x="4789765" y="1883199"/>
                <a:ext cx="110880" cy="896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0DD517C-2021-E418-E00D-2E599200DB5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80765" y="1874559"/>
                  <a:ext cx="128520" cy="10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B953EF-358B-9ED4-D2C3-6E5751038C50}"/>
              </a:ext>
            </a:extLst>
          </p:cNvPr>
          <p:cNvGrpSpPr/>
          <p:nvPr/>
        </p:nvGrpSpPr>
        <p:grpSpPr>
          <a:xfrm>
            <a:off x="5519485" y="2082999"/>
            <a:ext cx="743760" cy="275040"/>
            <a:chOff x="5519485" y="2082999"/>
            <a:chExt cx="743760" cy="275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ED661F5-05DB-23E7-2972-E89D4ECE5A74}"/>
                    </a:ext>
                  </a:extLst>
                </p14:cNvPr>
                <p14:cNvContentPartPr/>
                <p14:nvPr/>
              </p14:nvContentPartPr>
              <p14:xfrm>
                <a:off x="5519485" y="2228439"/>
                <a:ext cx="306360" cy="1296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ED661F5-05DB-23E7-2972-E89D4ECE5A7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510845" y="2219799"/>
                  <a:ext cx="3240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73F96D3-F619-32BA-9F79-FA4C6C7B2F4B}"/>
                    </a:ext>
                  </a:extLst>
                </p14:cNvPr>
                <p14:cNvContentPartPr/>
                <p14:nvPr/>
              </p14:nvContentPartPr>
              <p14:xfrm>
                <a:off x="5822965" y="2101719"/>
                <a:ext cx="135360" cy="1029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73F96D3-F619-32BA-9F79-FA4C6C7B2F4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814325" y="2093079"/>
                  <a:ext cx="1530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1B1460C-87BA-258D-BDF5-A8518BD78342}"/>
                    </a:ext>
                  </a:extLst>
                </p14:cNvPr>
                <p14:cNvContentPartPr/>
                <p14:nvPr/>
              </p14:nvContentPartPr>
              <p14:xfrm>
                <a:off x="6038605" y="2116119"/>
                <a:ext cx="51480" cy="1026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1B1460C-87BA-258D-BDF5-A8518BD7834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29605" y="2107479"/>
                  <a:ext cx="691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72578ED-68F4-C9A0-F2D6-DE177267D577}"/>
                    </a:ext>
                  </a:extLst>
                </p14:cNvPr>
                <p14:cNvContentPartPr/>
                <p14:nvPr/>
              </p14:nvContentPartPr>
              <p14:xfrm>
                <a:off x="6057325" y="2082999"/>
                <a:ext cx="147240" cy="1000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72578ED-68F4-C9A0-F2D6-DE177267D57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048325" y="2073999"/>
                  <a:ext cx="1648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3C3E3EA-ED0C-B8CD-2F53-C10BF3EB7AEA}"/>
                    </a:ext>
                  </a:extLst>
                </p14:cNvPr>
                <p14:cNvContentPartPr/>
                <p14:nvPr/>
              </p14:nvContentPartPr>
              <p14:xfrm>
                <a:off x="6256405" y="2112879"/>
                <a:ext cx="6840" cy="93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3C3E3EA-ED0C-B8CD-2F53-C10BF3EB7AE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47765" y="2103879"/>
                  <a:ext cx="24480" cy="2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505097B-52B2-178F-39C3-F546DC07C782}"/>
              </a:ext>
            </a:extLst>
          </p:cNvPr>
          <p:cNvGrpSpPr/>
          <p:nvPr/>
        </p:nvGrpSpPr>
        <p:grpSpPr>
          <a:xfrm>
            <a:off x="4073365" y="609519"/>
            <a:ext cx="1115280" cy="397800"/>
            <a:chOff x="4073365" y="609519"/>
            <a:chExt cx="1115280" cy="39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AFAB22C-1F34-3D9C-7E34-46D663963A07}"/>
                    </a:ext>
                  </a:extLst>
                </p14:cNvPr>
                <p14:cNvContentPartPr/>
                <p14:nvPr/>
              </p14:nvContentPartPr>
              <p14:xfrm>
                <a:off x="4073365" y="738399"/>
                <a:ext cx="455040" cy="2689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AFAB22C-1F34-3D9C-7E34-46D663963A0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064725" y="729399"/>
                  <a:ext cx="4726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D576E26-1A34-311E-BFC2-AE0F7090FADC}"/>
                    </a:ext>
                  </a:extLst>
                </p14:cNvPr>
                <p14:cNvContentPartPr/>
                <p14:nvPr/>
              </p14:nvContentPartPr>
              <p14:xfrm>
                <a:off x="4520125" y="867639"/>
                <a:ext cx="74880" cy="2052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D576E26-1A34-311E-BFC2-AE0F7090FAD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511485" y="858639"/>
                  <a:ext cx="925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90D4955-9B6A-C7B7-AE34-B913D29C2B3B}"/>
                    </a:ext>
                  </a:extLst>
                </p14:cNvPr>
                <p14:cNvContentPartPr/>
                <p14:nvPr/>
              </p14:nvContentPartPr>
              <p14:xfrm>
                <a:off x="4807045" y="764679"/>
                <a:ext cx="47160" cy="1126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90D4955-9B6A-C7B7-AE34-B913D29C2B3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798405" y="755679"/>
                  <a:ext cx="648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0667FE2-F1AF-0AB9-E76F-32563F9D009E}"/>
                    </a:ext>
                  </a:extLst>
                </p14:cNvPr>
                <p14:cNvContentPartPr/>
                <p14:nvPr/>
              </p14:nvContentPartPr>
              <p14:xfrm>
                <a:off x="4729285" y="717159"/>
                <a:ext cx="122760" cy="1101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0667FE2-F1AF-0AB9-E76F-32563F9D009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720285" y="708519"/>
                  <a:ext cx="1404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70703D1-27E9-1C97-E881-4AE6D2692B7F}"/>
                    </a:ext>
                  </a:extLst>
                </p14:cNvPr>
                <p14:cNvContentPartPr/>
                <p14:nvPr/>
              </p14:nvContentPartPr>
              <p14:xfrm>
                <a:off x="4928365" y="696999"/>
                <a:ext cx="101520" cy="1090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70703D1-27E9-1C97-E881-4AE6D2692B7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919725" y="688359"/>
                  <a:ext cx="1191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9175A33-E3CF-9A93-F71E-61213A1FC79D}"/>
                    </a:ext>
                  </a:extLst>
                </p14:cNvPr>
                <p14:cNvContentPartPr/>
                <p14:nvPr/>
              </p14:nvContentPartPr>
              <p14:xfrm>
                <a:off x="5019805" y="609519"/>
                <a:ext cx="168840" cy="1227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9175A33-E3CF-9A93-F71E-61213A1FC79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010805" y="600879"/>
                  <a:ext cx="186480" cy="14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7B37CFD-182C-31A8-09A6-2532A42CEE08}"/>
                  </a:ext>
                </a:extLst>
              </p14:cNvPr>
              <p14:cNvContentPartPr/>
              <p14:nvPr/>
            </p14:nvContentPartPr>
            <p14:xfrm>
              <a:off x="6499405" y="1136919"/>
              <a:ext cx="3240" cy="10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7B37CFD-182C-31A8-09A6-2532A42CEE0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490765" y="1128279"/>
                <a:ext cx="2088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F1E68C75-590D-8E42-FEC2-32F5CD03A0F8}"/>
                  </a:ext>
                </a:extLst>
              </p14:cNvPr>
              <p14:cNvContentPartPr/>
              <p14:nvPr/>
            </p14:nvContentPartPr>
            <p14:xfrm>
              <a:off x="5090365" y="2646039"/>
              <a:ext cx="271440" cy="2635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F1E68C75-590D-8E42-FEC2-32F5CD03A0F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081365" y="2637399"/>
                <a:ext cx="289080" cy="28116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B0804A87-11CD-642F-4EB9-AC05468BFE30}"/>
              </a:ext>
            </a:extLst>
          </p:cNvPr>
          <p:cNvGrpSpPr/>
          <p:nvPr/>
        </p:nvGrpSpPr>
        <p:grpSpPr>
          <a:xfrm>
            <a:off x="4663045" y="2976159"/>
            <a:ext cx="241560" cy="142560"/>
            <a:chOff x="4663045" y="2976159"/>
            <a:chExt cx="241560" cy="142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F35F8C-7244-F862-AE1D-75AD16BFAD3C}"/>
                    </a:ext>
                  </a:extLst>
                </p14:cNvPr>
                <p14:cNvContentPartPr/>
                <p14:nvPr/>
              </p14:nvContentPartPr>
              <p14:xfrm>
                <a:off x="4663045" y="2976159"/>
                <a:ext cx="115920" cy="1425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F35F8C-7244-F862-AE1D-75AD16BFAD3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654405" y="2967519"/>
                  <a:ext cx="1335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7B46494-49D8-647F-22E2-1267D009027B}"/>
                    </a:ext>
                  </a:extLst>
                </p14:cNvPr>
                <p14:cNvContentPartPr/>
                <p14:nvPr/>
              </p14:nvContentPartPr>
              <p14:xfrm>
                <a:off x="4819645" y="3051399"/>
                <a:ext cx="84960" cy="460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7B46494-49D8-647F-22E2-1267D009027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811005" y="3042759"/>
                  <a:ext cx="102600" cy="6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EC06466-97D5-99CE-D811-BD9FA5BD4B4A}"/>
              </a:ext>
            </a:extLst>
          </p:cNvPr>
          <p:cNvGrpSpPr/>
          <p:nvPr/>
        </p:nvGrpSpPr>
        <p:grpSpPr>
          <a:xfrm>
            <a:off x="5506165" y="2613279"/>
            <a:ext cx="600480" cy="297360"/>
            <a:chOff x="5506165" y="2613279"/>
            <a:chExt cx="600480" cy="297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E50582F-9B86-ABC2-8C75-C01D0A1D9AD3}"/>
                    </a:ext>
                  </a:extLst>
                </p14:cNvPr>
                <p14:cNvContentPartPr/>
                <p14:nvPr/>
              </p14:nvContentPartPr>
              <p14:xfrm>
                <a:off x="5506165" y="2613279"/>
                <a:ext cx="187920" cy="1580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E50582F-9B86-ABC2-8C75-C01D0A1D9AD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497525" y="2604639"/>
                  <a:ext cx="2055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282332C-8B39-7E49-C9C6-C3F81C023651}"/>
                    </a:ext>
                  </a:extLst>
                </p14:cNvPr>
                <p14:cNvContentPartPr/>
                <p14:nvPr/>
              </p14:nvContentPartPr>
              <p14:xfrm>
                <a:off x="5714965" y="2748639"/>
                <a:ext cx="106560" cy="16200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282332C-8B39-7E49-C9C6-C3F81C02365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705965" y="2739639"/>
                  <a:ext cx="1242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F8CAA9B-0122-D6B1-F63A-609AC7BEB2F5}"/>
                    </a:ext>
                  </a:extLst>
                </p14:cNvPr>
                <p14:cNvContentPartPr/>
                <p14:nvPr/>
              </p14:nvContentPartPr>
              <p14:xfrm>
                <a:off x="5885605" y="2822079"/>
                <a:ext cx="55800" cy="734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F8CAA9B-0122-D6B1-F63A-609AC7BEB2F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76605" y="2813079"/>
                  <a:ext cx="734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00B636A-A1F1-FC63-4C16-A687333331A5}"/>
                    </a:ext>
                  </a:extLst>
                </p14:cNvPr>
                <p14:cNvContentPartPr/>
                <p14:nvPr/>
              </p14:nvContentPartPr>
              <p14:xfrm>
                <a:off x="5928805" y="2811279"/>
                <a:ext cx="68760" cy="421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00B636A-A1F1-FC63-4C16-A687333331A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920165" y="2802639"/>
                  <a:ext cx="864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AF5ADE5-54F2-60EB-E762-CEE1638BEAEB}"/>
                    </a:ext>
                  </a:extLst>
                </p14:cNvPr>
                <p14:cNvContentPartPr/>
                <p14:nvPr/>
              </p14:nvContentPartPr>
              <p14:xfrm>
                <a:off x="5974525" y="2729559"/>
                <a:ext cx="132120" cy="1198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AF5ADE5-54F2-60EB-E762-CEE1638BEAE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65885" y="2720919"/>
                  <a:ext cx="149760" cy="13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B8AC1AA3-A557-AC48-C3AD-B550BF5E2F65}"/>
                  </a:ext>
                </a:extLst>
              </p14:cNvPr>
              <p14:cNvContentPartPr/>
              <p14:nvPr/>
            </p14:nvContentPartPr>
            <p14:xfrm>
              <a:off x="454285" y="597999"/>
              <a:ext cx="1794960" cy="3117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B8AC1AA3-A557-AC48-C3AD-B550BF5E2F6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45645" y="588999"/>
                <a:ext cx="181260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91A903B-01E1-835C-1999-53F6835EB652}"/>
                  </a:ext>
                </a:extLst>
              </p14:cNvPr>
              <p14:cNvContentPartPr/>
              <p14:nvPr/>
            </p14:nvContentPartPr>
            <p14:xfrm>
              <a:off x="674245" y="1733079"/>
              <a:ext cx="1436400" cy="558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91A903B-01E1-835C-1999-53F6835EB65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65245" y="1724079"/>
                <a:ext cx="145404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61535E3-6345-5129-3C10-2703F9042C2B}"/>
                  </a:ext>
                </a:extLst>
              </p14:cNvPr>
              <p14:cNvContentPartPr/>
              <p14:nvPr/>
            </p14:nvContentPartPr>
            <p14:xfrm>
              <a:off x="514045" y="1997319"/>
              <a:ext cx="958320" cy="4032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61535E3-6345-5129-3C10-2703F9042C2B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05405" y="1988679"/>
                <a:ext cx="97596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C199AC4D-B3F2-F616-DA85-0664789BA297}"/>
                  </a:ext>
                </a:extLst>
              </p14:cNvPr>
              <p14:cNvContentPartPr/>
              <p14:nvPr/>
            </p14:nvContentPartPr>
            <p14:xfrm>
              <a:off x="8944885" y="2837199"/>
              <a:ext cx="928080" cy="14374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C199AC4D-B3F2-F616-DA85-0664789BA29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936245" y="2828199"/>
                <a:ext cx="945720" cy="145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93160783-C45B-90C5-576A-700DA642EB06}"/>
                  </a:ext>
                </a:extLst>
              </p14:cNvPr>
              <p14:cNvContentPartPr/>
              <p14:nvPr/>
            </p14:nvContentPartPr>
            <p14:xfrm>
              <a:off x="4127365" y="2430399"/>
              <a:ext cx="568440" cy="450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93160783-C45B-90C5-576A-700DA642EB0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118365" y="2421399"/>
                <a:ext cx="58608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186394F0-A929-38A6-DD9D-7BB83038C7E2}"/>
                  </a:ext>
                </a:extLst>
              </p14:cNvPr>
              <p14:cNvContentPartPr/>
              <p14:nvPr/>
            </p14:nvContentPartPr>
            <p14:xfrm>
              <a:off x="4249045" y="2561799"/>
              <a:ext cx="177840" cy="478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186394F0-A929-38A6-DD9D-7BB83038C7E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240045" y="2552799"/>
                <a:ext cx="19548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0C34E55-5CE7-75A6-8671-D1C2B2E14E18}"/>
                  </a:ext>
                </a:extLst>
              </p14:cNvPr>
              <p14:cNvContentPartPr/>
              <p14:nvPr/>
            </p14:nvContentPartPr>
            <p14:xfrm>
              <a:off x="4345165" y="2715159"/>
              <a:ext cx="101520" cy="162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0C34E55-5CE7-75A6-8671-D1C2B2E14E1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336165" y="2706159"/>
                <a:ext cx="1191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FE197A5F-BFC7-CE7D-B80A-0DBA167D97B8}"/>
                  </a:ext>
                </a:extLst>
              </p14:cNvPr>
              <p14:cNvContentPartPr/>
              <p14:nvPr/>
            </p14:nvContentPartPr>
            <p14:xfrm>
              <a:off x="7528645" y="3278199"/>
              <a:ext cx="1171800" cy="6490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FE197A5F-BFC7-CE7D-B80A-0DBA167D97B8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520005" y="3269199"/>
                <a:ext cx="1189440" cy="66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0A516D66-602B-4044-220F-D0352C5A74D2}"/>
                  </a:ext>
                </a:extLst>
              </p14:cNvPr>
              <p14:cNvContentPartPr/>
              <p14:nvPr/>
            </p14:nvContentPartPr>
            <p14:xfrm>
              <a:off x="11127565" y="2176239"/>
              <a:ext cx="1148040" cy="47628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0A516D66-602B-4044-220F-D0352C5A74D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1118925" y="2167599"/>
                <a:ext cx="1165680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B27C352-2013-7D49-D4EE-C8AA6F332BA8}"/>
                  </a:ext>
                </a:extLst>
              </p14:cNvPr>
              <p14:cNvContentPartPr/>
              <p14:nvPr/>
            </p14:nvContentPartPr>
            <p14:xfrm>
              <a:off x="11072845" y="2631999"/>
              <a:ext cx="983160" cy="53244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B27C352-2013-7D49-D4EE-C8AA6F332BA8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1064205" y="2622999"/>
                <a:ext cx="1000800" cy="55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1A62D2C-E0BF-3CC5-B94B-A595325C1773}"/>
              </a:ext>
            </a:extLst>
          </p:cNvPr>
          <p:cNvGrpSpPr/>
          <p:nvPr/>
        </p:nvGrpSpPr>
        <p:grpSpPr>
          <a:xfrm>
            <a:off x="10379485" y="3069759"/>
            <a:ext cx="847440" cy="1157400"/>
            <a:chOff x="10379485" y="3069759"/>
            <a:chExt cx="847440" cy="1157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BE17B39-1809-9698-2EBD-D8DE4F682985}"/>
                    </a:ext>
                  </a:extLst>
                </p14:cNvPr>
                <p14:cNvContentPartPr/>
                <p14:nvPr/>
              </p14:nvContentPartPr>
              <p14:xfrm>
                <a:off x="10718245" y="3071919"/>
                <a:ext cx="470160" cy="46044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BE17B39-1809-9698-2EBD-D8DE4F68298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709605" y="3062919"/>
                  <a:ext cx="48780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D77F6C2-B21F-5D95-DA3E-357106187C26}"/>
                    </a:ext>
                  </a:extLst>
                </p14:cNvPr>
                <p14:cNvContentPartPr/>
                <p14:nvPr/>
              </p14:nvContentPartPr>
              <p14:xfrm>
                <a:off x="11131885" y="3069759"/>
                <a:ext cx="95040" cy="486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D77F6C2-B21F-5D95-DA3E-357106187C2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123245" y="3060759"/>
                  <a:ext cx="11268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D2E2241-87C6-6CDB-0E47-AB1AB8B46EBD}"/>
                    </a:ext>
                  </a:extLst>
                </p14:cNvPr>
                <p14:cNvContentPartPr/>
                <p14:nvPr/>
              </p14:nvContentPartPr>
              <p14:xfrm>
                <a:off x="10416205" y="3717399"/>
                <a:ext cx="59760" cy="14040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D2E2241-87C6-6CDB-0E47-AB1AB8B46EB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407205" y="3708399"/>
                  <a:ext cx="774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D7DDDB2-8555-FD56-F0E8-200DF6D41980}"/>
                    </a:ext>
                  </a:extLst>
                </p14:cNvPr>
                <p14:cNvContentPartPr/>
                <p14:nvPr/>
              </p14:nvContentPartPr>
              <p14:xfrm>
                <a:off x="10379485" y="3681759"/>
                <a:ext cx="140400" cy="1584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D7DDDB2-8555-FD56-F0E8-200DF6D4198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370845" y="3673119"/>
                  <a:ext cx="1580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49ED8B9-FBD3-06D9-7492-C8E051D674F5}"/>
                    </a:ext>
                  </a:extLst>
                </p14:cNvPr>
                <p14:cNvContentPartPr/>
                <p14:nvPr/>
              </p14:nvContentPartPr>
              <p14:xfrm>
                <a:off x="10520965" y="3666639"/>
                <a:ext cx="60840" cy="12636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49ED8B9-FBD3-06D9-7492-C8E051D674F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511965" y="3657639"/>
                  <a:ext cx="784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72A1075-44BB-79D4-A426-F1AA597A71D5}"/>
                    </a:ext>
                  </a:extLst>
                </p14:cNvPr>
                <p14:cNvContentPartPr/>
                <p14:nvPr/>
              </p14:nvContentPartPr>
              <p14:xfrm>
                <a:off x="10570285" y="3607959"/>
                <a:ext cx="87840" cy="12960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72A1075-44BB-79D4-A426-F1AA597A71D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561285" y="3598959"/>
                  <a:ext cx="1054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F763388-32C2-41D7-5519-C823DDD4AA4C}"/>
                    </a:ext>
                  </a:extLst>
                </p14:cNvPr>
                <p14:cNvContentPartPr/>
                <p14:nvPr/>
              </p14:nvContentPartPr>
              <p14:xfrm>
                <a:off x="10682965" y="3618399"/>
                <a:ext cx="98280" cy="860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F763388-32C2-41D7-5519-C823DDD4AA4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674325" y="3609759"/>
                  <a:ext cx="1159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FDC5801-4BA6-E959-E7E8-BCC9B2D4C82C}"/>
                    </a:ext>
                  </a:extLst>
                </p14:cNvPr>
                <p14:cNvContentPartPr/>
                <p14:nvPr/>
              </p14:nvContentPartPr>
              <p14:xfrm>
                <a:off x="10388125" y="4038879"/>
                <a:ext cx="96120" cy="18828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FDC5801-4BA6-E959-E7E8-BCC9B2D4C82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379485" y="4029879"/>
                  <a:ext cx="1137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5D61BFF-5D65-94FC-74CA-F1B4DE79231D}"/>
                    </a:ext>
                  </a:extLst>
                </p14:cNvPr>
                <p14:cNvContentPartPr/>
                <p14:nvPr/>
              </p14:nvContentPartPr>
              <p14:xfrm>
                <a:off x="10409725" y="4109439"/>
                <a:ext cx="69840" cy="4500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5D61BFF-5D65-94FC-74CA-F1B4DE79231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400725" y="4100799"/>
                  <a:ext cx="874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5AFEB91-ED7B-C6CB-8F81-789F99072435}"/>
                    </a:ext>
                  </a:extLst>
                </p14:cNvPr>
                <p14:cNvContentPartPr/>
                <p14:nvPr/>
              </p14:nvContentPartPr>
              <p14:xfrm>
                <a:off x="10514845" y="4011879"/>
                <a:ext cx="110880" cy="13248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5AFEB91-ED7B-C6CB-8F81-789F9907243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06205" y="4002879"/>
                  <a:ext cx="1285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E1ED2E0-7D7C-2FB5-162C-8F4852571644}"/>
                    </a:ext>
                  </a:extLst>
                </p14:cNvPr>
                <p14:cNvContentPartPr/>
                <p14:nvPr/>
              </p14:nvContentPartPr>
              <p14:xfrm>
                <a:off x="10602685" y="3912519"/>
                <a:ext cx="153360" cy="1350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E1ED2E0-7D7C-2FB5-162C-8F485257164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593685" y="3903519"/>
                  <a:ext cx="1710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8463E3D-0938-A998-91BA-3C09F6EEC392}"/>
                    </a:ext>
                  </a:extLst>
                </p14:cNvPr>
                <p14:cNvContentPartPr/>
                <p14:nvPr/>
              </p14:nvContentPartPr>
              <p14:xfrm>
                <a:off x="10693765" y="3885879"/>
                <a:ext cx="22680" cy="198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8463E3D-0938-A998-91BA-3C09F6EEC39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684765" y="3877239"/>
                  <a:ext cx="403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F6AFFF1-0202-9CF3-408A-97CD5D3C8A11}"/>
                    </a:ext>
                  </a:extLst>
                </p14:cNvPr>
                <p14:cNvContentPartPr/>
                <p14:nvPr/>
              </p14:nvContentPartPr>
              <p14:xfrm>
                <a:off x="10736605" y="3847719"/>
                <a:ext cx="153720" cy="18900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F6AFFF1-0202-9CF3-408A-97CD5D3C8A1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727605" y="3839079"/>
                  <a:ext cx="1713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36CA950-ECF2-2027-8DE1-B6B2547BBCC5}"/>
                    </a:ext>
                  </a:extLst>
                </p14:cNvPr>
                <p14:cNvContentPartPr/>
                <p14:nvPr/>
              </p14:nvContentPartPr>
              <p14:xfrm>
                <a:off x="10889245" y="3845199"/>
                <a:ext cx="160560" cy="24516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36CA950-ECF2-2027-8DE1-B6B2547BBCC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880605" y="3836199"/>
                  <a:ext cx="17820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4C6C607-CE34-DB7F-E37D-D231950D727E}"/>
              </a:ext>
            </a:extLst>
          </p:cNvPr>
          <p:cNvGrpSpPr/>
          <p:nvPr/>
        </p:nvGrpSpPr>
        <p:grpSpPr>
          <a:xfrm>
            <a:off x="8098885" y="870519"/>
            <a:ext cx="1874880" cy="1546920"/>
            <a:chOff x="8098885" y="870519"/>
            <a:chExt cx="1874880" cy="1546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6A667A3-0109-97D4-57DE-D3CE1347087B}"/>
                    </a:ext>
                  </a:extLst>
                </p14:cNvPr>
                <p14:cNvContentPartPr/>
                <p14:nvPr/>
              </p14:nvContentPartPr>
              <p14:xfrm>
                <a:off x="8098885" y="1774479"/>
                <a:ext cx="10440" cy="230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6A667A3-0109-97D4-57DE-D3CE1347087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089885" y="1765479"/>
                  <a:ext cx="280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6A93E33-E046-031F-24C8-630C486F36DD}"/>
                    </a:ext>
                  </a:extLst>
                </p14:cNvPr>
                <p14:cNvContentPartPr/>
                <p14:nvPr/>
              </p14:nvContentPartPr>
              <p14:xfrm>
                <a:off x="8108965" y="1193439"/>
                <a:ext cx="807480" cy="5544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6A93E33-E046-031F-24C8-630C486F36D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100325" y="1184799"/>
                  <a:ext cx="82512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AC6E33A-A1A0-7C39-D7AA-38715ADE5129}"/>
                    </a:ext>
                  </a:extLst>
                </p14:cNvPr>
                <p14:cNvContentPartPr/>
                <p14:nvPr/>
              </p14:nvContentPartPr>
              <p14:xfrm>
                <a:off x="9044605" y="1035039"/>
                <a:ext cx="88200" cy="15768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AC6E33A-A1A0-7C39-D7AA-38715ADE512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035605" y="1026039"/>
                  <a:ext cx="1058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72D3013-958D-2049-8731-C0A3A9EF9AAB}"/>
                    </a:ext>
                  </a:extLst>
                </p14:cNvPr>
                <p14:cNvContentPartPr/>
                <p14:nvPr/>
              </p14:nvContentPartPr>
              <p14:xfrm>
                <a:off x="8917885" y="986439"/>
                <a:ext cx="237240" cy="1490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72D3013-958D-2049-8731-C0A3A9EF9AA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909245" y="977439"/>
                  <a:ext cx="2548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71D45B7-EDFF-77B2-798F-0F2A065AC0DE}"/>
                    </a:ext>
                  </a:extLst>
                </p14:cNvPr>
                <p14:cNvContentPartPr/>
                <p14:nvPr/>
              </p14:nvContentPartPr>
              <p14:xfrm>
                <a:off x="9225325" y="1032519"/>
                <a:ext cx="114840" cy="1090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71D45B7-EDFF-77B2-798F-0F2A065AC0D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216325" y="1023519"/>
                  <a:ext cx="1324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2378333-B005-5C20-396B-F16D0E28C588}"/>
                    </a:ext>
                  </a:extLst>
                </p14:cNvPr>
                <p14:cNvContentPartPr/>
                <p14:nvPr/>
              </p14:nvContentPartPr>
              <p14:xfrm>
                <a:off x="9393445" y="964839"/>
                <a:ext cx="79200" cy="1022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2378333-B005-5C20-396B-F16D0E28C58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384445" y="955839"/>
                  <a:ext cx="968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667F06C-484C-C85D-2ECE-80D27D8F80A8}"/>
                    </a:ext>
                  </a:extLst>
                </p14:cNvPr>
                <p14:cNvContentPartPr/>
                <p14:nvPr/>
              </p14:nvContentPartPr>
              <p14:xfrm>
                <a:off x="9294805" y="895359"/>
                <a:ext cx="158400" cy="954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667F06C-484C-C85D-2ECE-80D27D8F80A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285805" y="886359"/>
                  <a:ext cx="1760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59EA720-203F-17F0-F47F-ACF89AFC4381}"/>
                    </a:ext>
                  </a:extLst>
                </p14:cNvPr>
                <p14:cNvContentPartPr/>
                <p14:nvPr/>
              </p14:nvContentPartPr>
              <p14:xfrm>
                <a:off x="9505765" y="870519"/>
                <a:ext cx="213840" cy="1213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59EA720-203F-17F0-F47F-ACF89AFC438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496765" y="861879"/>
                  <a:ext cx="2314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9CBDBB3-83BC-A8A3-EE0A-D18D2D96A3C6}"/>
                    </a:ext>
                  </a:extLst>
                </p14:cNvPr>
                <p14:cNvContentPartPr/>
                <p14:nvPr/>
              </p14:nvContentPartPr>
              <p14:xfrm>
                <a:off x="8403085" y="1703199"/>
                <a:ext cx="962640" cy="6958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9CBDBB3-83BC-A8A3-EE0A-D18D2D96A3C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394085" y="1694199"/>
                  <a:ext cx="980280" cy="71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19CA5DF-7B1E-6FF8-EEC4-C06E0FA2B2AC}"/>
                    </a:ext>
                  </a:extLst>
                </p14:cNvPr>
                <p14:cNvContentPartPr/>
                <p14:nvPr/>
              </p14:nvContentPartPr>
              <p14:xfrm>
                <a:off x="8421445" y="2258679"/>
                <a:ext cx="119880" cy="1587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19CA5DF-7B1E-6FF8-EEC4-C06E0FA2B2A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412445" y="2250039"/>
                  <a:ext cx="1375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1C85D62-D2D7-600B-3120-ED007B3B3D8E}"/>
                    </a:ext>
                  </a:extLst>
                </p14:cNvPr>
                <p14:cNvContentPartPr/>
                <p14:nvPr/>
              </p14:nvContentPartPr>
              <p14:xfrm>
                <a:off x="9545005" y="1560639"/>
                <a:ext cx="50760" cy="1191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1C85D62-D2D7-600B-3120-ED007B3B3D8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536365" y="1551639"/>
                  <a:ext cx="684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6E9C9A9-45B7-39F7-DFF1-F5FE4730BBCD}"/>
                    </a:ext>
                  </a:extLst>
                </p14:cNvPr>
                <p14:cNvContentPartPr/>
                <p14:nvPr/>
              </p14:nvContentPartPr>
              <p14:xfrm>
                <a:off x="9483805" y="1500159"/>
                <a:ext cx="168840" cy="1450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6E9C9A9-45B7-39F7-DFF1-F5FE4730BBC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475165" y="1491159"/>
                  <a:ext cx="1864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3EBF4C4-C72D-3ECC-D403-89A3985EE557}"/>
                    </a:ext>
                  </a:extLst>
                </p14:cNvPr>
                <p14:cNvContentPartPr/>
                <p14:nvPr/>
              </p14:nvContentPartPr>
              <p14:xfrm>
                <a:off x="9614845" y="1454079"/>
                <a:ext cx="59760" cy="1342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3EBF4C4-C72D-3ECC-D403-89A3985EE55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606205" y="1445079"/>
                  <a:ext cx="774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AF92FE0-3BB2-F77A-844D-54AFA08BCA59}"/>
                    </a:ext>
                  </a:extLst>
                </p14:cNvPr>
                <p14:cNvContentPartPr/>
                <p14:nvPr/>
              </p14:nvContentPartPr>
              <p14:xfrm>
                <a:off x="9716005" y="1400439"/>
                <a:ext cx="48600" cy="1072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AF92FE0-3BB2-F77A-844D-54AFA08BCA59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707365" y="1391799"/>
                  <a:ext cx="662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AE7ABDB-6741-BB56-3E44-2586A863E4D1}"/>
                    </a:ext>
                  </a:extLst>
                </p14:cNvPr>
                <p14:cNvContentPartPr/>
                <p14:nvPr/>
              </p14:nvContentPartPr>
              <p14:xfrm>
                <a:off x="9647965" y="1316559"/>
                <a:ext cx="212760" cy="12096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AE7ABDB-6741-BB56-3E44-2586A863E4D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638965" y="1307559"/>
                  <a:ext cx="2304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FC2BE19-E82B-744B-92ED-2C8B0CA5F840}"/>
                    </a:ext>
                  </a:extLst>
                </p14:cNvPr>
                <p14:cNvContentPartPr/>
                <p14:nvPr/>
              </p14:nvContentPartPr>
              <p14:xfrm>
                <a:off x="9749845" y="1231959"/>
                <a:ext cx="163440" cy="15300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FC2BE19-E82B-744B-92ED-2C8B0CA5F84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740845" y="1223319"/>
                  <a:ext cx="1810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1E0042A-313A-345A-7AC7-A7B8422ED1B6}"/>
                    </a:ext>
                  </a:extLst>
                </p14:cNvPr>
                <p14:cNvContentPartPr/>
                <p14:nvPr/>
              </p14:nvContentPartPr>
              <p14:xfrm>
                <a:off x="9881605" y="1412679"/>
                <a:ext cx="92160" cy="252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1E0042A-313A-345A-7AC7-A7B8422ED1B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872605" y="1404039"/>
                  <a:ext cx="109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89CAB43-984B-32D5-2590-B0B2489A71AF}"/>
                    </a:ext>
                  </a:extLst>
                </p14:cNvPr>
                <p14:cNvContentPartPr/>
                <p14:nvPr/>
              </p14:nvContentPartPr>
              <p14:xfrm>
                <a:off x="9159085" y="1082199"/>
                <a:ext cx="556200" cy="30960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89CAB43-984B-32D5-2590-B0B2489A71A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150445" y="1073559"/>
                  <a:ext cx="57384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A6E0619C-4225-59D6-24B2-40876C35E21A}"/>
                  </a:ext>
                </a:extLst>
              </p14:cNvPr>
              <p14:cNvContentPartPr/>
              <p14:nvPr/>
            </p14:nvContentPartPr>
            <p14:xfrm>
              <a:off x="8395165" y="3062559"/>
              <a:ext cx="23760" cy="396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A6E0619C-4225-59D6-24B2-40876C35E21A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8386165" y="3053919"/>
                <a:ext cx="414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4E508DC9-6E04-B84B-76D7-E676F4375384}"/>
                  </a:ext>
                </a:extLst>
              </p14:cNvPr>
              <p14:cNvContentPartPr/>
              <p14:nvPr/>
            </p14:nvContentPartPr>
            <p14:xfrm>
              <a:off x="9294445" y="1253559"/>
              <a:ext cx="103320" cy="7668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4E508DC9-6E04-B84B-76D7-E676F4375384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285805" y="1244559"/>
                <a:ext cx="120960" cy="9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84CBE3F-9CA1-BC0C-233A-7FC39E134A69}"/>
              </a:ext>
            </a:extLst>
          </p:cNvPr>
          <p:cNvGrpSpPr/>
          <p:nvPr/>
        </p:nvGrpSpPr>
        <p:grpSpPr>
          <a:xfrm>
            <a:off x="9473365" y="1789959"/>
            <a:ext cx="887400" cy="614880"/>
            <a:chOff x="9473365" y="1789959"/>
            <a:chExt cx="887400" cy="614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9E846137-78B7-AEAD-F951-4068F9431DFE}"/>
                    </a:ext>
                  </a:extLst>
                </p14:cNvPr>
                <p14:cNvContentPartPr/>
                <p14:nvPr/>
              </p14:nvContentPartPr>
              <p14:xfrm>
                <a:off x="9473725" y="1789959"/>
                <a:ext cx="421200" cy="59328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9E846137-78B7-AEAD-F951-4068F9431DF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465085" y="1780959"/>
                  <a:ext cx="438840" cy="61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074215A-9BC3-1256-6676-DF945AC6EF61}"/>
                    </a:ext>
                  </a:extLst>
                </p14:cNvPr>
                <p14:cNvContentPartPr/>
                <p14:nvPr/>
              </p14:nvContentPartPr>
              <p14:xfrm>
                <a:off x="9473365" y="2320599"/>
                <a:ext cx="139680" cy="8424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074215A-9BC3-1256-6676-DF945AC6EF6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464365" y="2311959"/>
                  <a:ext cx="1573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336F920-921A-096A-DC1A-BE1C28E9C836}"/>
                    </a:ext>
                  </a:extLst>
                </p14:cNvPr>
                <p14:cNvContentPartPr/>
                <p14:nvPr/>
              </p14:nvContentPartPr>
              <p14:xfrm>
                <a:off x="9965125" y="2117559"/>
                <a:ext cx="45720" cy="10728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336F920-921A-096A-DC1A-BE1C28E9C83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956125" y="2108919"/>
                  <a:ext cx="633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AD2B034-149A-3880-F17F-FC8CEA5BFB6F}"/>
                    </a:ext>
                  </a:extLst>
                </p14:cNvPr>
                <p14:cNvContentPartPr/>
                <p14:nvPr/>
              </p14:nvContentPartPr>
              <p14:xfrm>
                <a:off x="9984565" y="2005239"/>
                <a:ext cx="180000" cy="1861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AD2B034-149A-3880-F17F-FC8CEA5BFB6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975925" y="1996239"/>
                  <a:ext cx="1976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0AD4CAD-1A3F-6364-F6D9-892F30541B25}"/>
                    </a:ext>
                  </a:extLst>
                </p14:cNvPr>
                <p14:cNvContentPartPr/>
                <p14:nvPr/>
              </p14:nvContentPartPr>
              <p14:xfrm>
                <a:off x="10150165" y="1960239"/>
                <a:ext cx="60840" cy="1648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0AD4CAD-1A3F-6364-F6D9-892F30541B2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141525" y="1951599"/>
                  <a:ext cx="784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B242984-55E0-7982-C4A0-E533A3949604}"/>
                    </a:ext>
                  </a:extLst>
                </p14:cNvPr>
                <p14:cNvContentPartPr/>
                <p14:nvPr/>
              </p14:nvContentPartPr>
              <p14:xfrm>
                <a:off x="10221445" y="1868799"/>
                <a:ext cx="139320" cy="19800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B242984-55E0-7982-C4A0-E533A3949604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212445" y="1859799"/>
                  <a:ext cx="156960" cy="21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8634579-ADB5-A9AE-CBC4-57B91C5D97A3}"/>
              </a:ext>
            </a:extLst>
          </p:cNvPr>
          <p:cNvGrpSpPr/>
          <p:nvPr/>
        </p:nvGrpSpPr>
        <p:grpSpPr>
          <a:xfrm>
            <a:off x="720325" y="2383959"/>
            <a:ext cx="1074240" cy="893880"/>
            <a:chOff x="720325" y="2383959"/>
            <a:chExt cx="1074240" cy="893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671E24B-0458-3F5F-0624-0A0D07C18A03}"/>
                    </a:ext>
                  </a:extLst>
                </p14:cNvPr>
                <p14:cNvContentPartPr/>
                <p14:nvPr/>
              </p14:nvContentPartPr>
              <p14:xfrm>
                <a:off x="720325" y="2730999"/>
                <a:ext cx="637560" cy="54684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671E24B-0458-3F5F-0624-0A0D07C18A0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11685" y="2721999"/>
                  <a:ext cx="655200" cy="56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0B2356F-21E3-4B87-D341-49D5D80E5885}"/>
                    </a:ext>
                  </a:extLst>
                </p14:cNvPr>
                <p14:cNvContentPartPr/>
                <p14:nvPr/>
              </p14:nvContentPartPr>
              <p14:xfrm>
                <a:off x="1308925" y="2750439"/>
                <a:ext cx="128520" cy="15228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0B2356F-21E3-4B87-D341-49D5D80E588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299925" y="2741439"/>
                  <a:ext cx="1461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0CD2A16-3549-E446-6362-43B466EF094E}"/>
                    </a:ext>
                  </a:extLst>
                </p14:cNvPr>
                <p14:cNvContentPartPr/>
                <p14:nvPr/>
              </p14:nvContentPartPr>
              <p14:xfrm>
                <a:off x="1493605" y="2631639"/>
                <a:ext cx="78120" cy="11160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0CD2A16-3549-E446-6362-43B466EF094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484605" y="2622639"/>
                  <a:ext cx="957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643059D-4862-82B8-DAE9-CF09FD15B3B4}"/>
                    </a:ext>
                  </a:extLst>
                </p14:cNvPr>
                <p14:cNvContentPartPr/>
                <p14:nvPr/>
              </p14:nvContentPartPr>
              <p14:xfrm>
                <a:off x="1584325" y="2559639"/>
                <a:ext cx="88560" cy="7596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643059D-4862-82B8-DAE9-CF09FD15B3B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575325" y="2550999"/>
                  <a:ext cx="1062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3694417-D0B6-CC88-4D8B-1ED7BD858BE5}"/>
                    </a:ext>
                  </a:extLst>
                </p14:cNvPr>
                <p14:cNvContentPartPr/>
                <p14:nvPr/>
              </p14:nvContentPartPr>
              <p14:xfrm>
                <a:off x="1550485" y="2502039"/>
                <a:ext cx="131400" cy="1173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3694417-D0B6-CC88-4D8B-1ED7BD858BE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541845" y="2493399"/>
                  <a:ext cx="1490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5F48DE0-5076-5805-7420-1CB3A53F2E9E}"/>
                    </a:ext>
                  </a:extLst>
                </p14:cNvPr>
                <p14:cNvContentPartPr/>
                <p14:nvPr/>
              </p14:nvContentPartPr>
              <p14:xfrm>
                <a:off x="1712845" y="2383959"/>
                <a:ext cx="81720" cy="10440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5F48DE0-5076-5805-7420-1CB3A53F2E9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704205" y="2374959"/>
                  <a:ext cx="993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25472ED-CED6-8CAE-5E48-7B2938E0890B}"/>
                    </a:ext>
                  </a:extLst>
                </p14:cNvPr>
                <p14:cNvContentPartPr/>
                <p14:nvPr/>
              </p14:nvContentPartPr>
              <p14:xfrm>
                <a:off x="1643005" y="2797599"/>
                <a:ext cx="117000" cy="30024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25472ED-CED6-8CAE-5E48-7B2938E0890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634365" y="2788959"/>
                  <a:ext cx="1346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F39AE40-D730-D56E-2AC0-2DADB86B82C4}"/>
                    </a:ext>
                  </a:extLst>
                </p14:cNvPr>
                <p14:cNvContentPartPr/>
                <p14:nvPr/>
              </p14:nvContentPartPr>
              <p14:xfrm>
                <a:off x="1642645" y="3030879"/>
                <a:ext cx="60840" cy="8676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F39AE40-D730-D56E-2AC0-2DADB86B82C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633645" y="3021879"/>
                  <a:ext cx="784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340A687-3207-2661-20C1-5099DB8C4C6B}"/>
                    </a:ext>
                  </a:extLst>
                </p14:cNvPr>
                <p14:cNvContentPartPr/>
                <p14:nvPr/>
              </p14:nvContentPartPr>
              <p14:xfrm>
                <a:off x="1731205" y="2726319"/>
                <a:ext cx="31680" cy="12420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340A687-3207-2661-20C1-5099DB8C4C6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722205" y="2717679"/>
                  <a:ext cx="49320" cy="14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2DAF1A6-050C-0AB3-272A-22E9E4F44DAC}"/>
              </a:ext>
            </a:extLst>
          </p:cNvPr>
          <p:cNvGrpSpPr/>
          <p:nvPr/>
        </p:nvGrpSpPr>
        <p:grpSpPr>
          <a:xfrm>
            <a:off x="1327645" y="3536679"/>
            <a:ext cx="115920" cy="170280"/>
            <a:chOff x="1327645" y="3536679"/>
            <a:chExt cx="115920" cy="170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D76FB6E-99C4-A8F6-F4D8-30DDE1BDAF9D}"/>
                    </a:ext>
                  </a:extLst>
                </p14:cNvPr>
                <p14:cNvContentPartPr/>
                <p14:nvPr/>
              </p14:nvContentPartPr>
              <p14:xfrm>
                <a:off x="1336645" y="3580959"/>
                <a:ext cx="55080" cy="9504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D76FB6E-99C4-A8F6-F4D8-30DDE1BDAF9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328005" y="3571959"/>
                  <a:ext cx="727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ED48757-7786-B5CC-3032-81A42B788BB1}"/>
                    </a:ext>
                  </a:extLst>
                </p14:cNvPr>
                <p14:cNvContentPartPr/>
                <p14:nvPr/>
              </p14:nvContentPartPr>
              <p14:xfrm>
                <a:off x="1327645" y="3536679"/>
                <a:ext cx="115920" cy="17028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ED48757-7786-B5CC-3032-81A42B788BB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318645" y="3527679"/>
                  <a:ext cx="133560" cy="18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DC2CC3C-94B1-BA35-F337-C2B28BAB4C3B}"/>
              </a:ext>
            </a:extLst>
          </p:cNvPr>
          <p:cNvGrpSpPr/>
          <p:nvPr/>
        </p:nvGrpSpPr>
        <p:grpSpPr>
          <a:xfrm>
            <a:off x="2267245" y="3560799"/>
            <a:ext cx="117360" cy="131040"/>
            <a:chOff x="2267245" y="3560799"/>
            <a:chExt cx="117360" cy="131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843ECCA-DE1C-D595-DF64-74F1F5597AAF}"/>
                    </a:ext>
                  </a:extLst>
                </p14:cNvPr>
                <p14:cNvContentPartPr/>
                <p14:nvPr/>
              </p14:nvContentPartPr>
              <p14:xfrm>
                <a:off x="2287405" y="3594639"/>
                <a:ext cx="55440" cy="9108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843ECCA-DE1C-D595-DF64-74F1F5597AA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278405" y="3585999"/>
                  <a:ext cx="7308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3DDB6EF-A268-0F5C-CFC5-6336E4C1B259}"/>
                    </a:ext>
                  </a:extLst>
                </p14:cNvPr>
                <p14:cNvContentPartPr/>
                <p14:nvPr/>
              </p14:nvContentPartPr>
              <p14:xfrm>
                <a:off x="2267245" y="3560799"/>
                <a:ext cx="117360" cy="13104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3DDB6EF-A268-0F5C-CFC5-6336E4C1B25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258245" y="3551799"/>
                  <a:ext cx="135000" cy="14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9B87B4B-AA4A-2B59-F987-86A49190B592}"/>
              </a:ext>
            </a:extLst>
          </p:cNvPr>
          <p:cNvGrpSpPr/>
          <p:nvPr/>
        </p:nvGrpSpPr>
        <p:grpSpPr>
          <a:xfrm>
            <a:off x="2633365" y="2591679"/>
            <a:ext cx="331920" cy="369360"/>
            <a:chOff x="2633365" y="2591679"/>
            <a:chExt cx="331920" cy="369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802D5E8-737A-45F5-06C8-D2C9090CD453}"/>
                    </a:ext>
                  </a:extLst>
                </p14:cNvPr>
                <p14:cNvContentPartPr/>
                <p14:nvPr/>
              </p14:nvContentPartPr>
              <p14:xfrm>
                <a:off x="2646325" y="2591679"/>
                <a:ext cx="318960" cy="30636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802D5E8-737A-45F5-06C8-D2C9090CD45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637325" y="2582679"/>
                  <a:ext cx="33660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613E66C2-D3ED-8626-1FD8-BE69FE528211}"/>
                    </a:ext>
                  </a:extLst>
                </p14:cNvPr>
                <p14:cNvContentPartPr/>
                <p14:nvPr/>
              </p14:nvContentPartPr>
              <p14:xfrm>
                <a:off x="2633365" y="2812719"/>
                <a:ext cx="73440" cy="14832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613E66C2-D3ED-8626-1FD8-BE69FE52821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624365" y="2803719"/>
                  <a:ext cx="91080" cy="16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36758740-EF37-85B2-A9C9-C29BA4B671AC}"/>
              </a:ext>
            </a:extLst>
          </p:cNvPr>
          <p:cNvGrpSpPr/>
          <p:nvPr/>
        </p:nvGrpSpPr>
        <p:grpSpPr>
          <a:xfrm>
            <a:off x="3608965" y="4696599"/>
            <a:ext cx="320040" cy="189720"/>
            <a:chOff x="3608965" y="4696599"/>
            <a:chExt cx="320040" cy="189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B093D05A-1A5F-FF5E-1AE0-1F05B37AED5C}"/>
                    </a:ext>
                  </a:extLst>
                </p14:cNvPr>
                <p14:cNvContentPartPr/>
                <p14:nvPr/>
              </p14:nvContentPartPr>
              <p14:xfrm>
                <a:off x="3608965" y="4756359"/>
                <a:ext cx="133560" cy="12996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B093D05A-1A5F-FF5E-1AE0-1F05B37AED5C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600325" y="4747719"/>
                  <a:ext cx="1512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ACE5F65C-B285-96B2-232B-7F0ED6E1EC1B}"/>
                    </a:ext>
                  </a:extLst>
                </p14:cNvPr>
                <p14:cNvContentPartPr/>
                <p14:nvPr/>
              </p14:nvContentPartPr>
              <p14:xfrm>
                <a:off x="3745405" y="4696599"/>
                <a:ext cx="183600" cy="9648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ACE5F65C-B285-96B2-232B-7F0ED6E1EC1B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736405" y="4687599"/>
                  <a:ext cx="201240" cy="11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98E6895-249D-F66D-08CC-A959C134B5A9}"/>
              </a:ext>
            </a:extLst>
          </p:cNvPr>
          <p:cNvGrpSpPr/>
          <p:nvPr/>
        </p:nvGrpSpPr>
        <p:grpSpPr>
          <a:xfrm>
            <a:off x="4354885" y="4998639"/>
            <a:ext cx="277200" cy="196920"/>
            <a:chOff x="4354885" y="4998639"/>
            <a:chExt cx="277200" cy="196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9850EF5-3539-2854-0B2B-64A5DA29F4CB}"/>
                    </a:ext>
                  </a:extLst>
                </p14:cNvPr>
                <p14:cNvContentPartPr/>
                <p14:nvPr/>
              </p14:nvContentPartPr>
              <p14:xfrm>
                <a:off x="4354885" y="5105199"/>
                <a:ext cx="35640" cy="9036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9850EF5-3539-2854-0B2B-64A5DA29F4C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345885" y="5096199"/>
                  <a:ext cx="532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FBD7C89B-97FF-27B3-AD92-1DCE61E0251F}"/>
                    </a:ext>
                  </a:extLst>
                </p14:cNvPr>
                <p14:cNvContentPartPr/>
                <p14:nvPr/>
              </p14:nvContentPartPr>
              <p14:xfrm>
                <a:off x="4380805" y="5053359"/>
                <a:ext cx="122760" cy="10440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FBD7C89B-97FF-27B3-AD92-1DCE61E0251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372165" y="5044719"/>
                  <a:ext cx="1404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8D20E62-150E-C495-BE3C-4B19F399E062}"/>
                    </a:ext>
                  </a:extLst>
                </p14:cNvPr>
                <p14:cNvContentPartPr/>
                <p14:nvPr/>
              </p14:nvContentPartPr>
              <p14:xfrm>
                <a:off x="4514725" y="4998639"/>
                <a:ext cx="117360" cy="1112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8D20E62-150E-C495-BE3C-4B19F399E06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505725" y="4989999"/>
                  <a:ext cx="13500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6455AE9D-146C-0FC2-0E6C-58F585D6FF7D}"/>
              </a:ext>
            </a:extLst>
          </p:cNvPr>
          <p:cNvGrpSpPr/>
          <p:nvPr/>
        </p:nvGrpSpPr>
        <p:grpSpPr>
          <a:xfrm>
            <a:off x="148285" y="4239759"/>
            <a:ext cx="3045240" cy="1316520"/>
            <a:chOff x="148285" y="4239759"/>
            <a:chExt cx="3045240" cy="1316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DCB4308-1B26-C844-E6FB-B6B427299139}"/>
                    </a:ext>
                  </a:extLst>
                </p14:cNvPr>
                <p14:cNvContentPartPr/>
                <p14:nvPr/>
              </p14:nvContentPartPr>
              <p14:xfrm>
                <a:off x="1300285" y="4793439"/>
                <a:ext cx="150120" cy="11052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DCB4308-1B26-C844-E6FB-B6B427299139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291285" y="4784799"/>
                  <a:ext cx="1677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97EDA22C-36BE-3660-CB98-3709821CDB5F}"/>
                    </a:ext>
                  </a:extLst>
                </p14:cNvPr>
                <p14:cNvContentPartPr/>
                <p14:nvPr/>
              </p14:nvContentPartPr>
              <p14:xfrm>
                <a:off x="1464085" y="4694079"/>
                <a:ext cx="122760" cy="10260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97EDA22C-36BE-3660-CB98-3709821CDB5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455445" y="4685439"/>
                  <a:ext cx="1404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CFF4DE6-AEA1-3A8D-5018-22B4E767DE39}"/>
                    </a:ext>
                  </a:extLst>
                </p14:cNvPr>
                <p14:cNvContentPartPr/>
                <p14:nvPr/>
              </p14:nvContentPartPr>
              <p14:xfrm>
                <a:off x="2045125" y="5158839"/>
                <a:ext cx="68400" cy="12096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CFF4DE6-AEA1-3A8D-5018-22B4E767DE3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036485" y="5149839"/>
                  <a:ext cx="8604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97FD3E5-D8E6-FD33-83AA-DD0CC407223C}"/>
                    </a:ext>
                  </a:extLst>
                </p14:cNvPr>
                <p14:cNvContentPartPr/>
                <p14:nvPr/>
              </p14:nvContentPartPr>
              <p14:xfrm>
                <a:off x="2086885" y="5108439"/>
                <a:ext cx="119160" cy="10188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97FD3E5-D8E6-FD33-83AA-DD0CC407223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078245" y="5099799"/>
                  <a:ext cx="13680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7C8B7892-50E8-DFA9-87DB-159E9895A991}"/>
                    </a:ext>
                  </a:extLst>
                </p14:cNvPr>
                <p14:cNvContentPartPr/>
                <p14:nvPr/>
              </p14:nvContentPartPr>
              <p14:xfrm>
                <a:off x="2216845" y="5073519"/>
                <a:ext cx="108000" cy="13176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7C8B7892-50E8-DFA9-87DB-159E9895A99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208205" y="5064519"/>
                  <a:ext cx="1256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3E78F61-01D9-CE18-EF00-030F54C96A7A}"/>
                    </a:ext>
                  </a:extLst>
                </p14:cNvPr>
                <p14:cNvContentPartPr/>
                <p14:nvPr/>
              </p14:nvContentPartPr>
              <p14:xfrm>
                <a:off x="173125" y="4502919"/>
                <a:ext cx="57240" cy="9864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3E78F61-01D9-CE18-EF00-030F54C96A7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64485" y="4494279"/>
                  <a:ext cx="748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57390464-9589-C761-CFB2-66B9DB8ABC5A}"/>
                    </a:ext>
                  </a:extLst>
                </p14:cNvPr>
                <p14:cNvContentPartPr/>
                <p14:nvPr/>
              </p14:nvContentPartPr>
              <p14:xfrm>
                <a:off x="148285" y="4476639"/>
                <a:ext cx="113400" cy="12888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57390464-9589-C761-CFB2-66B9DB8ABC5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39645" y="4467999"/>
                  <a:ext cx="1310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C5AD5EE-A393-2C27-7852-851BB1B4D05C}"/>
                    </a:ext>
                  </a:extLst>
                </p14:cNvPr>
                <p14:cNvContentPartPr/>
                <p14:nvPr/>
              </p14:nvContentPartPr>
              <p14:xfrm>
                <a:off x="312445" y="4364319"/>
                <a:ext cx="119520" cy="1533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C5AD5EE-A393-2C27-7852-851BB1B4D05C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03805" y="4355319"/>
                  <a:ext cx="1371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A7C47A92-1C24-1929-C84A-4381778CF5F5}"/>
                    </a:ext>
                  </a:extLst>
                </p14:cNvPr>
                <p14:cNvContentPartPr/>
                <p14:nvPr/>
              </p14:nvContentPartPr>
              <p14:xfrm>
                <a:off x="467965" y="4239759"/>
                <a:ext cx="136080" cy="15012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A7C47A92-1C24-1929-C84A-4381778CF5F5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59325" y="4230759"/>
                  <a:ext cx="1537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558712F5-1E0D-6D19-B391-52E5DB453A05}"/>
                    </a:ext>
                  </a:extLst>
                </p14:cNvPr>
                <p14:cNvContentPartPr/>
                <p14:nvPr/>
              </p14:nvContentPartPr>
              <p14:xfrm>
                <a:off x="474805" y="4283679"/>
                <a:ext cx="93960" cy="4932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558712F5-1E0D-6D19-B391-52E5DB453A0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66165" y="4274679"/>
                  <a:ext cx="1116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93AA930-1B40-89EA-8C02-9E63CF913898}"/>
                    </a:ext>
                  </a:extLst>
                </p14:cNvPr>
                <p14:cNvContentPartPr/>
                <p14:nvPr/>
              </p14:nvContentPartPr>
              <p14:xfrm>
                <a:off x="389485" y="4606239"/>
                <a:ext cx="75240" cy="14076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93AA930-1B40-89EA-8C02-9E63CF913898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80485" y="4597239"/>
                  <a:ext cx="928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1E6E7DD-6634-4231-F9FD-49E8A84FE96D}"/>
                    </a:ext>
                  </a:extLst>
                </p14:cNvPr>
                <p14:cNvContentPartPr/>
                <p14:nvPr/>
              </p14:nvContentPartPr>
              <p14:xfrm>
                <a:off x="535285" y="4671399"/>
                <a:ext cx="109800" cy="7380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1E6E7DD-6634-4231-F9FD-49E8A84FE96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26645" y="4662759"/>
                  <a:ext cx="1274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70A1A73-A156-150D-1642-23798C814590}"/>
                    </a:ext>
                  </a:extLst>
                </p14:cNvPr>
                <p14:cNvContentPartPr/>
                <p14:nvPr/>
              </p14:nvContentPartPr>
              <p14:xfrm>
                <a:off x="890965" y="4593279"/>
                <a:ext cx="90720" cy="14112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70A1A73-A156-150D-1642-23798C81459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81965" y="4584279"/>
                  <a:ext cx="1083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6FEDC1C-6B64-2EDF-AA7F-298AF2D2B7D8}"/>
                    </a:ext>
                  </a:extLst>
                </p14:cNvPr>
                <p14:cNvContentPartPr/>
                <p14:nvPr/>
              </p14:nvContentPartPr>
              <p14:xfrm>
                <a:off x="1041805" y="4650879"/>
                <a:ext cx="135360" cy="8604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6FEDC1C-6B64-2EDF-AA7F-298AF2D2B7D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33165" y="4641879"/>
                  <a:ext cx="1530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7483F69-12A4-C622-C6F4-E960C5BEBCF9}"/>
                    </a:ext>
                  </a:extLst>
                </p14:cNvPr>
                <p14:cNvContentPartPr/>
                <p14:nvPr/>
              </p14:nvContentPartPr>
              <p14:xfrm>
                <a:off x="352765" y="5377719"/>
                <a:ext cx="93600" cy="12816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7483F69-12A4-C622-C6F4-E960C5BEBCF9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43765" y="5369079"/>
                  <a:ext cx="11124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604CBD93-4EAE-C66D-D0F9-8D3D1F6C1C9F}"/>
                    </a:ext>
                  </a:extLst>
                </p14:cNvPr>
                <p14:cNvContentPartPr/>
                <p14:nvPr/>
              </p14:nvContentPartPr>
              <p14:xfrm>
                <a:off x="517285" y="5411199"/>
                <a:ext cx="144360" cy="14508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604CBD93-4EAE-C66D-D0F9-8D3D1F6C1C9F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08285" y="5402199"/>
                  <a:ext cx="1620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9125528-53F3-D97C-A532-7D743294CEA4}"/>
                    </a:ext>
                  </a:extLst>
                </p14:cNvPr>
                <p14:cNvContentPartPr/>
                <p14:nvPr/>
              </p14:nvContentPartPr>
              <p14:xfrm>
                <a:off x="1502245" y="5424519"/>
                <a:ext cx="47520" cy="4428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9125528-53F3-D97C-A532-7D743294CEA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493605" y="5415879"/>
                  <a:ext cx="6516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16569BAF-07C5-54D4-D173-5EF711B321F0}"/>
                    </a:ext>
                  </a:extLst>
                </p14:cNvPr>
                <p14:cNvContentPartPr/>
                <p14:nvPr/>
              </p14:nvContentPartPr>
              <p14:xfrm>
                <a:off x="1499725" y="5427399"/>
                <a:ext cx="132120" cy="10188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16569BAF-07C5-54D4-D173-5EF711B321F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490725" y="5418759"/>
                  <a:ext cx="1497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B646CA3F-2E58-E82B-650D-7CF133A1E1A5}"/>
                    </a:ext>
                  </a:extLst>
                </p14:cNvPr>
                <p14:cNvContentPartPr/>
                <p14:nvPr/>
              </p14:nvContentPartPr>
              <p14:xfrm>
                <a:off x="1708885" y="5454759"/>
                <a:ext cx="45720" cy="7848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B646CA3F-2E58-E82B-650D-7CF133A1E1A5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699885" y="5445759"/>
                  <a:ext cx="633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C62955BF-0B13-3B0C-B48E-BCC861111F6E}"/>
                    </a:ext>
                  </a:extLst>
                </p14:cNvPr>
                <p14:cNvContentPartPr/>
                <p14:nvPr/>
              </p14:nvContentPartPr>
              <p14:xfrm>
                <a:off x="1735885" y="5397159"/>
                <a:ext cx="109080" cy="10260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C62955BF-0B13-3B0C-B48E-BCC861111F6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727245" y="5388159"/>
                  <a:ext cx="1267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5E8EB7C-11D4-A49E-FE0E-1D88CC22E501}"/>
                    </a:ext>
                  </a:extLst>
                </p14:cNvPr>
                <p14:cNvContentPartPr/>
                <p14:nvPr/>
              </p14:nvContentPartPr>
              <p14:xfrm>
                <a:off x="1894285" y="5460519"/>
                <a:ext cx="13320" cy="1224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5E8EB7C-11D4-A49E-FE0E-1D88CC22E501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885285" y="5451519"/>
                  <a:ext cx="30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4AC23C4-863C-A051-9B07-AF5E0F60A70E}"/>
                    </a:ext>
                  </a:extLst>
                </p14:cNvPr>
                <p14:cNvContentPartPr/>
                <p14:nvPr/>
              </p14:nvContentPartPr>
              <p14:xfrm>
                <a:off x="284005" y="4711359"/>
                <a:ext cx="484920" cy="37296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4AC23C4-863C-A051-9B07-AF5E0F60A70E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75005" y="4702359"/>
                  <a:ext cx="50256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6F8CE58-152A-974A-6DAF-63CD0D7AAF92}"/>
                    </a:ext>
                  </a:extLst>
                </p14:cNvPr>
                <p14:cNvContentPartPr/>
                <p14:nvPr/>
              </p14:nvContentPartPr>
              <p14:xfrm>
                <a:off x="219205" y="5108079"/>
                <a:ext cx="527040" cy="35424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6F8CE58-152A-974A-6DAF-63CD0D7AAF92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10205" y="5099079"/>
                  <a:ext cx="54468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B05F555-36B8-A221-E3A1-A5F699D3B3AF}"/>
                    </a:ext>
                  </a:extLst>
                </p14:cNvPr>
                <p14:cNvContentPartPr/>
                <p14:nvPr/>
              </p14:nvContentPartPr>
              <p14:xfrm>
                <a:off x="2566405" y="4488159"/>
                <a:ext cx="121320" cy="18108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B05F555-36B8-A221-E3A1-A5F699D3B3A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557405" y="4479159"/>
                  <a:ext cx="1389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38DD8A7-9B86-9EA8-FA9D-7F29C26FF7C8}"/>
                    </a:ext>
                  </a:extLst>
                </p14:cNvPr>
                <p14:cNvContentPartPr/>
                <p14:nvPr/>
              </p14:nvContentPartPr>
              <p14:xfrm>
                <a:off x="2803285" y="4547919"/>
                <a:ext cx="71280" cy="6660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38DD8A7-9B86-9EA8-FA9D-7F29C26FF7C8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794285" y="4539279"/>
                  <a:ext cx="889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603C3E14-6684-7A6C-B058-79C00F99A213}"/>
                    </a:ext>
                  </a:extLst>
                </p14:cNvPr>
                <p14:cNvContentPartPr/>
                <p14:nvPr/>
              </p14:nvContentPartPr>
              <p14:xfrm>
                <a:off x="2793565" y="4539999"/>
                <a:ext cx="150480" cy="9360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603C3E14-6684-7A6C-B058-79C00F99A213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2784565" y="4530999"/>
                  <a:ext cx="1681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3473196-5ED4-871C-C465-35E823341078}"/>
                    </a:ext>
                  </a:extLst>
                </p14:cNvPr>
                <p14:cNvContentPartPr/>
                <p14:nvPr/>
              </p14:nvContentPartPr>
              <p14:xfrm>
                <a:off x="2701405" y="5319759"/>
                <a:ext cx="114480" cy="17640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3473196-5ED4-871C-C465-35E82334107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692405" y="5310759"/>
                  <a:ext cx="1321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B284C64-780F-F997-4606-463F7D85943F}"/>
                    </a:ext>
                  </a:extLst>
                </p14:cNvPr>
                <p14:cNvContentPartPr/>
                <p14:nvPr/>
              </p14:nvContentPartPr>
              <p14:xfrm>
                <a:off x="2912725" y="5375199"/>
                <a:ext cx="203760" cy="15444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B284C64-780F-F997-4606-463F7D85943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904085" y="5366199"/>
                  <a:ext cx="2214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129E0D77-1B9F-3EC4-FC7F-DF2DA159A2FD}"/>
                    </a:ext>
                  </a:extLst>
                </p14:cNvPr>
                <p14:cNvContentPartPr/>
                <p14:nvPr/>
              </p14:nvContentPartPr>
              <p14:xfrm>
                <a:off x="3183805" y="5441439"/>
                <a:ext cx="9720" cy="5976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129E0D77-1B9F-3EC4-FC7F-DF2DA159A2F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3175165" y="5432799"/>
                  <a:ext cx="273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96A437BD-E246-338C-13BF-65BDA90C9B1D}"/>
                    </a:ext>
                  </a:extLst>
                </p14:cNvPr>
                <p14:cNvContentPartPr/>
                <p14:nvPr/>
              </p14:nvContentPartPr>
              <p14:xfrm>
                <a:off x="2527525" y="4657719"/>
                <a:ext cx="542520" cy="37440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96A437BD-E246-338C-13BF-65BDA90C9B1D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518885" y="4649079"/>
                  <a:ext cx="56016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2DFCD848-0835-9E1E-F1EC-ED7ADEFD1817}"/>
                    </a:ext>
                  </a:extLst>
                </p14:cNvPr>
                <p14:cNvContentPartPr/>
                <p14:nvPr/>
              </p14:nvContentPartPr>
              <p14:xfrm>
                <a:off x="2561365" y="5057679"/>
                <a:ext cx="497880" cy="36180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2DFCD848-0835-9E1E-F1EC-ED7ADEFD181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552365" y="5049039"/>
                  <a:ext cx="515520" cy="37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4126A5C-D4C4-10A7-35EB-5D44F7DD4D3B}"/>
              </a:ext>
            </a:extLst>
          </p:cNvPr>
          <p:cNvGrpSpPr/>
          <p:nvPr/>
        </p:nvGrpSpPr>
        <p:grpSpPr>
          <a:xfrm>
            <a:off x="996805" y="5759679"/>
            <a:ext cx="858960" cy="225360"/>
            <a:chOff x="996805" y="5759679"/>
            <a:chExt cx="858960" cy="225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5519A16C-1CF1-6965-6B52-5ECD3BDDEBE8}"/>
                    </a:ext>
                  </a:extLst>
                </p14:cNvPr>
                <p14:cNvContentPartPr/>
                <p14:nvPr/>
              </p14:nvContentPartPr>
              <p14:xfrm>
                <a:off x="996805" y="5802879"/>
                <a:ext cx="113400" cy="18216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5519A16C-1CF1-6965-6B52-5ECD3BDDEBE8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987805" y="5794239"/>
                  <a:ext cx="1310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BCB5582-8137-53E0-C39F-B12CF4CA70F9}"/>
                    </a:ext>
                  </a:extLst>
                </p14:cNvPr>
                <p14:cNvContentPartPr/>
                <p14:nvPr/>
              </p14:nvContentPartPr>
              <p14:xfrm>
                <a:off x="1191205" y="5901879"/>
                <a:ext cx="123840" cy="6948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BCB5582-8137-53E0-C39F-B12CF4CA70F9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182565" y="5892879"/>
                  <a:ext cx="14148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2BD233E8-5F43-6001-7A45-CA1ABD2B3ED3}"/>
                    </a:ext>
                  </a:extLst>
                </p14:cNvPr>
                <p14:cNvContentPartPr/>
                <p14:nvPr/>
              </p14:nvContentPartPr>
              <p14:xfrm>
                <a:off x="1501885" y="5759679"/>
                <a:ext cx="131040" cy="16596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2BD233E8-5F43-6001-7A45-CA1ABD2B3ED3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492885" y="5751039"/>
                  <a:ext cx="1486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61A9FCE-D176-FD47-D8F7-4D4E475AFE29}"/>
                    </a:ext>
                  </a:extLst>
                </p14:cNvPr>
                <p14:cNvContentPartPr/>
                <p14:nvPr/>
              </p14:nvContentPartPr>
              <p14:xfrm>
                <a:off x="1710325" y="5820519"/>
                <a:ext cx="39600" cy="10224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61A9FCE-D176-FD47-D8F7-4D4E475AFE29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701325" y="5811519"/>
                  <a:ext cx="572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FC9A6BF-474C-0EA0-1369-BD313D1BA2A7}"/>
                    </a:ext>
                  </a:extLst>
                </p14:cNvPr>
                <p14:cNvContentPartPr/>
                <p14:nvPr/>
              </p14:nvContentPartPr>
              <p14:xfrm>
                <a:off x="1750645" y="5795319"/>
                <a:ext cx="105120" cy="12600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FC9A6BF-474C-0EA0-1369-BD313D1BA2A7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741645" y="5786319"/>
                  <a:ext cx="122760" cy="14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4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DD4C9217-0488-572D-E298-BD6DE90A791F}"/>
                  </a:ext>
                </a:extLst>
              </p14:cNvPr>
              <p14:cNvContentPartPr/>
              <p14:nvPr/>
            </p14:nvContentPartPr>
            <p14:xfrm>
              <a:off x="1112005" y="6234879"/>
              <a:ext cx="864000" cy="261720"/>
            </p14:xfrm>
          </p:contentPart>
        </mc:Choice>
        <mc:Fallback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DD4C9217-0488-572D-E298-BD6DE90A791F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1103365" y="6225879"/>
                <a:ext cx="881640" cy="27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3" name="Group 212">
            <a:extLst>
              <a:ext uri="{FF2B5EF4-FFF2-40B4-BE49-F238E27FC236}">
                <a16:creationId xmlns:a16="http://schemas.microsoft.com/office/drawing/2014/main" id="{A438E5F7-7A63-3CE5-3A8F-8777D461CEF0}"/>
              </a:ext>
            </a:extLst>
          </p:cNvPr>
          <p:cNvGrpSpPr/>
          <p:nvPr/>
        </p:nvGrpSpPr>
        <p:grpSpPr>
          <a:xfrm>
            <a:off x="1484245" y="6644919"/>
            <a:ext cx="416520" cy="214560"/>
            <a:chOff x="1484245" y="6644919"/>
            <a:chExt cx="416520" cy="214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599145C6-8C5C-3109-EFE6-6402F0987FF6}"/>
                    </a:ext>
                  </a:extLst>
                </p14:cNvPr>
                <p14:cNvContentPartPr/>
                <p14:nvPr/>
              </p14:nvContentPartPr>
              <p14:xfrm>
                <a:off x="1484245" y="6713319"/>
                <a:ext cx="116640" cy="14616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599145C6-8C5C-3109-EFE6-6402F0987FF6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475245" y="6704679"/>
                  <a:ext cx="1342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7C295D32-376E-FB49-351A-387F0013EE60}"/>
                    </a:ext>
                  </a:extLst>
                </p14:cNvPr>
                <p14:cNvContentPartPr/>
                <p14:nvPr/>
              </p14:nvContentPartPr>
              <p14:xfrm>
                <a:off x="1644805" y="6707919"/>
                <a:ext cx="58680" cy="9036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7C295D32-376E-FB49-351A-387F0013EE60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635805" y="6698919"/>
                  <a:ext cx="7632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0241242F-5647-6B06-FC72-B82E20DA2C00}"/>
                    </a:ext>
                  </a:extLst>
                </p14:cNvPr>
                <p14:cNvContentPartPr/>
                <p14:nvPr/>
              </p14:nvContentPartPr>
              <p14:xfrm>
                <a:off x="1591165" y="6667599"/>
                <a:ext cx="118080" cy="100800"/>
              </p14:xfrm>
            </p:contentPart>
          </mc:Choice>
          <mc:Fallback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0241242F-5647-6B06-FC72-B82E20DA2C00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582525" y="6658599"/>
                  <a:ext cx="1357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D1D829E9-7E08-C84D-B194-D902C3F498BD}"/>
                    </a:ext>
                  </a:extLst>
                </p14:cNvPr>
                <p14:cNvContentPartPr/>
                <p14:nvPr/>
              </p14:nvContentPartPr>
              <p14:xfrm>
                <a:off x="1780165" y="6644919"/>
                <a:ext cx="120600" cy="165960"/>
              </p14:xfrm>
            </p:contentPart>
          </mc:Choice>
          <mc:Fallback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1D829E9-7E08-C84D-B194-D902C3F498BD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771525" y="6635919"/>
                  <a:ext cx="138240" cy="18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E47B92C4-4BBD-C25F-B9B1-3F17BDCB89F8}"/>
              </a:ext>
            </a:extLst>
          </p:cNvPr>
          <p:cNvGrpSpPr/>
          <p:nvPr/>
        </p:nvGrpSpPr>
        <p:grpSpPr>
          <a:xfrm>
            <a:off x="2166805" y="5722599"/>
            <a:ext cx="335880" cy="207720"/>
            <a:chOff x="2166805" y="5722599"/>
            <a:chExt cx="335880" cy="207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0F3D4068-0CEF-808D-807C-3445B6CED057}"/>
                    </a:ext>
                  </a:extLst>
                </p14:cNvPr>
                <p14:cNvContentPartPr/>
                <p14:nvPr/>
              </p14:nvContentPartPr>
              <p14:xfrm>
                <a:off x="2166805" y="5722599"/>
                <a:ext cx="132480" cy="20772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0F3D4068-0CEF-808D-807C-3445B6CED057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157805" y="5713959"/>
                  <a:ext cx="1501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E3AB7DD9-AE88-A96B-769B-C9F1DFEFF1D2}"/>
                    </a:ext>
                  </a:extLst>
                </p14:cNvPr>
                <p14:cNvContentPartPr/>
                <p14:nvPr/>
              </p14:nvContentPartPr>
              <p14:xfrm>
                <a:off x="2372725" y="5815839"/>
                <a:ext cx="129960" cy="60120"/>
              </p14:xfrm>
            </p:contentPart>
          </mc:Choice>
          <mc:Fallback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E3AB7DD9-AE88-A96B-769B-C9F1DFEFF1D2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2364085" y="5806839"/>
                  <a:ext cx="147600" cy="7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C4802B4-0B25-E8BA-1A7C-237A2F3CE09F}"/>
              </a:ext>
            </a:extLst>
          </p:cNvPr>
          <p:cNvGrpSpPr/>
          <p:nvPr/>
        </p:nvGrpSpPr>
        <p:grpSpPr>
          <a:xfrm>
            <a:off x="2796805" y="5749239"/>
            <a:ext cx="341640" cy="173520"/>
            <a:chOff x="2796805" y="5749239"/>
            <a:chExt cx="341640" cy="173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0C03176F-81FE-4F4E-A5BD-5BBF0BB55185}"/>
                    </a:ext>
                  </a:extLst>
                </p14:cNvPr>
                <p14:cNvContentPartPr/>
                <p14:nvPr/>
              </p14:nvContentPartPr>
              <p14:xfrm>
                <a:off x="2796805" y="5749239"/>
                <a:ext cx="121680" cy="173520"/>
              </p14:xfrm>
            </p:contentPart>
          </mc:Choice>
          <mc:Fallback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0C03176F-81FE-4F4E-A5BD-5BBF0BB55185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2788165" y="5740239"/>
                  <a:ext cx="1393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6282CEDA-ABD8-5A89-9E32-474233B2D7DC}"/>
                    </a:ext>
                  </a:extLst>
                </p14:cNvPr>
                <p14:cNvContentPartPr/>
                <p14:nvPr/>
              </p14:nvContentPartPr>
              <p14:xfrm>
                <a:off x="3007045" y="5760399"/>
                <a:ext cx="131400" cy="13392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6282CEDA-ABD8-5A89-9E32-474233B2D7DC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2998045" y="5751399"/>
                  <a:ext cx="149040" cy="15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16B0ED8E-BE48-0018-8D88-FB4D5B7E3A74}"/>
              </a:ext>
            </a:extLst>
          </p:cNvPr>
          <p:cNvGrpSpPr/>
          <p:nvPr/>
        </p:nvGrpSpPr>
        <p:grpSpPr>
          <a:xfrm>
            <a:off x="2270845" y="6230919"/>
            <a:ext cx="1674360" cy="741600"/>
            <a:chOff x="2270845" y="6230919"/>
            <a:chExt cx="1674360" cy="741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A6F735F5-5050-C964-1AA1-A5C8EA599D05}"/>
                    </a:ext>
                  </a:extLst>
                </p14:cNvPr>
                <p14:cNvContentPartPr/>
                <p14:nvPr/>
              </p14:nvContentPartPr>
              <p14:xfrm>
                <a:off x="2270845" y="6261519"/>
                <a:ext cx="803520" cy="291600"/>
              </p14:xfrm>
            </p:contentPart>
          </mc:Choice>
          <mc:Fallback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A6F735F5-5050-C964-1AA1-A5C8EA599D0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262205" y="6252879"/>
                  <a:ext cx="8211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3F89C3C-9359-C6CE-C036-1E582936FFE8}"/>
                    </a:ext>
                  </a:extLst>
                </p14:cNvPr>
                <p14:cNvContentPartPr/>
                <p14:nvPr/>
              </p14:nvContentPartPr>
              <p14:xfrm>
                <a:off x="3063925" y="6230919"/>
                <a:ext cx="5040" cy="225720"/>
              </p14:xfrm>
            </p:contentPart>
          </mc:Choice>
          <mc:Fallback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3F89C3C-9359-C6CE-C036-1E582936FFE8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055285" y="6221919"/>
                  <a:ext cx="2268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515AAC27-1697-F8D3-4A37-DA2F6E7390F6}"/>
                    </a:ext>
                  </a:extLst>
                </p14:cNvPr>
                <p14:cNvContentPartPr/>
                <p14:nvPr/>
              </p14:nvContentPartPr>
              <p14:xfrm>
                <a:off x="2815885" y="6816639"/>
                <a:ext cx="27720" cy="155880"/>
              </p14:xfrm>
            </p:contentPart>
          </mc:Choice>
          <mc:Fallback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515AAC27-1697-F8D3-4A37-DA2F6E7390F6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2807245" y="6807639"/>
                  <a:ext cx="453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3145BA15-7A7F-FAE8-CD97-A198838024AF}"/>
                    </a:ext>
                  </a:extLst>
                </p14:cNvPr>
                <p14:cNvContentPartPr/>
                <p14:nvPr/>
              </p14:nvContentPartPr>
              <p14:xfrm>
                <a:off x="2731645" y="6750759"/>
                <a:ext cx="163080" cy="147960"/>
              </p14:xfrm>
            </p:contentPart>
          </mc:Choice>
          <mc:Fallback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3145BA15-7A7F-FAE8-CD97-A198838024AF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2723005" y="6742119"/>
                  <a:ext cx="1807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D5000CF5-033C-F347-DF96-1AC42BF4C405}"/>
                    </a:ext>
                  </a:extLst>
                </p14:cNvPr>
                <p14:cNvContentPartPr/>
                <p14:nvPr/>
              </p14:nvContentPartPr>
              <p14:xfrm>
                <a:off x="3005245" y="6716199"/>
                <a:ext cx="125280" cy="193680"/>
              </p14:xfrm>
            </p:contentPart>
          </mc:Choice>
          <mc:Fallback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D5000CF5-033C-F347-DF96-1AC42BF4C405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2996245" y="6707199"/>
                  <a:ext cx="1429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BB6F2776-D63D-F3D6-5750-E8000D9B740F}"/>
                    </a:ext>
                  </a:extLst>
                </p14:cNvPr>
                <p14:cNvContentPartPr/>
                <p14:nvPr/>
              </p14:nvContentPartPr>
              <p14:xfrm>
                <a:off x="3023965" y="6775599"/>
                <a:ext cx="52560" cy="68040"/>
              </p14:xfrm>
            </p:contentPart>
          </mc:Choice>
          <mc:Fallback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BB6F2776-D63D-F3D6-5750-E8000D9B740F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3015325" y="6766599"/>
                  <a:ext cx="7020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4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60F21CE-9E2D-4607-C293-65930DB42EE4}"/>
                    </a:ext>
                  </a:extLst>
                </p14:cNvPr>
                <p14:cNvContentPartPr/>
                <p14:nvPr/>
              </p14:nvContentPartPr>
              <p14:xfrm>
                <a:off x="3174445" y="6720879"/>
                <a:ext cx="119160" cy="92880"/>
              </p14:xfrm>
            </p:contentPart>
          </mc:Choice>
          <mc:Fallback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60F21CE-9E2D-4607-C293-65930DB42EE4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3165805" y="6711879"/>
                  <a:ext cx="1368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550B1A2-B663-68D9-3252-9B095D7BBA8F}"/>
                    </a:ext>
                  </a:extLst>
                </p14:cNvPr>
                <p14:cNvContentPartPr/>
                <p14:nvPr/>
              </p14:nvContentPartPr>
              <p14:xfrm>
                <a:off x="3245725" y="6534759"/>
                <a:ext cx="66240" cy="206280"/>
              </p14:xfrm>
            </p:contentPart>
          </mc:Choice>
          <mc:Fallback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550B1A2-B663-68D9-3252-9B095D7BBA8F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3236725" y="6526119"/>
                  <a:ext cx="838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8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4D3C2BC7-4701-29AD-E15E-74937F8091C1}"/>
                    </a:ext>
                  </a:extLst>
                </p14:cNvPr>
                <p14:cNvContentPartPr/>
                <p14:nvPr/>
              </p14:nvContentPartPr>
              <p14:xfrm>
                <a:off x="3285685" y="6550959"/>
                <a:ext cx="104040" cy="140400"/>
              </p14:xfrm>
            </p:contentPart>
          </mc:Choice>
          <mc:Fallback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4D3C2BC7-4701-29AD-E15E-74937F8091C1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3277045" y="6541959"/>
                  <a:ext cx="1216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0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0A2D88D2-9E00-8A7B-F4AB-B70B68A81454}"/>
                    </a:ext>
                  </a:extLst>
                </p14:cNvPr>
                <p14:cNvContentPartPr/>
                <p14:nvPr/>
              </p14:nvContentPartPr>
              <p14:xfrm>
                <a:off x="3443725" y="6506319"/>
                <a:ext cx="379800" cy="410040"/>
              </p14:xfrm>
            </p:contentPart>
          </mc:Choice>
          <mc:Fallback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0A2D88D2-9E00-8A7B-F4AB-B70B68A81454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3435085" y="6497679"/>
                  <a:ext cx="39744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2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64FD8AD1-192F-6661-21D9-F598CFFBE7FA}"/>
                    </a:ext>
                  </a:extLst>
                </p14:cNvPr>
                <p14:cNvContentPartPr/>
                <p14:nvPr/>
              </p14:nvContentPartPr>
              <p14:xfrm>
                <a:off x="3903805" y="6388599"/>
                <a:ext cx="41400" cy="41040"/>
              </p14:xfrm>
            </p:contentPart>
          </mc:Choice>
          <mc:Fallback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64FD8AD1-192F-6661-21D9-F598CFFBE7FA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3895165" y="6379599"/>
                  <a:ext cx="5904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0A05B447-1206-04AC-2801-298F28CF3851}"/>
              </a:ext>
            </a:extLst>
          </p:cNvPr>
          <p:cNvGrpSpPr/>
          <p:nvPr/>
        </p:nvGrpSpPr>
        <p:grpSpPr>
          <a:xfrm>
            <a:off x="3481165" y="5664639"/>
            <a:ext cx="799920" cy="614880"/>
            <a:chOff x="3481165" y="5664639"/>
            <a:chExt cx="799920" cy="614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9F771416-B040-F019-4A8C-54E926AE0BFD}"/>
                    </a:ext>
                  </a:extLst>
                </p14:cNvPr>
                <p14:cNvContentPartPr/>
                <p14:nvPr/>
              </p14:nvContentPartPr>
              <p14:xfrm>
                <a:off x="3500605" y="6013839"/>
                <a:ext cx="47160" cy="14760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9F771416-B040-F019-4A8C-54E926AE0BFD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3491965" y="6005199"/>
                  <a:ext cx="648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2CCACBF2-E700-1BE5-B662-B023BADF830D}"/>
                    </a:ext>
                  </a:extLst>
                </p14:cNvPr>
                <p14:cNvContentPartPr/>
                <p14:nvPr/>
              </p14:nvContentPartPr>
              <p14:xfrm>
                <a:off x="3481165" y="5994039"/>
                <a:ext cx="148680" cy="14184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2CCACBF2-E700-1BE5-B662-B023BADF830D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3472165" y="5985399"/>
                  <a:ext cx="1663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97B332E-C1D5-20AF-C3E8-A8773C47FC09}"/>
                    </a:ext>
                  </a:extLst>
                </p14:cNvPr>
                <p14:cNvContentPartPr/>
                <p14:nvPr/>
              </p14:nvContentPartPr>
              <p14:xfrm>
                <a:off x="3628045" y="5964519"/>
                <a:ext cx="46080" cy="11520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97B332E-C1D5-20AF-C3E8-A8773C47FC09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3619405" y="5955519"/>
                  <a:ext cx="6372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6A661AD-8124-FDBC-4960-49041EA17CD3}"/>
                    </a:ext>
                  </a:extLst>
                </p14:cNvPr>
                <p14:cNvContentPartPr/>
                <p14:nvPr/>
              </p14:nvContentPartPr>
              <p14:xfrm>
                <a:off x="3691405" y="5886399"/>
                <a:ext cx="69120" cy="15048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6A661AD-8124-FDBC-4960-49041EA17CD3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3682765" y="5877399"/>
                  <a:ext cx="867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C6029EA-15D8-B298-FB70-CDC07B68B9EF}"/>
                    </a:ext>
                  </a:extLst>
                </p14:cNvPr>
                <p14:cNvContentPartPr/>
                <p14:nvPr/>
              </p14:nvContentPartPr>
              <p14:xfrm>
                <a:off x="3795445" y="5910159"/>
                <a:ext cx="100080" cy="9216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C6029EA-15D8-B298-FB70-CDC07B68B9EF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3786805" y="5901159"/>
                  <a:ext cx="11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3848DA4E-7254-7509-C3B6-426E609A9FD0}"/>
                    </a:ext>
                  </a:extLst>
                </p14:cNvPr>
                <p14:cNvContentPartPr/>
                <p14:nvPr/>
              </p14:nvContentPartPr>
              <p14:xfrm>
                <a:off x="4027285" y="5799639"/>
                <a:ext cx="2880" cy="504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3848DA4E-7254-7509-C3B6-426E609A9FD0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4018645" y="5790999"/>
                  <a:ext cx="205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70A31F5-7112-E4CC-CE96-44666C01E4C4}"/>
                    </a:ext>
                  </a:extLst>
                </p14:cNvPr>
                <p14:cNvContentPartPr/>
                <p14:nvPr/>
              </p14:nvContentPartPr>
              <p14:xfrm>
                <a:off x="4019725" y="5711079"/>
                <a:ext cx="110520" cy="17712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70A31F5-7112-E4CC-CE96-44666C01E4C4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4011085" y="5702439"/>
                  <a:ext cx="1281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51349FA-F1F7-4BBC-A700-42AEF5BF42F3}"/>
                    </a:ext>
                  </a:extLst>
                </p14:cNvPr>
                <p14:cNvContentPartPr/>
                <p14:nvPr/>
              </p14:nvContentPartPr>
              <p14:xfrm>
                <a:off x="4057885" y="5771559"/>
                <a:ext cx="68760" cy="8208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51349FA-F1F7-4BBC-A700-42AEF5BF42F3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049245" y="5762919"/>
                  <a:ext cx="864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EC467A1E-4779-A73A-0EEB-71872020F0F1}"/>
                    </a:ext>
                  </a:extLst>
                </p14:cNvPr>
                <p14:cNvContentPartPr/>
                <p14:nvPr/>
              </p14:nvContentPartPr>
              <p14:xfrm>
                <a:off x="4120885" y="5664639"/>
                <a:ext cx="160200" cy="21924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EC467A1E-4779-A73A-0EEB-71872020F0F1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112245" y="5655639"/>
                  <a:ext cx="1778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1F896818-F051-20D7-68DC-252423268123}"/>
                    </a:ext>
                  </a:extLst>
                </p14:cNvPr>
                <p14:cNvContentPartPr/>
                <p14:nvPr/>
              </p14:nvContentPartPr>
              <p14:xfrm>
                <a:off x="3638485" y="6104919"/>
                <a:ext cx="302040" cy="17460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1F896818-F051-20D7-68DC-252423268123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3629845" y="6096279"/>
                  <a:ext cx="31968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CB80A558-5B9B-E286-1061-A27FDE4CA36F}"/>
              </a:ext>
            </a:extLst>
          </p:cNvPr>
          <p:cNvGrpSpPr/>
          <p:nvPr/>
        </p:nvGrpSpPr>
        <p:grpSpPr>
          <a:xfrm>
            <a:off x="308845" y="5860119"/>
            <a:ext cx="461520" cy="462240"/>
            <a:chOff x="308845" y="5860119"/>
            <a:chExt cx="461520" cy="462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5AEAAF2E-3DA5-58A2-935C-D41ED9349A3E}"/>
                    </a:ext>
                  </a:extLst>
                </p14:cNvPr>
                <p14:cNvContentPartPr/>
                <p14:nvPr/>
              </p14:nvContentPartPr>
              <p14:xfrm>
                <a:off x="346645" y="6092319"/>
                <a:ext cx="52560" cy="177840"/>
              </p14:xfrm>
            </p:contentPart>
          </mc:Choice>
          <mc:Fallback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5AEAAF2E-3DA5-58A2-935C-D41ED9349A3E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338005" y="6083679"/>
                  <a:ext cx="702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4F95AAAD-A4DA-19E2-433E-629A110D3CAE}"/>
                    </a:ext>
                  </a:extLst>
                </p14:cNvPr>
                <p14:cNvContentPartPr/>
                <p14:nvPr/>
              </p14:nvContentPartPr>
              <p14:xfrm>
                <a:off x="308845" y="6072519"/>
                <a:ext cx="148680" cy="134640"/>
              </p14:xfrm>
            </p:contentPart>
          </mc:Choice>
          <mc:Fallback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4F95AAAD-A4DA-19E2-433E-629A110D3CAE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300205" y="6063519"/>
                  <a:ext cx="1663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CD5E15A6-E0E2-625C-27F9-08FA5F3A48D3}"/>
                    </a:ext>
                  </a:extLst>
                </p14:cNvPr>
                <p14:cNvContentPartPr/>
                <p14:nvPr/>
              </p14:nvContentPartPr>
              <p14:xfrm>
                <a:off x="499645" y="5959119"/>
                <a:ext cx="120600" cy="169200"/>
              </p14:xfrm>
            </p:contentPart>
          </mc:Choice>
          <mc:Fallback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CD5E15A6-E0E2-625C-27F9-08FA5F3A48D3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491005" y="5950479"/>
                  <a:ext cx="1382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68869EBD-1A91-2505-5B4B-FFADDB697637}"/>
                    </a:ext>
                  </a:extLst>
                </p14:cNvPr>
                <p14:cNvContentPartPr/>
                <p14:nvPr/>
              </p14:nvContentPartPr>
              <p14:xfrm>
                <a:off x="604765" y="5860119"/>
                <a:ext cx="114120" cy="146160"/>
              </p14:xfrm>
            </p:contentPart>
          </mc:Choice>
          <mc:Fallback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68869EBD-1A91-2505-5B4B-FFADDB697637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95765" y="5851479"/>
                  <a:ext cx="1317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73136DC6-B482-B0D4-A16B-A15D9B7ED04F}"/>
                    </a:ext>
                  </a:extLst>
                </p14:cNvPr>
                <p14:cNvContentPartPr/>
                <p14:nvPr/>
              </p14:nvContentPartPr>
              <p14:xfrm>
                <a:off x="640045" y="5886399"/>
                <a:ext cx="56880" cy="80280"/>
              </p14:xfrm>
            </p:contentPart>
          </mc:Choice>
          <mc:Fallback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73136DC6-B482-B0D4-A16B-A15D9B7ED04F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631405" y="5877399"/>
                  <a:ext cx="745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4234A937-5129-51CF-D9A4-F5897FE06A5A}"/>
                    </a:ext>
                  </a:extLst>
                </p14:cNvPr>
                <p14:cNvContentPartPr/>
                <p14:nvPr/>
              </p14:nvContentPartPr>
              <p14:xfrm>
                <a:off x="486685" y="6026079"/>
                <a:ext cx="283680" cy="296280"/>
              </p14:xfrm>
            </p:contentPart>
          </mc:Choice>
          <mc:Fallback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4234A937-5129-51CF-D9A4-F5897FE06A5A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477685" y="6017439"/>
                  <a:ext cx="301320" cy="313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8842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3365FA-F527-4F17-BF29-D94849A8CD5D}"/>
              </a:ext>
            </a:extLst>
          </p:cNvPr>
          <p:cNvSpPr/>
          <p:nvPr/>
        </p:nvSpPr>
        <p:spPr>
          <a:xfrm>
            <a:off x="3107170" y="51841"/>
            <a:ext cx="8172820" cy="48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56" dirty="0">
                <a:latin typeface="Arial" panose="020B0604020202020204" pitchFamily="34" charset="0"/>
              </a:rPr>
              <a:t>Chimeric Antigen Receptor T-cells = CAR T-Cells</a:t>
            </a:r>
            <a:endParaRPr lang="en-US" sz="2556" i="1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32EF0-83AD-4085-AD65-6D23F7574783}"/>
              </a:ext>
            </a:extLst>
          </p:cNvPr>
          <p:cNvSpPr txBox="1"/>
          <p:nvPr/>
        </p:nvSpPr>
        <p:spPr>
          <a:xfrm>
            <a:off x="10464055" y="3087557"/>
            <a:ext cx="1401217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Tumor cell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707E68-B1F9-4842-895A-8D4F19041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4"/>
          <a:stretch/>
        </p:blipFill>
        <p:spPr>
          <a:xfrm>
            <a:off x="8883709" y="1095032"/>
            <a:ext cx="3999481" cy="5326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D2B9A-E10B-40AE-A525-3D5DA9449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93" b="20159"/>
          <a:stretch/>
        </p:blipFill>
        <p:spPr>
          <a:xfrm>
            <a:off x="645092" y="4796883"/>
            <a:ext cx="7494956" cy="21735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F13FD94-DB8F-417C-8006-6CEEDA4F89CF}"/>
                  </a:ext>
                </a:extLst>
              </p14:cNvPr>
              <p14:cNvContentPartPr/>
              <p14:nvPr/>
            </p14:nvContentPartPr>
            <p14:xfrm>
              <a:off x="1076058" y="2914845"/>
              <a:ext cx="4984" cy="4217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F13FD94-DB8F-417C-8006-6CEEDA4F89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7158" y="2906060"/>
                <a:ext cx="22428" cy="21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E535F9A-989E-440E-AE72-A022BF378453}"/>
                  </a:ext>
                </a:extLst>
              </p14:cNvPr>
              <p14:cNvContentPartPr/>
              <p14:nvPr/>
            </p14:nvContentPartPr>
            <p14:xfrm>
              <a:off x="7270500" y="1454127"/>
              <a:ext cx="27988" cy="18786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E535F9A-989E-440E-AE72-A022BF3784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61529" y="1445095"/>
                <a:ext cx="45570" cy="3648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A8A27E2-6724-334B-9A9E-D40E2915E90B}"/>
              </a:ext>
            </a:extLst>
          </p:cNvPr>
          <p:cNvSpPr txBox="1"/>
          <p:nvPr/>
        </p:nvSpPr>
        <p:spPr>
          <a:xfrm>
            <a:off x="50720" y="406706"/>
            <a:ext cx="12153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5189" indent="-365189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</a:rPr>
              <a:t>Obtain antibodies against cancer antigen, isolate genes that code for light and heavy chains for those antibodies.</a:t>
            </a:r>
          </a:p>
          <a:p>
            <a:pPr marL="365189" indent="-365189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</a:rPr>
              <a:t>Fuse coding region for variable light and heavy domains to coding region for RTK on T-cells = single CAR-T gene.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E48DD5-B844-E960-B129-BBA774176951}"/>
              </a:ext>
            </a:extLst>
          </p:cNvPr>
          <p:cNvSpPr txBox="1"/>
          <p:nvPr/>
        </p:nvSpPr>
        <p:spPr>
          <a:xfrm>
            <a:off x="433248" y="3144409"/>
            <a:ext cx="55950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189" indent="-365189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Obtain white blood cells from patient</a:t>
            </a:r>
          </a:p>
          <a:p>
            <a:pPr marL="365189" indent="-365189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Isolate T-cells</a:t>
            </a:r>
          </a:p>
          <a:p>
            <a:pPr marL="365189" indent="-365189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Introduce DNA into T-cells</a:t>
            </a:r>
          </a:p>
          <a:p>
            <a:pPr marL="365189" indent="-365189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Obtain large amounts of T-cells by cell culture</a:t>
            </a:r>
          </a:p>
          <a:p>
            <a:pPr marL="365189" indent="-365189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Inject CAR-T cells into cancer patient.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371E8B-EF88-D6A6-2D58-74148A340CD5}"/>
              </a:ext>
            </a:extLst>
          </p:cNvPr>
          <p:cNvSpPr txBox="1"/>
          <p:nvPr/>
        </p:nvSpPr>
        <p:spPr>
          <a:xfrm>
            <a:off x="100972" y="2826949"/>
            <a:ext cx="6491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189" indent="-365189">
              <a:buFont typeface="+mj-lt"/>
              <a:buAutoNum type="alphaUcPeriod" startAt="3"/>
            </a:pPr>
            <a:r>
              <a:rPr lang="en-US" sz="1800" dirty="0">
                <a:latin typeface="Arial" panose="020B0604020202020204" pitchFamily="34" charset="0"/>
              </a:rPr>
              <a:t>Introduce gene for CAR-T cell into Patient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7A9B7A-A535-975B-6704-003A4A071027}"/>
              </a:ext>
            </a:extLst>
          </p:cNvPr>
          <p:cNvSpPr/>
          <p:nvPr/>
        </p:nvSpPr>
        <p:spPr>
          <a:xfrm>
            <a:off x="740537" y="1462675"/>
            <a:ext cx="1965266" cy="883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4" dirty="0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EA4B4C-C1E9-16DD-63ED-14F01FD7D668}"/>
              </a:ext>
            </a:extLst>
          </p:cNvPr>
          <p:cNvSpPr/>
          <p:nvPr/>
        </p:nvSpPr>
        <p:spPr>
          <a:xfrm>
            <a:off x="3198500" y="1459982"/>
            <a:ext cx="1105285" cy="807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4" dirty="0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A29DD3-4239-2DB7-B701-690D1FA560E5}"/>
              </a:ext>
            </a:extLst>
          </p:cNvPr>
          <p:cNvSpPr/>
          <p:nvPr/>
        </p:nvSpPr>
        <p:spPr>
          <a:xfrm>
            <a:off x="3737064" y="2214598"/>
            <a:ext cx="1462483" cy="883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4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2AC9C8-3A14-0311-0C88-9F7DB222F618}"/>
              </a:ext>
            </a:extLst>
          </p:cNvPr>
          <p:cNvSpPr txBox="1"/>
          <p:nvPr/>
        </p:nvSpPr>
        <p:spPr>
          <a:xfrm>
            <a:off x="854323" y="1105297"/>
            <a:ext cx="1935145" cy="354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  <a:cs typeface="Arial" panose="020B0604020202020204" pitchFamily="34" charset="0"/>
              </a:rPr>
              <a:t>Heavy chain gene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629F6B-9D0E-BDAB-7FEF-DEA3B8979A46}"/>
              </a:ext>
            </a:extLst>
          </p:cNvPr>
          <p:cNvSpPr txBox="1"/>
          <p:nvPr/>
        </p:nvSpPr>
        <p:spPr>
          <a:xfrm>
            <a:off x="2923172" y="1105297"/>
            <a:ext cx="1790875" cy="354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  <a:cs typeface="Arial" panose="020B0604020202020204" pitchFamily="34" charset="0"/>
              </a:rPr>
              <a:t>Light chain gene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BC18C8-F916-B186-B552-795405035C08}"/>
              </a:ext>
            </a:extLst>
          </p:cNvPr>
          <p:cNvSpPr txBox="1"/>
          <p:nvPr/>
        </p:nvSpPr>
        <p:spPr>
          <a:xfrm>
            <a:off x="5171562" y="1105297"/>
            <a:ext cx="1164934" cy="354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  <a:cs typeface="Arial" panose="020B0604020202020204" pitchFamily="34" charset="0"/>
              </a:rPr>
              <a:t>RTK gene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EEF800-C4FE-F989-8D0E-24D545548AD4}"/>
              </a:ext>
            </a:extLst>
          </p:cNvPr>
          <p:cNvSpPr/>
          <p:nvPr/>
        </p:nvSpPr>
        <p:spPr>
          <a:xfrm>
            <a:off x="3045108" y="2210708"/>
            <a:ext cx="678611" cy="8837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4" dirty="0">
              <a:latin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AD5BAE-96D7-8914-087B-57142741D1B1}"/>
              </a:ext>
            </a:extLst>
          </p:cNvPr>
          <p:cNvSpPr/>
          <p:nvPr/>
        </p:nvSpPr>
        <p:spPr>
          <a:xfrm>
            <a:off x="2379842" y="2209293"/>
            <a:ext cx="678611" cy="883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4" dirty="0"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897D44-36F0-59A1-F963-C77D1A2168E9}"/>
              </a:ext>
            </a:extLst>
          </p:cNvPr>
          <p:cNvSpPr/>
          <p:nvPr/>
        </p:nvSpPr>
        <p:spPr>
          <a:xfrm>
            <a:off x="4914739" y="1479434"/>
            <a:ext cx="1462483" cy="883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4" dirty="0">
              <a:latin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4CC9CD-5887-1A5E-9872-4F9293736147}"/>
              </a:ext>
            </a:extLst>
          </p:cNvPr>
          <p:cNvCxnSpPr>
            <a:cxnSpLocks/>
          </p:cNvCxnSpPr>
          <p:nvPr/>
        </p:nvCxnSpPr>
        <p:spPr>
          <a:xfrm>
            <a:off x="740537" y="1566438"/>
            <a:ext cx="1663596" cy="62411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E5711D-74E0-2093-ED8E-551A51635CE0}"/>
              </a:ext>
            </a:extLst>
          </p:cNvPr>
          <p:cNvCxnSpPr>
            <a:cxnSpLocks/>
          </p:cNvCxnSpPr>
          <p:nvPr/>
        </p:nvCxnSpPr>
        <p:spPr>
          <a:xfrm>
            <a:off x="1181356" y="1542231"/>
            <a:ext cx="1893402" cy="67253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F209966-9E9D-99F1-7EB9-D27586986A86}"/>
              </a:ext>
            </a:extLst>
          </p:cNvPr>
          <p:cNvCxnSpPr>
            <a:cxnSpLocks/>
          </p:cNvCxnSpPr>
          <p:nvPr/>
        </p:nvCxnSpPr>
        <p:spPr>
          <a:xfrm flipH="1">
            <a:off x="3097878" y="1481136"/>
            <a:ext cx="97487" cy="72396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CEC0BCE-84EC-3BD1-267D-C79FBC4AAA68}"/>
              </a:ext>
            </a:extLst>
          </p:cNvPr>
          <p:cNvCxnSpPr>
            <a:cxnSpLocks/>
          </p:cNvCxnSpPr>
          <p:nvPr/>
        </p:nvCxnSpPr>
        <p:spPr>
          <a:xfrm>
            <a:off x="3701624" y="1505372"/>
            <a:ext cx="23663" cy="72077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F7875C5-D564-0D3D-3475-866CB1720598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755328" y="1523619"/>
            <a:ext cx="1159411" cy="6855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A354444-75A7-C9AE-FAA1-435C519F7F7D}"/>
              </a:ext>
            </a:extLst>
          </p:cNvPr>
          <p:cNvCxnSpPr>
            <a:cxnSpLocks/>
            <a:stCxn id="24" idx="3"/>
          </p:cNvCxnSpPr>
          <p:nvPr/>
        </p:nvCxnSpPr>
        <p:spPr>
          <a:xfrm flipH="1">
            <a:off x="5181317" y="1523619"/>
            <a:ext cx="1195905" cy="70595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3D7BC5-98E8-92B6-9941-4F2F53E16E4B}"/>
              </a:ext>
            </a:extLst>
          </p:cNvPr>
          <p:cNvSpPr txBox="1"/>
          <p:nvPr/>
        </p:nvSpPr>
        <p:spPr>
          <a:xfrm>
            <a:off x="2542445" y="2243890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V</a:t>
            </a:r>
            <a:r>
              <a:rPr lang="en-US" sz="1400" baseline="-25000" dirty="0"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17622E-D7B4-D917-A21B-DE69D851A408}"/>
              </a:ext>
            </a:extLst>
          </p:cNvPr>
          <p:cNvSpPr txBox="1"/>
          <p:nvPr/>
        </p:nvSpPr>
        <p:spPr>
          <a:xfrm>
            <a:off x="3226390" y="2255695"/>
            <a:ext cx="37221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V</a:t>
            </a:r>
            <a:r>
              <a:rPr lang="en-US" sz="1400" baseline="-25000" dirty="0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4CA42B-B81B-7311-C2F9-F44C604093F2}"/>
              </a:ext>
            </a:extLst>
          </p:cNvPr>
          <p:cNvSpPr txBox="1"/>
          <p:nvPr/>
        </p:nvSpPr>
        <p:spPr>
          <a:xfrm>
            <a:off x="4196862" y="2283320"/>
            <a:ext cx="540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RTK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F7702D-BAFB-CF3A-13D1-6ADBB5304E61}"/>
              </a:ext>
            </a:extLst>
          </p:cNvPr>
          <p:cNvSpPr txBox="1"/>
          <p:nvPr/>
        </p:nvSpPr>
        <p:spPr>
          <a:xfrm>
            <a:off x="2121938" y="2425469"/>
            <a:ext cx="337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</a:rPr>
              <a:t>ATG……………….…………………………..TAA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8A755FC-1C01-C094-74E2-9A0829A12B2E}"/>
              </a:ext>
            </a:extLst>
          </p:cNvPr>
          <p:cNvSpPr txBox="1"/>
          <p:nvPr/>
        </p:nvSpPr>
        <p:spPr>
          <a:xfrm>
            <a:off x="597995" y="1520718"/>
            <a:ext cx="2447721" cy="276999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</a:rPr>
              <a:t>ATG……………….…………..TAA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78589D-292B-6756-EEC9-5EEC6D448C5B}"/>
              </a:ext>
            </a:extLst>
          </p:cNvPr>
          <p:cNvSpPr txBox="1"/>
          <p:nvPr/>
        </p:nvSpPr>
        <p:spPr>
          <a:xfrm>
            <a:off x="3011287" y="1520718"/>
            <a:ext cx="1505156" cy="276999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</a:rPr>
              <a:t>ATG…………..TAA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084D379-11CD-B28A-EC68-2A913DF5640D}"/>
              </a:ext>
            </a:extLst>
          </p:cNvPr>
          <p:cNvSpPr txBox="1"/>
          <p:nvPr/>
        </p:nvSpPr>
        <p:spPr>
          <a:xfrm>
            <a:off x="4755848" y="1520718"/>
            <a:ext cx="1966820" cy="276999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ATG…………………..TAA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B045C8F-5FFA-E740-B9C6-F3CB00F6A53D}"/>
              </a:ext>
            </a:extLst>
          </p:cNvPr>
          <p:cNvSpPr txBox="1"/>
          <p:nvPr/>
        </p:nvSpPr>
        <p:spPr>
          <a:xfrm>
            <a:off x="6038229" y="2875502"/>
            <a:ext cx="3060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D. What happens when cancer cell is encountered by </a:t>
            </a:r>
            <a:r>
              <a:rPr lang="en-US" sz="1800" dirty="0" err="1">
                <a:latin typeface="Arial" panose="020B0604020202020204" pitchFamily="34" charset="0"/>
              </a:rPr>
              <a:t>CarT</a:t>
            </a:r>
            <a:r>
              <a:rPr lang="en-US" sz="1800" dirty="0">
                <a:latin typeface="Arial" panose="020B0604020202020204" pitchFamily="34" charset="0"/>
              </a:rPr>
              <a:t> cell?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3DDE9-7C42-4E04-542E-DE3306723CB4}"/>
              </a:ext>
            </a:extLst>
          </p:cNvPr>
          <p:cNvSpPr txBox="1"/>
          <p:nvPr/>
        </p:nvSpPr>
        <p:spPr>
          <a:xfrm>
            <a:off x="5804662" y="1805187"/>
            <a:ext cx="3348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RTK – receptor tyrosine kinase</a:t>
            </a:r>
          </a:p>
          <a:p>
            <a:r>
              <a:rPr lang="en-US" sz="1800" dirty="0">
                <a:latin typeface="Arial" panose="020B0604020202020204" pitchFamily="34" charset="0"/>
              </a:rPr>
              <a:t>Signaling domain on T-cells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C6497A9-77A0-E292-0FD2-42B2F187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6F7-A2E3-45F3-A61B-E59C6F1B7A50}" type="datetime1">
              <a:rPr lang="en-US" smtClean="0"/>
              <a:t>9/14/2024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6ECE164-724F-3C16-4E42-6B94D2AE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7A1BF0A6-2CDF-DCA0-76A0-EFC6D4C7C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15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36D779-7FE3-9BB1-379F-C4DA1DFBE656}"/>
              </a:ext>
            </a:extLst>
          </p:cNvPr>
          <p:cNvGrpSpPr/>
          <p:nvPr/>
        </p:nvGrpSpPr>
        <p:grpSpPr>
          <a:xfrm>
            <a:off x="3472885" y="79239"/>
            <a:ext cx="6886440" cy="527760"/>
            <a:chOff x="3472885" y="79239"/>
            <a:chExt cx="6886440" cy="52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7F945C3-439B-12D8-6084-F03EDE6C4D4D}"/>
                    </a:ext>
                  </a:extLst>
                </p14:cNvPr>
                <p14:cNvContentPartPr/>
                <p14:nvPr/>
              </p14:nvContentPartPr>
              <p14:xfrm>
                <a:off x="8362405" y="79239"/>
                <a:ext cx="1996920" cy="40464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7F945C3-439B-12D8-6084-F03EDE6C4D4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353765" y="70239"/>
                  <a:ext cx="20145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F879303-D06F-BBA0-A31D-426910A7BFD8}"/>
                    </a:ext>
                  </a:extLst>
                </p14:cNvPr>
                <p14:cNvContentPartPr/>
                <p14:nvPr/>
              </p14:nvContentPartPr>
              <p14:xfrm>
                <a:off x="3472885" y="490719"/>
                <a:ext cx="712080" cy="316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F879303-D06F-BBA0-A31D-426910A7BFD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463885" y="482079"/>
                  <a:ext cx="729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2E28017-02C7-54B3-413E-CF353CFBB274}"/>
                    </a:ext>
                  </a:extLst>
                </p14:cNvPr>
                <p14:cNvContentPartPr/>
                <p14:nvPr/>
              </p14:nvContentPartPr>
              <p14:xfrm>
                <a:off x="4836205" y="559479"/>
                <a:ext cx="546120" cy="475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2E28017-02C7-54B3-413E-CF353CFBB27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27205" y="550479"/>
                  <a:ext cx="5637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E649558-CF51-BF81-B941-36035BB81447}"/>
                    </a:ext>
                  </a:extLst>
                </p14:cNvPr>
                <p14:cNvContentPartPr/>
                <p14:nvPr/>
              </p14:nvContentPartPr>
              <p14:xfrm>
                <a:off x="6113125" y="500799"/>
                <a:ext cx="792000" cy="381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E649558-CF51-BF81-B941-36035BB8144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104125" y="491799"/>
                  <a:ext cx="8096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4CD3568-B098-3AA4-E612-033E86C05D11}"/>
                    </a:ext>
                  </a:extLst>
                </p14:cNvPr>
                <p14:cNvContentPartPr/>
                <p14:nvPr/>
              </p14:nvContentPartPr>
              <p14:xfrm>
                <a:off x="7504165" y="536439"/>
                <a:ext cx="127440" cy="432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4CD3568-B098-3AA4-E612-033E86C05D1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95165" y="527799"/>
                  <a:ext cx="145080" cy="60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3DA36AE-A2E6-959B-26E5-F5662DA16064}"/>
                  </a:ext>
                </a:extLst>
              </p14:cNvPr>
              <p14:cNvContentPartPr/>
              <p14:nvPr/>
            </p14:nvContentPartPr>
            <p14:xfrm>
              <a:off x="11498725" y="2523639"/>
              <a:ext cx="1067760" cy="417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3DA36AE-A2E6-959B-26E5-F5662DA1606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490085" y="2514999"/>
                <a:ext cx="1085400" cy="43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D7E91626-2AEE-5C60-02C9-18B09DE48915}"/>
              </a:ext>
            </a:extLst>
          </p:cNvPr>
          <p:cNvGrpSpPr/>
          <p:nvPr/>
        </p:nvGrpSpPr>
        <p:grpSpPr>
          <a:xfrm>
            <a:off x="9873685" y="1189839"/>
            <a:ext cx="1434240" cy="536040"/>
            <a:chOff x="9873685" y="1189839"/>
            <a:chExt cx="1434240" cy="536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0324CAF-C378-6378-BA40-463626DD7EE2}"/>
                    </a:ext>
                  </a:extLst>
                </p14:cNvPr>
                <p14:cNvContentPartPr/>
                <p14:nvPr/>
              </p14:nvContentPartPr>
              <p14:xfrm>
                <a:off x="9913285" y="1366959"/>
                <a:ext cx="279360" cy="1890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0324CAF-C378-6378-BA40-463626DD7EE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904285" y="1358319"/>
                  <a:ext cx="2970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05F6EA7-1B6B-0A45-64DC-90CBB1A7545A}"/>
                    </a:ext>
                  </a:extLst>
                </p14:cNvPr>
                <p14:cNvContentPartPr/>
                <p14:nvPr/>
              </p14:nvContentPartPr>
              <p14:xfrm>
                <a:off x="9873685" y="1478199"/>
                <a:ext cx="123480" cy="1375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05F6EA7-1B6B-0A45-64DC-90CBB1A7545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865045" y="1469199"/>
                  <a:ext cx="1411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BF7F802-AC3C-E2C9-551B-330FB2FD0BDC}"/>
                    </a:ext>
                  </a:extLst>
                </p14:cNvPr>
                <p14:cNvContentPartPr/>
                <p14:nvPr/>
              </p14:nvContentPartPr>
              <p14:xfrm>
                <a:off x="10315405" y="1335279"/>
                <a:ext cx="137520" cy="1062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BF7F802-AC3C-E2C9-551B-330FB2FD0BD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306765" y="1326639"/>
                  <a:ext cx="1551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364C9D0-CFB9-EBEF-BC1A-6E19BA6B4B7F}"/>
                    </a:ext>
                  </a:extLst>
                </p14:cNvPr>
                <p14:cNvContentPartPr/>
                <p14:nvPr/>
              </p14:nvContentPartPr>
              <p14:xfrm>
                <a:off x="10415485" y="1244559"/>
                <a:ext cx="73440" cy="1440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364C9D0-CFB9-EBEF-BC1A-6E19BA6B4B7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406845" y="1235919"/>
                  <a:ext cx="910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F06A4F3-60EB-BDE3-0247-8F1B8F13DE35}"/>
                    </a:ext>
                  </a:extLst>
                </p14:cNvPr>
                <p14:cNvContentPartPr/>
                <p14:nvPr/>
              </p14:nvContentPartPr>
              <p14:xfrm>
                <a:off x="10520965" y="1294239"/>
                <a:ext cx="63720" cy="770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F06A4F3-60EB-BDE3-0247-8F1B8F13DE3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511965" y="1285239"/>
                  <a:ext cx="813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084F3BF-622F-2921-701E-215C1FAA26B3}"/>
                    </a:ext>
                  </a:extLst>
                </p14:cNvPr>
                <p14:cNvContentPartPr/>
                <p14:nvPr/>
              </p14:nvContentPartPr>
              <p14:xfrm>
                <a:off x="10461205" y="1531479"/>
                <a:ext cx="203400" cy="1944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084F3BF-622F-2921-701E-215C1FAA26B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452205" y="1522839"/>
                  <a:ext cx="2210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953F806-E377-48AA-560D-1CB6707045C2}"/>
                    </a:ext>
                  </a:extLst>
                </p14:cNvPr>
                <p14:cNvContentPartPr/>
                <p14:nvPr/>
              </p14:nvContentPartPr>
              <p14:xfrm>
                <a:off x="10689085" y="1465599"/>
                <a:ext cx="41400" cy="1321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953F806-E377-48AA-560D-1CB6707045C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680085" y="1456959"/>
                  <a:ext cx="590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5FF0B7A-8C1E-474F-F689-83A2479E2FB0}"/>
                    </a:ext>
                  </a:extLst>
                </p14:cNvPr>
                <p14:cNvContentPartPr/>
                <p14:nvPr/>
              </p14:nvContentPartPr>
              <p14:xfrm>
                <a:off x="10703845" y="1384959"/>
                <a:ext cx="335520" cy="1501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5FF0B7A-8C1E-474F-F689-83A2479E2FB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694845" y="1375959"/>
                  <a:ext cx="3531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99617BB-F4C8-95B5-6D22-89D0DB6FFBCE}"/>
                    </a:ext>
                  </a:extLst>
                </p14:cNvPr>
                <p14:cNvContentPartPr/>
                <p14:nvPr/>
              </p14:nvContentPartPr>
              <p14:xfrm>
                <a:off x="11107045" y="1189839"/>
                <a:ext cx="169200" cy="1915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99617BB-F4C8-95B5-6D22-89D0DB6FFBC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098405" y="1181199"/>
                  <a:ext cx="1868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0B92B5A-BF79-F5B1-24E5-28A5D74FBDAB}"/>
                    </a:ext>
                  </a:extLst>
                </p14:cNvPr>
                <p14:cNvContentPartPr/>
                <p14:nvPr/>
              </p14:nvContentPartPr>
              <p14:xfrm>
                <a:off x="11124685" y="1373439"/>
                <a:ext cx="183240" cy="709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0B92B5A-BF79-F5B1-24E5-28A5D74FBDA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116045" y="1364439"/>
                  <a:ext cx="200880" cy="8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6409F9C-87AB-400E-683A-CB907B5A5076}"/>
              </a:ext>
            </a:extLst>
          </p:cNvPr>
          <p:cNvGrpSpPr/>
          <p:nvPr/>
        </p:nvGrpSpPr>
        <p:grpSpPr>
          <a:xfrm>
            <a:off x="10769365" y="1805799"/>
            <a:ext cx="2034000" cy="1359360"/>
            <a:chOff x="10769365" y="1805799"/>
            <a:chExt cx="2034000" cy="1359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1813A42-F45F-AAC2-22D7-B81520B29C2E}"/>
                    </a:ext>
                  </a:extLst>
                </p14:cNvPr>
                <p14:cNvContentPartPr/>
                <p14:nvPr/>
              </p14:nvContentPartPr>
              <p14:xfrm>
                <a:off x="10769365" y="2459199"/>
                <a:ext cx="300960" cy="7059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1813A42-F45F-AAC2-22D7-B81520B29C2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760725" y="2450199"/>
                  <a:ext cx="318600" cy="72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FF2902D-56B2-82E1-4282-4B47697C8EB6}"/>
                    </a:ext>
                  </a:extLst>
                </p14:cNvPr>
                <p14:cNvContentPartPr/>
                <p14:nvPr/>
              </p14:nvContentPartPr>
              <p14:xfrm>
                <a:off x="11115325" y="2260839"/>
                <a:ext cx="71640" cy="1180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FF2902D-56B2-82E1-4282-4B47697C8EB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106685" y="2251839"/>
                  <a:ext cx="892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6DFD2E0-3367-C60D-B0DD-FEF8F6F97593}"/>
                    </a:ext>
                  </a:extLst>
                </p14:cNvPr>
                <p14:cNvContentPartPr/>
                <p14:nvPr/>
              </p14:nvContentPartPr>
              <p14:xfrm>
                <a:off x="11043685" y="2156799"/>
                <a:ext cx="164520" cy="1497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6DFD2E0-3367-C60D-B0DD-FEF8F6F9759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034685" y="2148159"/>
                  <a:ext cx="1821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1742106-0C08-19B3-3057-9CEE23085B81}"/>
                    </a:ext>
                  </a:extLst>
                </p14:cNvPr>
                <p14:cNvContentPartPr/>
                <p14:nvPr/>
              </p14:nvContentPartPr>
              <p14:xfrm>
                <a:off x="11235925" y="2189559"/>
                <a:ext cx="112680" cy="1015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1742106-0C08-19B3-3057-9CEE23085B8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227285" y="2180559"/>
                  <a:ext cx="13032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1ABBB79-88C8-5D68-A752-A77485C0D8AC}"/>
                    </a:ext>
                  </a:extLst>
                </p14:cNvPr>
                <p14:cNvContentPartPr/>
                <p14:nvPr/>
              </p14:nvContentPartPr>
              <p14:xfrm>
                <a:off x="11355445" y="2073639"/>
                <a:ext cx="188640" cy="1281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1ABBB79-88C8-5D68-A752-A77485C0D8A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346445" y="2064999"/>
                  <a:ext cx="2062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BC4572E-CB37-0260-092F-B7EF387438D9}"/>
                    </a:ext>
                  </a:extLst>
                </p14:cNvPr>
                <p14:cNvContentPartPr/>
                <p14:nvPr/>
              </p14:nvContentPartPr>
              <p14:xfrm>
                <a:off x="11568565" y="1998039"/>
                <a:ext cx="69840" cy="928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BC4572E-CB37-0260-092F-B7EF387438D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559925" y="1989039"/>
                  <a:ext cx="8748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B3002BB-D9A4-79A9-5185-61636B87ACC8}"/>
                    </a:ext>
                  </a:extLst>
                </p14:cNvPr>
                <p14:cNvContentPartPr/>
                <p14:nvPr/>
              </p14:nvContentPartPr>
              <p14:xfrm>
                <a:off x="11645965" y="1917399"/>
                <a:ext cx="127440" cy="1044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B3002BB-D9A4-79A9-5185-61636B87ACC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636965" y="1908399"/>
                  <a:ext cx="14508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592B2A5-BE43-014A-347B-97D769144EE1}"/>
                    </a:ext>
                  </a:extLst>
                </p14:cNvPr>
                <p14:cNvContentPartPr/>
                <p14:nvPr/>
              </p14:nvContentPartPr>
              <p14:xfrm>
                <a:off x="11509165" y="2342919"/>
                <a:ext cx="111600" cy="7992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592B2A5-BE43-014A-347B-97D769144EE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500525" y="2333919"/>
                  <a:ext cx="1292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6DE485D-73C5-1450-2750-66B44900518E}"/>
                    </a:ext>
                  </a:extLst>
                </p14:cNvPr>
                <p14:cNvContentPartPr/>
                <p14:nvPr/>
              </p14:nvContentPartPr>
              <p14:xfrm>
                <a:off x="11648845" y="2216199"/>
                <a:ext cx="71280" cy="1188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6DE485D-73C5-1450-2750-66B44900518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640205" y="2207559"/>
                  <a:ext cx="889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96878BA-802B-2FFD-E519-76079C0ADEC3}"/>
                    </a:ext>
                  </a:extLst>
                </p14:cNvPr>
                <p14:cNvContentPartPr/>
                <p14:nvPr/>
              </p14:nvContentPartPr>
              <p14:xfrm>
                <a:off x="11742445" y="2179839"/>
                <a:ext cx="57240" cy="10116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96878BA-802B-2FFD-E519-76079C0ADEC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733805" y="2171199"/>
                  <a:ext cx="748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B8ED6B6-F506-144D-980C-E0498DE2CB86}"/>
                    </a:ext>
                  </a:extLst>
                </p14:cNvPr>
                <p14:cNvContentPartPr/>
                <p14:nvPr/>
              </p14:nvContentPartPr>
              <p14:xfrm>
                <a:off x="11849005" y="2148879"/>
                <a:ext cx="57960" cy="630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B8ED6B6-F506-144D-980C-E0498DE2CB8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840005" y="2139879"/>
                  <a:ext cx="756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1ED1E72-FF66-46C6-055C-B5DD574447DC}"/>
                    </a:ext>
                  </a:extLst>
                </p14:cNvPr>
                <p14:cNvContentPartPr/>
                <p14:nvPr/>
              </p14:nvContentPartPr>
              <p14:xfrm>
                <a:off x="11963125" y="2054559"/>
                <a:ext cx="155880" cy="900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1ED1E72-FF66-46C6-055C-B5DD574447D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954125" y="2045919"/>
                  <a:ext cx="1735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DF58C80-838E-29F0-1022-01AADCDAA5FD}"/>
                    </a:ext>
                  </a:extLst>
                </p14:cNvPr>
                <p14:cNvContentPartPr/>
                <p14:nvPr/>
              </p14:nvContentPartPr>
              <p14:xfrm>
                <a:off x="12047725" y="1960239"/>
                <a:ext cx="60480" cy="133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DF58C80-838E-29F0-1022-01AADCDAA5F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2038725" y="1951599"/>
                  <a:ext cx="781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488439A-6BBE-FE6A-F2A5-443C46222A1E}"/>
                    </a:ext>
                  </a:extLst>
                </p14:cNvPr>
                <p14:cNvContentPartPr/>
                <p14:nvPr/>
              </p14:nvContentPartPr>
              <p14:xfrm>
                <a:off x="12135925" y="1840719"/>
                <a:ext cx="124920" cy="2192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488439A-6BBE-FE6A-F2A5-443C46222A1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2127285" y="1831719"/>
                  <a:ext cx="1425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2690D07-535F-31A4-98AD-6886A1A8206A}"/>
                    </a:ext>
                  </a:extLst>
                </p14:cNvPr>
                <p14:cNvContentPartPr/>
                <p14:nvPr/>
              </p14:nvContentPartPr>
              <p14:xfrm>
                <a:off x="12222325" y="1947999"/>
                <a:ext cx="65160" cy="792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2690D07-535F-31A4-98AD-6886A1A8206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2213685" y="1939359"/>
                  <a:ext cx="828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43DEA57-51D8-28DB-C33F-D07B7A871F81}"/>
                    </a:ext>
                  </a:extLst>
                </p14:cNvPr>
                <p14:cNvContentPartPr/>
                <p14:nvPr/>
              </p14:nvContentPartPr>
              <p14:xfrm>
                <a:off x="12288205" y="1805799"/>
                <a:ext cx="168480" cy="1684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43DEA57-51D8-28DB-C33F-D07B7A871F8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2279565" y="1797159"/>
                  <a:ext cx="1861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9F8A716-FC97-9CFF-0992-50D5BB79E5A9}"/>
                    </a:ext>
                  </a:extLst>
                </p14:cNvPr>
                <p14:cNvContentPartPr/>
                <p14:nvPr/>
              </p14:nvContentPartPr>
              <p14:xfrm>
                <a:off x="12110005" y="2237079"/>
                <a:ext cx="122760" cy="1278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9F8A716-FC97-9CFF-0992-50D5BB79E5A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2101365" y="2228079"/>
                  <a:ext cx="1404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A833C17-8660-5BC9-2934-D64013C2B344}"/>
                    </a:ext>
                  </a:extLst>
                </p14:cNvPr>
                <p14:cNvContentPartPr/>
                <p14:nvPr/>
              </p14:nvContentPartPr>
              <p14:xfrm>
                <a:off x="12256525" y="2057799"/>
                <a:ext cx="128880" cy="2347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A833C17-8660-5BC9-2934-D64013C2B34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247525" y="2049159"/>
                  <a:ext cx="1465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992FF9E-8FC4-7F04-AD48-1F38BA69B26E}"/>
                    </a:ext>
                  </a:extLst>
                </p14:cNvPr>
                <p14:cNvContentPartPr/>
                <p14:nvPr/>
              </p14:nvContentPartPr>
              <p14:xfrm>
                <a:off x="12375325" y="2137359"/>
                <a:ext cx="106920" cy="8460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992FF9E-8FC4-7F04-AD48-1F38BA69B26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2366325" y="2128719"/>
                  <a:ext cx="1245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6AE09FC-7094-8B14-8ED9-159B4FD175AE}"/>
                    </a:ext>
                  </a:extLst>
                </p14:cNvPr>
                <p14:cNvContentPartPr/>
                <p14:nvPr/>
              </p14:nvContentPartPr>
              <p14:xfrm>
                <a:off x="12494485" y="1996239"/>
                <a:ext cx="241200" cy="3470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6AE09FC-7094-8B14-8ED9-159B4FD175A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2485845" y="1987599"/>
                  <a:ext cx="25884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23D9AAF-D493-5A9A-C870-C4AF0FBD6F0B}"/>
                    </a:ext>
                  </a:extLst>
                </p14:cNvPr>
                <p14:cNvContentPartPr/>
                <p14:nvPr/>
              </p14:nvContentPartPr>
              <p14:xfrm>
                <a:off x="12698965" y="2102799"/>
                <a:ext cx="104400" cy="4212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23D9AAF-D493-5A9A-C870-C4AF0FBD6F0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2689965" y="2093799"/>
                  <a:ext cx="122040" cy="5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F515B12-AB4A-143E-93FE-00A507363257}"/>
                  </a:ext>
                </a:extLst>
              </p14:cNvPr>
              <p14:cNvContentPartPr/>
              <p14:nvPr/>
            </p14:nvContentPartPr>
            <p14:xfrm>
              <a:off x="9234325" y="6168999"/>
              <a:ext cx="657360" cy="615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F515B12-AB4A-143E-93FE-00A507363257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225685" y="6159999"/>
                <a:ext cx="67500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FFF8F2-66A7-DE45-50B5-6797A71DD3BC}"/>
                  </a:ext>
                </a:extLst>
              </p14:cNvPr>
              <p14:cNvContentPartPr/>
              <p14:nvPr/>
            </p14:nvContentPartPr>
            <p14:xfrm>
              <a:off x="11118925" y="3320679"/>
              <a:ext cx="275400" cy="432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FFF8F2-66A7-DE45-50B5-6797A71DD3B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1110285" y="3312039"/>
                <a:ext cx="2930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4539D06-398F-79A3-0399-9B17556CA440}"/>
                  </a:ext>
                </a:extLst>
              </p14:cNvPr>
              <p14:cNvContentPartPr/>
              <p14:nvPr/>
            </p14:nvContentPartPr>
            <p14:xfrm>
              <a:off x="11231245" y="3473679"/>
              <a:ext cx="188280" cy="320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4539D06-398F-79A3-0399-9B17556CA44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222245" y="3464679"/>
                <a:ext cx="2059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458300C-05C8-0565-1F92-F06BD9397255}"/>
                  </a:ext>
                </a:extLst>
              </p14:cNvPr>
              <p14:cNvContentPartPr/>
              <p14:nvPr/>
            </p14:nvContentPartPr>
            <p14:xfrm>
              <a:off x="9455725" y="3363159"/>
              <a:ext cx="1694880" cy="21175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458300C-05C8-0565-1F92-F06BD939725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446725" y="3354519"/>
                <a:ext cx="1712520" cy="213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B04D92E-3ACE-B202-643C-E64B7564496A}"/>
              </a:ext>
            </a:extLst>
          </p:cNvPr>
          <p:cNvGrpSpPr/>
          <p:nvPr/>
        </p:nvGrpSpPr>
        <p:grpSpPr>
          <a:xfrm>
            <a:off x="9284005" y="2538759"/>
            <a:ext cx="970200" cy="1677600"/>
            <a:chOff x="9284005" y="2538759"/>
            <a:chExt cx="970200" cy="1677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F956450E-E989-470D-60BB-FE18B9DB21D9}"/>
                    </a:ext>
                  </a:extLst>
                </p14:cNvPr>
                <p14:cNvContentPartPr/>
                <p14:nvPr/>
              </p14:nvContentPartPr>
              <p14:xfrm>
                <a:off x="9284005" y="2546679"/>
                <a:ext cx="897480" cy="166968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F956450E-E989-470D-60BB-FE18B9DB21D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275005" y="2538039"/>
                  <a:ext cx="915120" cy="168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A5ABE21-95C8-CD0F-E30D-CD73D4CC8137}"/>
                    </a:ext>
                  </a:extLst>
                </p14:cNvPr>
                <p14:cNvContentPartPr/>
                <p14:nvPr/>
              </p14:nvContentPartPr>
              <p14:xfrm>
                <a:off x="10160245" y="2540199"/>
                <a:ext cx="45720" cy="8676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A5ABE21-95C8-CD0F-E30D-CD73D4CC813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151605" y="2531559"/>
                  <a:ext cx="633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910DC97-2584-E46D-20F6-B4686A2F5F99}"/>
                    </a:ext>
                  </a:extLst>
                </p14:cNvPr>
                <p14:cNvContentPartPr/>
                <p14:nvPr/>
              </p14:nvContentPartPr>
              <p14:xfrm>
                <a:off x="10156285" y="2538759"/>
                <a:ext cx="97920" cy="7128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910DC97-2584-E46D-20F6-B4686A2F5F9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147645" y="2529759"/>
                  <a:ext cx="1155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F0EDDF49-7C10-D060-0B62-8527281ADAEB}"/>
                    </a:ext>
                  </a:extLst>
                </p14:cNvPr>
                <p14:cNvContentPartPr/>
                <p14:nvPr/>
              </p14:nvContentPartPr>
              <p14:xfrm>
                <a:off x="10150885" y="2565039"/>
                <a:ext cx="83160" cy="5580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F0EDDF49-7C10-D060-0B62-8527281ADAE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141885" y="2556039"/>
                  <a:ext cx="100800" cy="7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4F58695-2CF8-C74E-E1A2-C8D774953526}"/>
              </a:ext>
            </a:extLst>
          </p:cNvPr>
          <p:cNvGrpSpPr/>
          <p:nvPr/>
        </p:nvGrpSpPr>
        <p:grpSpPr>
          <a:xfrm>
            <a:off x="9698365" y="3511479"/>
            <a:ext cx="2871360" cy="2209680"/>
            <a:chOff x="9698365" y="3511479"/>
            <a:chExt cx="2871360" cy="2209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C02ADDB-4F6D-92EA-DCE4-B6C25DC76EBC}"/>
                    </a:ext>
                  </a:extLst>
                </p14:cNvPr>
                <p14:cNvContentPartPr/>
                <p14:nvPr/>
              </p14:nvContentPartPr>
              <p14:xfrm>
                <a:off x="10220725" y="5525679"/>
                <a:ext cx="44640" cy="12852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C02ADDB-4F6D-92EA-DCE4-B6C25DC76EB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212085" y="5517039"/>
                  <a:ext cx="622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EE967B0-A106-65CD-334A-0D778108A1EF}"/>
                    </a:ext>
                  </a:extLst>
                </p14:cNvPr>
                <p14:cNvContentPartPr/>
                <p14:nvPr/>
              </p14:nvContentPartPr>
              <p14:xfrm>
                <a:off x="10106605" y="5429199"/>
                <a:ext cx="229680" cy="13212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EE967B0-A106-65CD-334A-0D778108A1E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097965" y="5420559"/>
                  <a:ext cx="2473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733663A-2520-3AA9-12D9-2A07856E7FAF}"/>
                    </a:ext>
                  </a:extLst>
                </p14:cNvPr>
                <p14:cNvContentPartPr/>
                <p14:nvPr/>
              </p14:nvContentPartPr>
              <p14:xfrm>
                <a:off x="10430965" y="5646999"/>
                <a:ext cx="3240" cy="28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733663A-2520-3AA9-12D9-2A07856E7FA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421965" y="5637999"/>
                  <a:ext cx="20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9117367-C7D7-AF88-9C77-14D903DBD109}"/>
                    </a:ext>
                  </a:extLst>
                </p14:cNvPr>
                <p14:cNvContentPartPr/>
                <p14:nvPr/>
              </p14:nvContentPartPr>
              <p14:xfrm>
                <a:off x="10351405" y="5717559"/>
                <a:ext cx="5040" cy="14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9117367-C7D7-AF88-9C77-14D903DBD10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342765" y="5708559"/>
                  <a:ext cx="226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F5DB6D0-2ED7-F90A-B605-79212A9D38CF}"/>
                    </a:ext>
                  </a:extLst>
                </p14:cNvPr>
                <p14:cNvContentPartPr/>
                <p14:nvPr/>
              </p14:nvContentPartPr>
              <p14:xfrm>
                <a:off x="10373005" y="5607039"/>
                <a:ext cx="153360" cy="1141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F5DB6D0-2ED7-F90A-B605-79212A9D38C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364365" y="5598399"/>
                  <a:ext cx="17100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C1F517A-5310-1EA3-B6AC-317E114AA309}"/>
                    </a:ext>
                  </a:extLst>
                </p14:cNvPr>
                <p14:cNvContentPartPr/>
                <p14:nvPr/>
              </p14:nvContentPartPr>
              <p14:xfrm>
                <a:off x="10599085" y="5629359"/>
                <a:ext cx="5040" cy="1404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C1F517A-5310-1EA3-B6AC-317E114AA30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590085" y="5620359"/>
                  <a:ext cx="226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911CC85-F45C-32AE-704E-16A2FAE50B46}"/>
                    </a:ext>
                  </a:extLst>
                </p14:cNvPr>
                <p14:cNvContentPartPr/>
                <p14:nvPr/>
              </p14:nvContentPartPr>
              <p14:xfrm>
                <a:off x="10215685" y="3902799"/>
                <a:ext cx="447480" cy="55260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911CC85-F45C-32AE-704E-16A2FAE50B4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206685" y="3894159"/>
                  <a:ext cx="46512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3A3CD06-E65E-8F1E-2B48-5763479196B9}"/>
                    </a:ext>
                  </a:extLst>
                </p14:cNvPr>
                <p14:cNvContentPartPr/>
                <p14:nvPr/>
              </p14:nvContentPartPr>
              <p14:xfrm>
                <a:off x="10650565" y="4230759"/>
                <a:ext cx="314280" cy="6588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3A3CD06-E65E-8F1E-2B48-5763479196B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641565" y="4222119"/>
                  <a:ext cx="3319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28BFBAB-100D-9FBB-B1CF-121372FE5CEB}"/>
                    </a:ext>
                  </a:extLst>
                </p14:cNvPr>
                <p14:cNvContentPartPr/>
                <p14:nvPr/>
              </p14:nvContentPartPr>
              <p14:xfrm>
                <a:off x="10999765" y="4232919"/>
                <a:ext cx="126360" cy="964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28BFBAB-100D-9FBB-B1CF-121372FE5CE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991125" y="4224279"/>
                  <a:ext cx="1440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23F64C1-1A18-7A27-F259-96CB5502AE92}"/>
                    </a:ext>
                  </a:extLst>
                </p14:cNvPr>
                <p14:cNvContentPartPr/>
                <p14:nvPr/>
              </p14:nvContentPartPr>
              <p14:xfrm>
                <a:off x="11112445" y="4311039"/>
                <a:ext cx="23760" cy="396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23F64C1-1A18-7A27-F259-96CB5502AE9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1103805" y="4302399"/>
                  <a:ext cx="414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AC35838-67F7-A579-7DBD-3A748AC2AC9D}"/>
                    </a:ext>
                  </a:extLst>
                </p14:cNvPr>
                <p14:cNvContentPartPr/>
                <p14:nvPr/>
              </p14:nvContentPartPr>
              <p14:xfrm>
                <a:off x="10920205" y="4147959"/>
                <a:ext cx="268560" cy="2520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AC35838-67F7-A579-7DBD-3A748AC2AC9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911205" y="4139319"/>
                  <a:ext cx="2862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EE2D3A2D-E14E-C7C3-63C9-630B67069DD3}"/>
                    </a:ext>
                  </a:extLst>
                </p14:cNvPr>
                <p14:cNvContentPartPr/>
                <p14:nvPr/>
              </p14:nvContentPartPr>
              <p14:xfrm>
                <a:off x="9698365" y="4368639"/>
                <a:ext cx="658080" cy="98496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EE2D3A2D-E14E-C7C3-63C9-630B67069DD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689365" y="4359999"/>
                  <a:ext cx="675720" cy="10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C6E52BE-FDF8-7D56-E1D0-1B90CE46E37B}"/>
                    </a:ext>
                  </a:extLst>
                </p14:cNvPr>
                <p14:cNvContentPartPr/>
                <p14:nvPr/>
              </p14:nvContentPartPr>
              <p14:xfrm>
                <a:off x="10196605" y="4959759"/>
                <a:ext cx="550800" cy="3304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C6E52BE-FDF8-7D56-E1D0-1B90CE46E37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187965" y="4951119"/>
                  <a:ext cx="56844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CD89F65-75D1-E281-45A9-F3846A6B1DE0}"/>
                    </a:ext>
                  </a:extLst>
                </p14:cNvPr>
                <p14:cNvContentPartPr/>
                <p14:nvPr/>
              </p14:nvContentPartPr>
              <p14:xfrm>
                <a:off x="10829125" y="5167119"/>
                <a:ext cx="96840" cy="17460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CD89F65-75D1-E281-45A9-F3846A6B1DE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820125" y="5158119"/>
                  <a:ext cx="11448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F881085-3164-F107-5A8E-7EFECA69392E}"/>
                    </a:ext>
                  </a:extLst>
                </p14:cNvPr>
                <p14:cNvContentPartPr/>
                <p14:nvPr/>
              </p14:nvContentPartPr>
              <p14:xfrm>
                <a:off x="10716445" y="5072799"/>
                <a:ext cx="300960" cy="36648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F881085-3164-F107-5A8E-7EFECA69392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707805" y="5064159"/>
                  <a:ext cx="31860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8037642-0546-32D2-4DE2-1585AABEF66C}"/>
                    </a:ext>
                  </a:extLst>
                </p14:cNvPr>
                <p14:cNvContentPartPr/>
                <p14:nvPr/>
              </p14:nvContentPartPr>
              <p14:xfrm>
                <a:off x="11234485" y="5183319"/>
                <a:ext cx="222480" cy="15084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8037642-0546-32D2-4DE2-1585AABEF66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1225485" y="5174679"/>
                  <a:ext cx="2401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EDA6FAD-688C-D845-97B3-DEF93A4E4B68}"/>
                    </a:ext>
                  </a:extLst>
                </p14:cNvPr>
                <p14:cNvContentPartPr/>
                <p14:nvPr/>
              </p14:nvContentPartPr>
              <p14:xfrm>
                <a:off x="11393605" y="5163879"/>
                <a:ext cx="14400" cy="1080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EDA6FAD-688C-D845-97B3-DEF93A4E4B6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384965" y="5155239"/>
                  <a:ext cx="320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01252EA-7D82-B626-2DFE-7D9F8269F10F}"/>
                    </a:ext>
                  </a:extLst>
                </p14:cNvPr>
                <p14:cNvContentPartPr/>
                <p14:nvPr/>
              </p14:nvContentPartPr>
              <p14:xfrm>
                <a:off x="11469925" y="5019879"/>
                <a:ext cx="508320" cy="41508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01252EA-7D82-B626-2DFE-7D9F8269F10F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1460925" y="5010879"/>
                  <a:ext cx="52596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8060C56-B245-6C11-61A0-608E3AE874FF}"/>
                    </a:ext>
                  </a:extLst>
                </p14:cNvPr>
                <p14:cNvContentPartPr/>
                <p14:nvPr/>
              </p14:nvContentPartPr>
              <p14:xfrm>
                <a:off x="11645965" y="5449359"/>
                <a:ext cx="249840" cy="2296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8060C56-B245-6C11-61A0-608E3AE874F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1636965" y="5440359"/>
                  <a:ext cx="2674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CD797F5-9D85-641E-8FD4-854D8F9F751B}"/>
                    </a:ext>
                  </a:extLst>
                </p14:cNvPr>
                <p14:cNvContentPartPr/>
                <p14:nvPr/>
              </p14:nvContentPartPr>
              <p14:xfrm>
                <a:off x="11917765" y="5475999"/>
                <a:ext cx="189720" cy="9036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CD797F5-9D85-641E-8FD4-854D8F9F751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1908765" y="5467359"/>
                  <a:ext cx="2073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B418469-3822-54A6-29EE-F7773EB7CF84}"/>
                    </a:ext>
                  </a:extLst>
                </p14:cNvPr>
                <p14:cNvContentPartPr/>
                <p14:nvPr/>
              </p14:nvContentPartPr>
              <p14:xfrm>
                <a:off x="12121165" y="5418759"/>
                <a:ext cx="154440" cy="8316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B418469-3822-54A6-29EE-F7773EB7CF8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2112165" y="5410119"/>
                  <a:ext cx="1720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B65FE6D-63A7-C168-3C08-9289A4EDB79B}"/>
                    </a:ext>
                  </a:extLst>
                </p14:cNvPr>
                <p14:cNvContentPartPr/>
                <p14:nvPr/>
              </p14:nvContentPartPr>
              <p14:xfrm>
                <a:off x="12216925" y="5343519"/>
                <a:ext cx="7920" cy="972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B65FE6D-63A7-C168-3C08-9289A4EDB79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2208285" y="5334519"/>
                  <a:ext cx="255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3766697-E5FF-6246-6349-C4E1499551E0}"/>
                    </a:ext>
                  </a:extLst>
                </p14:cNvPr>
                <p14:cNvContentPartPr/>
                <p14:nvPr/>
              </p14:nvContentPartPr>
              <p14:xfrm>
                <a:off x="12291805" y="5364039"/>
                <a:ext cx="184320" cy="7020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3766697-E5FF-6246-6349-C4E1499551E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2282805" y="5355039"/>
                  <a:ext cx="2019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9B898C7-DB2E-780B-B5F0-80CADACB13E7}"/>
                    </a:ext>
                  </a:extLst>
                </p14:cNvPr>
                <p14:cNvContentPartPr/>
                <p14:nvPr/>
              </p14:nvContentPartPr>
              <p14:xfrm>
                <a:off x="10931725" y="3832239"/>
                <a:ext cx="371160" cy="752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9B898C7-DB2E-780B-B5F0-80CADACB13E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922725" y="3823239"/>
                  <a:ext cx="3888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E11174C-F5A7-3BD3-18B3-11BBBB1FE95F}"/>
                    </a:ext>
                  </a:extLst>
                </p14:cNvPr>
                <p14:cNvContentPartPr/>
                <p14:nvPr/>
              </p14:nvContentPartPr>
              <p14:xfrm>
                <a:off x="11470645" y="3796959"/>
                <a:ext cx="41040" cy="9900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E11174C-F5A7-3BD3-18B3-11BBBB1FE95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1462005" y="3787959"/>
                  <a:ext cx="586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43D6643-CBB1-E8C7-DD0D-B780A6F527BE}"/>
                    </a:ext>
                  </a:extLst>
                </p14:cNvPr>
                <p14:cNvContentPartPr/>
                <p14:nvPr/>
              </p14:nvContentPartPr>
              <p14:xfrm>
                <a:off x="11346085" y="3746919"/>
                <a:ext cx="253440" cy="22500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43D6643-CBB1-E8C7-DD0D-B780A6F527B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1337445" y="3738279"/>
                  <a:ext cx="27108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75004ED-57ED-260B-E73D-B1AE68BA7FA4}"/>
                    </a:ext>
                  </a:extLst>
                </p14:cNvPr>
                <p14:cNvContentPartPr/>
                <p14:nvPr/>
              </p14:nvContentPartPr>
              <p14:xfrm>
                <a:off x="11737405" y="3625239"/>
                <a:ext cx="110160" cy="1630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75004ED-57ED-260B-E73D-B1AE68BA7FA4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728405" y="3616599"/>
                  <a:ext cx="1278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30E70C9-E13E-1DE6-381C-86B890A3C37D}"/>
                    </a:ext>
                  </a:extLst>
                </p14:cNvPr>
                <p14:cNvContentPartPr/>
                <p14:nvPr/>
              </p14:nvContentPartPr>
              <p14:xfrm>
                <a:off x="11915965" y="3714879"/>
                <a:ext cx="118440" cy="11664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30E70C9-E13E-1DE6-381C-86B890A3C37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1906965" y="3705879"/>
                  <a:ext cx="1360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7E7BA70-8FE8-D564-0A48-734147CB7038}"/>
                    </a:ext>
                  </a:extLst>
                </p14:cNvPr>
                <p14:cNvContentPartPr/>
                <p14:nvPr/>
              </p14:nvContentPartPr>
              <p14:xfrm>
                <a:off x="12043405" y="3662319"/>
                <a:ext cx="107280" cy="504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7E7BA70-8FE8-D564-0A48-734147CB7038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2034765" y="3653679"/>
                  <a:ext cx="1249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EC75196-490B-9E80-C2BE-2F38E5910CFD}"/>
                    </a:ext>
                  </a:extLst>
                </p14:cNvPr>
                <p14:cNvContentPartPr/>
                <p14:nvPr/>
              </p14:nvContentPartPr>
              <p14:xfrm>
                <a:off x="12064645" y="3629559"/>
                <a:ext cx="92160" cy="1108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EC75196-490B-9E80-C2BE-2F38E5910CF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2056005" y="3620559"/>
                  <a:ext cx="1098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B7FD344-7A8A-998D-2A57-2C21A11BF3B2}"/>
                    </a:ext>
                  </a:extLst>
                </p14:cNvPr>
                <p14:cNvContentPartPr/>
                <p14:nvPr/>
              </p14:nvContentPartPr>
              <p14:xfrm>
                <a:off x="12168685" y="3511479"/>
                <a:ext cx="149040" cy="19260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B7FD344-7A8A-998D-2A57-2C21A11BF3B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2160045" y="3502479"/>
                  <a:ext cx="1666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2627E4F-A810-30FA-00F8-B37C8E3CBC05}"/>
                    </a:ext>
                  </a:extLst>
                </p14:cNvPr>
                <p14:cNvContentPartPr/>
                <p14:nvPr/>
              </p14:nvContentPartPr>
              <p14:xfrm>
                <a:off x="12419245" y="3605079"/>
                <a:ext cx="113400" cy="1166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2627E4F-A810-30FA-00F8-B37C8E3CBC05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2410605" y="3596439"/>
                  <a:ext cx="1310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CDB0808-47CF-2569-81C9-5F7AD2E18C70}"/>
                    </a:ext>
                  </a:extLst>
                </p14:cNvPr>
                <p14:cNvContentPartPr/>
                <p14:nvPr/>
              </p14:nvContentPartPr>
              <p14:xfrm>
                <a:off x="12509965" y="3577359"/>
                <a:ext cx="59760" cy="18072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CDB0808-47CF-2569-81C9-5F7AD2E18C70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2501325" y="3568359"/>
                  <a:ext cx="77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3EE9D2A-D86B-0B40-63AA-A23E2909FB5C}"/>
                    </a:ext>
                  </a:extLst>
                </p14:cNvPr>
                <p14:cNvContentPartPr/>
                <p14:nvPr/>
              </p14:nvContentPartPr>
              <p14:xfrm>
                <a:off x="11846485" y="3933759"/>
                <a:ext cx="150840" cy="8352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3EE9D2A-D86B-0B40-63AA-A23E2909FB5C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1837845" y="3924759"/>
                  <a:ext cx="1684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5BCB922-3998-EB6C-1E5F-D162D4771174}"/>
                    </a:ext>
                  </a:extLst>
                </p14:cNvPr>
                <p14:cNvContentPartPr/>
                <p14:nvPr/>
              </p14:nvContentPartPr>
              <p14:xfrm>
                <a:off x="12204685" y="3864639"/>
                <a:ext cx="181080" cy="597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5BCB922-3998-EB6C-1E5F-D162D477117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2196045" y="3855999"/>
                  <a:ext cx="1987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B420769-8E52-6BEB-1C88-6E151174AD1B}"/>
                    </a:ext>
                  </a:extLst>
                </p14:cNvPr>
                <p14:cNvContentPartPr/>
                <p14:nvPr/>
              </p14:nvContentPartPr>
              <p14:xfrm>
                <a:off x="10324765" y="5506239"/>
                <a:ext cx="5760" cy="504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B420769-8E52-6BEB-1C88-6E151174AD1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316125" y="5497599"/>
                  <a:ext cx="234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51DB847A-6686-E3BD-3931-447F3AED2F72}"/>
                    </a:ext>
                  </a:extLst>
                </p14:cNvPr>
                <p14:cNvContentPartPr/>
                <p14:nvPr/>
              </p14:nvContentPartPr>
              <p14:xfrm>
                <a:off x="10370125" y="5485719"/>
                <a:ext cx="12600" cy="612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51DB847A-6686-E3BD-3931-447F3AED2F7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361485" y="5477079"/>
                  <a:ext cx="3024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E43E516-6891-76E9-C50A-05D18F211161}"/>
              </a:ext>
            </a:extLst>
          </p:cNvPr>
          <p:cNvGrpSpPr/>
          <p:nvPr/>
        </p:nvGrpSpPr>
        <p:grpSpPr>
          <a:xfrm>
            <a:off x="9425125" y="2437239"/>
            <a:ext cx="386280" cy="409320"/>
            <a:chOff x="9425125" y="2437239"/>
            <a:chExt cx="386280" cy="409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77D3BA1B-C8EE-0CBB-5994-F5D6485134B7}"/>
                    </a:ext>
                  </a:extLst>
                </p14:cNvPr>
                <p14:cNvContentPartPr/>
                <p14:nvPr/>
              </p14:nvContentPartPr>
              <p14:xfrm>
                <a:off x="9425125" y="2710479"/>
                <a:ext cx="64440" cy="13608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77D3BA1B-C8EE-0CBB-5994-F5D6485134B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416485" y="2701479"/>
                  <a:ext cx="820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B0E0AB1-C20D-5908-0AC0-A5BE7CC1F644}"/>
                    </a:ext>
                  </a:extLst>
                </p14:cNvPr>
                <p14:cNvContentPartPr/>
                <p14:nvPr/>
              </p14:nvContentPartPr>
              <p14:xfrm>
                <a:off x="9479485" y="2612199"/>
                <a:ext cx="154080" cy="16308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B0E0AB1-C20D-5908-0AC0-A5BE7CC1F64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470845" y="2603199"/>
                  <a:ext cx="1717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E6776D08-98C0-8516-8981-68358834402A}"/>
                    </a:ext>
                  </a:extLst>
                </p14:cNvPr>
                <p14:cNvContentPartPr/>
                <p14:nvPr/>
              </p14:nvContentPartPr>
              <p14:xfrm>
                <a:off x="9626365" y="2637399"/>
                <a:ext cx="43920" cy="5724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E6776D08-98C0-8516-8981-68358834402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617365" y="2628399"/>
                  <a:ext cx="615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244D730-A09A-72B0-2859-E6871EF20E48}"/>
                    </a:ext>
                  </a:extLst>
                </p14:cNvPr>
                <p14:cNvContentPartPr/>
                <p14:nvPr/>
              </p14:nvContentPartPr>
              <p14:xfrm>
                <a:off x="9622765" y="2552079"/>
                <a:ext cx="29160" cy="1224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244D730-A09A-72B0-2859-E6871EF20E4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613765" y="2543079"/>
                  <a:ext cx="468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194EA0E-703C-303E-E7F4-706224592EE6}"/>
                    </a:ext>
                  </a:extLst>
                </p14:cNvPr>
                <p14:cNvContentPartPr/>
                <p14:nvPr/>
              </p14:nvContentPartPr>
              <p14:xfrm>
                <a:off x="9667405" y="2437239"/>
                <a:ext cx="144000" cy="19872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194EA0E-703C-303E-E7F4-706224592EE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658405" y="2428599"/>
                  <a:ext cx="161640" cy="21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0CB8482D-9B58-E0EE-BBB4-9D63096D6340}"/>
                  </a:ext>
                </a:extLst>
              </p14:cNvPr>
              <p14:cNvContentPartPr/>
              <p14:nvPr/>
            </p14:nvContentPartPr>
            <p14:xfrm>
              <a:off x="950005" y="964119"/>
              <a:ext cx="1593720" cy="538920"/>
            </p14:xfrm>
          </p:contentPart>
        </mc:Choice>
        <mc:Fallback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0CB8482D-9B58-E0EE-BBB4-9D63096D634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41365" y="955119"/>
                <a:ext cx="1611360" cy="55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2CBD364A-76AF-5B10-77A3-63639B8B1914}"/>
                  </a:ext>
                </a:extLst>
              </p14:cNvPr>
              <p14:cNvContentPartPr/>
              <p14:nvPr/>
            </p14:nvContentPartPr>
            <p14:xfrm>
              <a:off x="3033685" y="1020639"/>
              <a:ext cx="1436040" cy="499320"/>
            </p14:xfrm>
          </p:contentPart>
        </mc:Choice>
        <mc:Fallback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2CBD364A-76AF-5B10-77A3-63639B8B1914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025045" y="1011999"/>
                <a:ext cx="145368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A432136D-2CC8-4991-B10C-443660257B5F}"/>
                  </a:ext>
                </a:extLst>
              </p14:cNvPr>
              <p14:cNvContentPartPr/>
              <p14:nvPr/>
            </p14:nvContentPartPr>
            <p14:xfrm>
              <a:off x="2522845" y="2248239"/>
              <a:ext cx="387000" cy="315720"/>
            </p14:xfrm>
          </p:contentPart>
        </mc:Choice>
        <mc:Fallback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A432136D-2CC8-4991-B10C-443660257B5F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513845" y="2239599"/>
                <a:ext cx="40464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82DD359C-BF40-DC61-E233-4EB6CB4A76FC}"/>
                  </a:ext>
                </a:extLst>
              </p14:cNvPr>
              <p14:cNvContentPartPr/>
              <p14:nvPr/>
            </p14:nvContentPartPr>
            <p14:xfrm>
              <a:off x="3234925" y="2276679"/>
              <a:ext cx="319320" cy="309960"/>
            </p14:xfrm>
          </p:contentPart>
        </mc:Choice>
        <mc:Fallback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82DD359C-BF40-DC61-E233-4EB6CB4A76FC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225925" y="2268039"/>
                <a:ext cx="33696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265AB0F3-723F-DF70-FDBF-453BE2BDA4CD}"/>
                  </a:ext>
                </a:extLst>
              </p14:cNvPr>
              <p14:cNvContentPartPr/>
              <p14:nvPr/>
            </p14:nvContentPartPr>
            <p14:xfrm>
              <a:off x="5919085" y="1465239"/>
              <a:ext cx="36720" cy="5040"/>
            </p14:xfrm>
          </p:contentPart>
        </mc:Choice>
        <mc:Fallback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265AB0F3-723F-DF70-FDBF-453BE2BDA4CD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5910085" y="1456239"/>
                <a:ext cx="5436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D74E828A-C560-42B2-9775-54951002C93A}"/>
                  </a:ext>
                </a:extLst>
              </p14:cNvPr>
              <p14:cNvContentPartPr/>
              <p14:nvPr/>
            </p14:nvContentPartPr>
            <p14:xfrm>
              <a:off x="929125" y="4668879"/>
              <a:ext cx="966600" cy="481680"/>
            </p14:xfrm>
          </p:contentPart>
        </mc:Choice>
        <mc:Fallback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D74E828A-C560-42B2-9775-54951002C93A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920125" y="4659879"/>
                <a:ext cx="984240" cy="49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1661A0D9-EA01-D81C-416C-45B5538730C6}"/>
                  </a:ext>
                </a:extLst>
              </p14:cNvPr>
              <p14:cNvContentPartPr/>
              <p14:nvPr/>
            </p14:nvContentPartPr>
            <p14:xfrm>
              <a:off x="2593045" y="4639719"/>
              <a:ext cx="657000" cy="392760"/>
            </p14:xfrm>
          </p:contentPart>
        </mc:Choice>
        <mc:Fallback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1661A0D9-EA01-D81C-416C-45B5538730C6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584405" y="4630719"/>
                <a:ext cx="67464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8BD114E3-F212-5064-8186-426CDAD9ACFA}"/>
                  </a:ext>
                </a:extLst>
              </p14:cNvPr>
              <p14:cNvContentPartPr/>
              <p14:nvPr/>
            </p14:nvContentPartPr>
            <p14:xfrm>
              <a:off x="3960685" y="4714959"/>
              <a:ext cx="744480" cy="357120"/>
            </p14:xfrm>
          </p:contentPart>
        </mc:Choice>
        <mc:Fallback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8BD114E3-F212-5064-8186-426CDAD9ACFA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3951685" y="4705959"/>
                <a:ext cx="762120" cy="37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FA3D9AE-7CEB-1966-907E-25C1A8A73077}"/>
              </a:ext>
            </a:extLst>
          </p:cNvPr>
          <p:cNvGrpSpPr/>
          <p:nvPr/>
        </p:nvGrpSpPr>
        <p:grpSpPr>
          <a:xfrm>
            <a:off x="446365" y="2261559"/>
            <a:ext cx="4242240" cy="734760"/>
            <a:chOff x="446365" y="2261559"/>
            <a:chExt cx="4242240" cy="734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30C0859-6B7D-87A4-EFAE-EF40B985DDCC}"/>
                    </a:ext>
                  </a:extLst>
                </p14:cNvPr>
                <p14:cNvContentPartPr/>
                <p14:nvPr/>
              </p14:nvContentPartPr>
              <p14:xfrm>
                <a:off x="1704565" y="2383239"/>
                <a:ext cx="286920" cy="10044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30C0859-6B7D-87A4-EFAE-EF40B985DDCC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695925" y="2374599"/>
                  <a:ext cx="3045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976EFEE-7F1D-188F-7532-562E37F402B3}"/>
                    </a:ext>
                  </a:extLst>
                </p14:cNvPr>
                <p14:cNvContentPartPr/>
                <p14:nvPr/>
              </p14:nvContentPartPr>
              <p14:xfrm>
                <a:off x="1925965" y="2339679"/>
                <a:ext cx="112680" cy="12060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976EFEE-7F1D-188F-7532-562E37F402B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916965" y="2331039"/>
                  <a:ext cx="1303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5ECD68A-86E2-4A57-E388-5592F063D5E4}"/>
                    </a:ext>
                  </a:extLst>
                </p14:cNvPr>
                <p14:cNvContentPartPr/>
                <p14:nvPr/>
              </p14:nvContentPartPr>
              <p14:xfrm>
                <a:off x="1937485" y="2329599"/>
                <a:ext cx="57240" cy="10728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5ECD68A-86E2-4A57-E388-5592F063D5E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928845" y="2320959"/>
                  <a:ext cx="748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1AA0AD9-4D2A-76D3-CBA9-971759E86F87}"/>
                    </a:ext>
                  </a:extLst>
                </p14:cNvPr>
                <p14:cNvContentPartPr/>
                <p14:nvPr/>
              </p14:nvContentPartPr>
              <p14:xfrm>
                <a:off x="446365" y="2537679"/>
                <a:ext cx="134640" cy="19404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1AA0AD9-4D2A-76D3-CBA9-971759E86F8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37725" y="2528679"/>
                  <a:ext cx="1522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48E3144-E8BF-A0F5-2F35-975BFA87C2EE}"/>
                    </a:ext>
                  </a:extLst>
                </p14:cNvPr>
                <p14:cNvContentPartPr/>
                <p14:nvPr/>
              </p14:nvContentPartPr>
              <p14:xfrm>
                <a:off x="602965" y="2533359"/>
                <a:ext cx="55080" cy="504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48E3144-E8BF-A0F5-2F35-975BFA87C2E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94325" y="2524359"/>
                  <a:ext cx="727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2DC0CDB2-1E2E-0BB1-CBC3-D247E6346D6B}"/>
                    </a:ext>
                  </a:extLst>
                </p14:cNvPr>
                <p14:cNvContentPartPr/>
                <p14:nvPr/>
              </p14:nvContentPartPr>
              <p14:xfrm>
                <a:off x="640045" y="2500959"/>
                <a:ext cx="12240" cy="79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2DC0CDB2-1E2E-0BB1-CBC3-D247E6346D6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31405" y="2491959"/>
                  <a:ext cx="298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09D302D-058E-841B-D8C2-1BCD0B40CE58}"/>
                    </a:ext>
                  </a:extLst>
                </p14:cNvPr>
                <p14:cNvContentPartPr/>
                <p14:nvPr/>
              </p14:nvContentPartPr>
              <p14:xfrm>
                <a:off x="574165" y="2430039"/>
                <a:ext cx="271080" cy="26208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409D302D-058E-841B-D8C2-1BCD0B40CE5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65165" y="2421399"/>
                  <a:ext cx="2887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320D259-A43D-E305-05FD-F1D3FFDB0A4E}"/>
                    </a:ext>
                  </a:extLst>
                </p14:cNvPr>
                <p14:cNvContentPartPr/>
                <p14:nvPr/>
              </p14:nvContentPartPr>
              <p14:xfrm>
                <a:off x="960445" y="2389719"/>
                <a:ext cx="499320" cy="47484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320D259-A43D-E305-05FD-F1D3FFDB0A4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51805" y="2381079"/>
                  <a:ext cx="51696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39E53B9-494D-EBAA-7B60-24EC11845A49}"/>
                    </a:ext>
                  </a:extLst>
                </p14:cNvPr>
                <p14:cNvContentPartPr/>
                <p14:nvPr/>
              </p14:nvContentPartPr>
              <p14:xfrm>
                <a:off x="3116845" y="2689959"/>
                <a:ext cx="21600" cy="10764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39E53B9-494D-EBAA-7B60-24EC11845A49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107845" y="2681319"/>
                  <a:ext cx="392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FF178A0D-F7F0-DFE9-5C58-D6E753FAE13F}"/>
                    </a:ext>
                  </a:extLst>
                </p14:cNvPr>
                <p14:cNvContentPartPr/>
                <p14:nvPr/>
              </p14:nvContentPartPr>
              <p14:xfrm>
                <a:off x="3027925" y="2613999"/>
                <a:ext cx="165240" cy="24840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FF178A0D-F7F0-DFE9-5C58-D6E753FAE13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018925" y="2604999"/>
                  <a:ext cx="1828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577AACA-F1D8-0574-836E-A4EEA5BAE443}"/>
                    </a:ext>
                  </a:extLst>
                </p14:cNvPr>
                <p14:cNvContentPartPr/>
                <p14:nvPr/>
              </p14:nvContentPartPr>
              <p14:xfrm>
                <a:off x="3306925" y="2694279"/>
                <a:ext cx="329040" cy="5652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577AACA-F1D8-0574-836E-A4EEA5BAE44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298285" y="2685639"/>
                  <a:ext cx="3466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63CD9FA-D885-4C72-9093-4AC4C61F3622}"/>
                    </a:ext>
                  </a:extLst>
                </p14:cNvPr>
                <p14:cNvContentPartPr/>
                <p14:nvPr/>
              </p14:nvContentPartPr>
              <p14:xfrm>
                <a:off x="3655045" y="2601399"/>
                <a:ext cx="28080" cy="17460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63CD9FA-D885-4C72-9093-4AC4C61F362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646405" y="2592759"/>
                  <a:ext cx="457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E22CFF5-58C2-DDC0-91F2-AACD61CA7A7C}"/>
                    </a:ext>
                  </a:extLst>
                </p14:cNvPr>
                <p14:cNvContentPartPr/>
                <p14:nvPr/>
              </p14:nvContentPartPr>
              <p14:xfrm>
                <a:off x="2428885" y="2752959"/>
                <a:ext cx="396000" cy="2376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E22CFF5-58C2-DDC0-91F2-AACD61CA7A7C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419885" y="2744319"/>
                  <a:ext cx="4136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8CD45F44-F1CD-84B7-A562-8B36374CC5F8}"/>
                    </a:ext>
                  </a:extLst>
                </p14:cNvPr>
                <p14:cNvContentPartPr/>
                <p14:nvPr/>
              </p14:nvContentPartPr>
              <p14:xfrm>
                <a:off x="2407645" y="2658639"/>
                <a:ext cx="23400" cy="19296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8CD45F44-F1CD-84B7-A562-8B36374CC5F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398645" y="2649999"/>
                  <a:ext cx="4104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4D2CFCA-07CC-6B73-BF75-2CE0348C279C}"/>
                    </a:ext>
                  </a:extLst>
                </p14:cNvPr>
                <p14:cNvContentPartPr/>
                <p14:nvPr/>
              </p14:nvContentPartPr>
              <p14:xfrm>
                <a:off x="3847285" y="2598519"/>
                <a:ext cx="54360" cy="13752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4D2CFCA-07CC-6B73-BF75-2CE0348C279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838645" y="2589879"/>
                  <a:ext cx="72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0BCDCD4-DD1E-7105-244C-14D6F92298B5}"/>
                    </a:ext>
                  </a:extLst>
                </p14:cNvPr>
                <p14:cNvContentPartPr/>
                <p14:nvPr/>
              </p14:nvContentPartPr>
              <p14:xfrm>
                <a:off x="3732445" y="2799759"/>
                <a:ext cx="91080" cy="12276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0BCDCD4-DD1E-7105-244C-14D6F92298B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723445" y="2790759"/>
                  <a:ext cx="10872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1C00983-B0E7-D116-099C-028E5856B51C}"/>
                    </a:ext>
                  </a:extLst>
                </p14:cNvPr>
                <p14:cNvContentPartPr/>
                <p14:nvPr/>
              </p14:nvContentPartPr>
              <p14:xfrm>
                <a:off x="3639205" y="2747199"/>
                <a:ext cx="243000" cy="24012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1C00983-B0E7-D116-099C-028E5856B51C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630565" y="2738559"/>
                  <a:ext cx="26064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683ED51-19A0-799D-AA1B-03C32A0A6098}"/>
                    </a:ext>
                  </a:extLst>
                </p14:cNvPr>
                <p14:cNvContentPartPr/>
                <p14:nvPr/>
              </p14:nvContentPartPr>
              <p14:xfrm>
                <a:off x="4228165" y="2261559"/>
                <a:ext cx="460440" cy="35496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683ED51-19A0-799D-AA1B-03C32A0A6098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219165" y="2252919"/>
                  <a:ext cx="47808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C148D89A-6958-B637-4312-0F645727E5FC}"/>
                    </a:ext>
                  </a:extLst>
                </p14:cNvPr>
                <p14:cNvContentPartPr/>
                <p14:nvPr/>
              </p14:nvContentPartPr>
              <p14:xfrm>
                <a:off x="4412125" y="2793999"/>
                <a:ext cx="133560" cy="11844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C148D89A-6958-B637-4312-0F645727E5F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403125" y="2784999"/>
                  <a:ext cx="1512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46DCCF3-2D90-E360-4B56-9C20E748DA5D}"/>
                    </a:ext>
                  </a:extLst>
                </p14:cNvPr>
                <p14:cNvContentPartPr/>
                <p14:nvPr/>
              </p14:nvContentPartPr>
              <p14:xfrm>
                <a:off x="4337965" y="2699319"/>
                <a:ext cx="276840" cy="29700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46DCCF3-2D90-E360-4B56-9C20E748DA5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329325" y="2690319"/>
                  <a:ext cx="2944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48FB940-81AC-E917-D6DB-B5424C5E692E}"/>
                    </a:ext>
                  </a:extLst>
                </p14:cNvPr>
                <p14:cNvContentPartPr/>
                <p14:nvPr/>
              </p14:nvContentPartPr>
              <p14:xfrm>
                <a:off x="593605" y="2593119"/>
                <a:ext cx="291600" cy="29088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48FB940-81AC-E917-D6DB-B5424C5E692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84605" y="2584479"/>
                  <a:ext cx="3092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FDE1507C-1EB2-EED5-B00E-610B09E947D7}"/>
                    </a:ext>
                  </a:extLst>
                </p14:cNvPr>
                <p14:cNvContentPartPr/>
                <p14:nvPr/>
              </p14:nvContentPartPr>
              <p14:xfrm>
                <a:off x="1209925" y="2559639"/>
                <a:ext cx="285120" cy="27144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FDE1507C-1EB2-EED5-B00E-610B09E947D7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201285" y="2550999"/>
                  <a:ext cx="302760" cy="2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13581572-33C9-252A-4ABC-53098656A06E}"/>
              </a:ext>
            </a:extLst>
          </p:cNvPr>
          <p:cNvGrpSpPr/>
          <p:nvPr/>
        </p:nvGrpSpPr>
        <p:grpSpPr>
          <a:xfrm>
            <a:off x="3647485" y="4059039"/>
            <a:ext cx="2571120" cy="2355840"/>
            <a:chOff x="3647485" y="4059039"/>
            <a:chExt cx="2571120" cy="235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483E441-7B66-8F72-42CF-73A8EE9BA8E2}"/>
                    </a:ext>
                  </a:extLst>
                </p14:cNvPr>
                <p14:cNvContentPartPr/>
                <p14:nvPr/>
              </p14:nvContentPartPr>
              <p14:xfrm>
                <a:off x="3647485" y="5819799"/>
                <a:ext cx="434880" cy="59508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483E441-7B66-8F72-42CF-73A8EE9BA8E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638845" y="5810799"/>
                  <a:ext cx="452520" cy="61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BACC010-5CDB-031C-71A5-EF6ECD97AB64}"/>
                    </a:ext>
                  </a:extLst>
                </p14:cNvPr>
                <p14:cNvContentPartPr/>
                <p14:nvPr/>
              </p14:nvContentPartPr>
              <p14:xfrm>
                <a:off x="3961045" y="4879479"/>
                <a:ext cx="1027440" cy="107532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BACC010-5CDB-031C-71A5-EF6ECD97AB64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952045" y="4870479"/>
                  <a:ext cx="1045080" cy="10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0CE77679-2ECC-208A-0764-F10085EF5EE0}"/>
                    </a:ext>
                  </a:extLst>
                </p14:cNvPr>
                <p14:cNvContentPartPr/>
                <p14:nvPr/>
              </p14:nvContentPartPr>
              <p14:xfrm>
                <a:off x="5024485" y="4682919"/>
                <a:ext cx="91080" cy="13464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0CE77679-2ECC-208A-0764-F10085EF5EE0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015845" y="4673919"/>
                  <a:ext cx="1087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9DD230D-C7C0-649C-E517-88D7409D071B}"/>
                    </a:ext>
                  </a:extLst>
                </p14:cNvPr>
                <p14:cNvContentPartPr/>
                <p14:nvPr/>
              </p14:nvContentPartPr>
              <p14:xfrm>
                <a:off x="5119525" y="4564119"/>
                <a:ext cx="279720" cy="17964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9DD230D-C7C0-649C-E517-88D7409D071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110885" y="4555119"/>
                  <a:ext cx="2973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78C10886-4306-1BF9-4FD4-A0F352E6D5F7}"/>
                    </a:ext>
                  </a:extLst>
                </p14:cNvPr>
                <p14:cNvContentPartPr/>
                <p14:nvPr/>
              </p14:nvContentPartPr>
              <p14:xfrm>
                <a:off x="5568085" y="4059039"/>
                <a:ext cx="490680" cy="51120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78C10886-4306-1BF9-4FD4-A0F352E6D5F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559085" y="4050039"/>
                  <a:ext cx="50832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F690452-E36E-5BAF-FE5B-78F79A15D46F}"/>
                    </a:ext>
                  </a:extLst>
                </p14:cNvPr>
                <p14:cNvContentPartPr/>
                <p14:nvPr/>
              </p14:nvContentPartPr>
              <p14:xfrm>
                <a:off x="5452525" y="4665639"/>
                <a:ext cx="766080" cy="38124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F690452-E36E-5BAF-FE5B-78F79A15D46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443525" y="4656639"/>
                  <a:ext cx="783720" cy="39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C806AB6-8DCF-8DEC-32F9-D16251BD4F7A}"/>
              </a:ext>
            </a:extLst>
          </p:cNvPr>
          <p:cNvGrpSpPr/>
          <p:nvPr/>
        </p:nvGrpSpPr>
        <p:grpSpPr>
          <a:xfrm>
            <a:off x="7151005" y="3812079"/>
            <a:ext cx="1581840" cy="2049840"/>
            <a:chOff x="7151005" y="3812079"/>
            <a:chExt cx="1581840" cy="2049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C98EB356-BCEC-2A46-D88D-9DDCE1B06018}"/>
                    </a:ext>
                  </a:extLst>
                </p14:cNvPr>
                <p14:cNvContentPartPr/>
                <p14:nvPr/>
              </p14:nvContentPartPr>
              <p14:xfrm>
                <a:off x="7235245" y="4758519"/>
                <a:ext cx="597960" cy="110340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C98EB356-BCEC-2A46-D88D-9DDCE1B06018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226245" y="4749519"/>
                  <a:ext cx="615600" cy="11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639DEF4A-5BE9-5A4F-DE0B-EA36AD325A28}"/>
                    </a:ext>
                  </a:extLst>
                </p14:cNvPr>
                <p14:cNvContentPartPr/>
                <p14:nvPr/>
              </p14:nvContentPartPr>
              <p14:xfrm>
                <a:off x="7950205" y="4578879"/>
                <a:ext cx="115920" cy="14148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639DEF4A-5BE9-5A4F-DE0B-EA36AD325A2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941205" y="4569879"/>
                  <a:ext cx="1335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3BCAD99B-65D8-5559-42FC-E902CDED5537}"/>
                    </a:ext>
                  </a:extLst>
                </p14:cNvPr>
                <p14:cNvContentPartPr/>
                <p14:nvPr/>
              </p14:nvContentPartPr>
              <p14:xfrm>
                <a:off x="8104285" y="4485999"/>
                <a:ext cx="95760" cy="14724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3BCAD99B-65D8-5559-42FC-E902CDED553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095645" y="4477359"/>
                  <a:ext cx="1134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593BD3C4-530A-994F-BCB4-0402C702E41D}"/>
                    </a:ext>
                  </a:extLst>
                </p14:cNvPr>
                <p14:cNvContentPartPr/>
                <p14:nvPr/>
              </p14:nvContentPartPr>
              <p14:xfrm>
                <a:off x="8123365" y="4535319"/>
                <a:ext cx="58680" cy="5976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593BD3C4-530A-994F-BCB4-0402C702E41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114725" y="4526319"/>
                  <a:ext cx="763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6FEE2B3-6FBE-1BDC-E739-32DBCA9E6BD5}"/>
                    </a:ext>
                  </a:extLst>
                </p14:cNvPr>
                <p14:cNvContentPartPr/>
                <p14:nvPr/>
              </p14:nvContentPartPr>
              <p14:xfrm>
                <a:off x="8216245" y="4377999"/>
                <a:ext cx="110520" cy="13068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6FEE2B3-6FBE-1BDC-E739-32DBCA9E6BD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207605" y="4368999"/>
                  <a:ext cx="1281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8C7D0192-F83A-F755-5E3C-12318C6CA7BE}"/>
                    </a:ext>
                  </a:extLst>
                </p14:cNvPr>
                <p14:cNvContentPartPr/>
                <p14:nvPr/>
              </p14:nvContentPartPr>
              <p14:xfrm>
                <a:off x="8368525" y="4226079"/>
                <a:ext cx="140760" cy="14868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8C7D0192-F83A-F755-5E3C-12318C6CA7B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359885" y="4217079"/>
                  <a:ext cx="1584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5EF59D0-FD2F-EC09-556E-9ED590E47153}"/>
                    </a:ext>
                  </a:extLst>
                </p14:cNvPr>
                <p14:cNvContentPartPr/>
                <p14:nvPr/>
              </p14:nvContentPartPr>
              <p14:xfrm>
                <a:off x="8381125" y="4153719"/>
                <a:ext cx="123840" cy="11520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5EF59D0-FD2F-EC09-556E-9ED590E4715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372125" y="4144719"/>
                  <a:ext cx="1414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9EA24A68-06A3-70E8-F126-C18FB885AD27}"/>
                    </a:ext>
                  </a:extLst>
                </p14:cNvPr>
                <p14:cNvContentPartPr/>
                <p14:nvPr/>
              </p14:nvContentPartPr>
              <p14:xfrm>
                <a:off x="8352685" y="4475559"/>
                <a:ext cx="380160" cy="35316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9EA24A68-06A3-70E8-F126-C18FB885AD27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343685" y="4466559"/>
                  <a:ext cx="39780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FC2360E-0F6B-BCD7-FB06-431477AB99AF}"/>
                    </a:ext>
                  </a:extLst>
                </p14:cNvPr>
                <p14:cNvContentPartPr/>
                <p14:nvPr/>
              </p14:nvContentPartPr>
              <p14:xfrm>
                <a:off x="7151005" y="4039239"/>
                <a:ext cx="93960" cy="16956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FC2360E-0F6B-BCD7-FB06-431477AB99AF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142365" y="4030599"/>
                  <a:ext cx="1116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D74D9AE-02C6-7802-17DE-B15E5F0052B0}"/>
                    </a:ext>
                  </a:extLst>
                </p14:cNvPr>
                <p14:cNvContentPartPr/>
                <p14:nvPr/>
              </p14:nvContentPartPr>
              <p14:xfrm>
                <a:off x="7289965" y="4030239"/>
                <a:ext cx="4320" cy="324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D74D9AE-02C6-7802-17DE-B15E5F0052B0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281325" y="4021239"/>
                  <a:ext cx="21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4C2D32F-29DC-641E-25DD-FA7E386E53DA}"/>
                    </a:ext>
                  </a:extLst>
                </p14:cNvPr>
                <p14:cNvContentPartPr/>
                <p14:nvPr/>
              </p14:nvContentPartPr>
              <p14:xfrm>
                <a:off x="7330645" y="3867879"/>
                <a:ext cx="99000" cy="25452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4C2D32F-29DC-641E-25DD-FA7E386E53DA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321645" y="3858879"/>
                  <a:ext cx="1166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50E1997D-1D43-19F4-5EA2-D0CFB414E1B1}"/>
                    </a:ext>
                  </a:extLst>
                </p14:cNvPr>
                <p14:cNvContentPartPr/>
                <p14:nvPr/>
              </p14:nvContentPartPr>
              <p14:xfrm>
                <a:off x="7378165" y="3940239"/>
                <a:ext cx="74160" cy="10512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50E1997D-1D43-19F4-5EA2-D0CFB414E1B1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369525" y="3931239"/>
                  <a:ext cx="918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5FC2F70F-090B-C563-34D7-D98D35F8BEBB}"/>
                    </a:ext>
                  </a:extLst>
                </p14:cNvPr>
                <p14:cNvContentPartPr/>
                <p14:nvPr/>
              </p14:nvContentPartPr>
              <p14:xfrm>
                <a:off x="7495165" y="3812079"/>
                <a:ext cx="88560" cy="13428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5FC2F70F-090B-C563-34D7-D98D35F8BEBB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486525" y="3803439"/>
                  <a:ext cx="1062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6562E568-A474-C974-C23B-63242713B696}"/>
                    </a:ext>
                  </a:extLst>
                </p14:cNvPr>
                <p14:cNvContentPartPr/>
                <p14:nvPr/>
              </p14:nvContentPartPr>
              <p14:xfrm>
                <a:off x="7472845" y="3815319"/>
                <a:ext cx="137520" cy="11088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6562E568-A474-C974-C23B-63242713B69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463845" y="3806679"/>
                  <a:ext cx="1551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C56B98BA-19EF-A6DF-5C56-6C104F99F80E}"/>
                    </a:ext>
                  </a:extLst>
                </p14:cNvPr>
                <p14:cNvContentPartPr/>
                <p14:nvPr/>
              </p14:nvContentPartPr>
              <p14:xfrm>
                <a:off x="7402285" y="4329399"/>
                <a:ext cx="88560" cy="15264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C56B98BA-19EF-A6DF-5C56-6C104F99F80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393285" y="4320399"/>
                  <a:ext cx="1062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E7BA554F-1551-BC96-B2F2-E4AF1363D795}"/>
                    </a:ext>
                  </a:extLst>
                </p14:cNvPr>
                <p14:cNvContentPartPr/>
                <p14:nvPr/>
              </p14:nvContentPartPr>
              <p14:xfrm>
                <a:off x="7538365" y="4329399"/>
                <a:ext cx="68760" cy="7272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E7BA554F-1551-BC96-B2F2-E4AF1363D795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529365" y="4320759"/>
                  <a:ext cx="864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6E6A244E-1E63-3F7E-085E-D4820272A1CF}"/>
                    </a:ext>
                  </a:extLst>
                </p14:cNvPr>
                <p14:cNvContentPartPr/>
                <p14:nvPr/>
              </p14:nvContentPartPr>
              <p14:xfrm>
                <a:off x="7666885" y="4133559"/>
                <a:ext cx="30960" cy="7740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6E6A244E-1E63-3F7E-085E-D4820272A1C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658245" y="4124919"/>
                  <a:ext cx="486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C14E7387-A0A3-002D-74EF-649E6A30AE84}"/>
                    </a:ext>
                  </a:extLst>
                </p14:cNvPr>
                <p14:cNvContentPartPr/>
                <p14:nvPr/>
              </p14:nvContentPartPr>
              <p14:xfrm>
                <a:off x="7657165" y="4237599"/>
                <a:ext cx="88560" cy="10188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C14E7387-A0A3-002D-74EF-649E6A30AE84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648165" y="4228959"/>
                  <a:ext cx="10620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AC045EB7-55DC-76AC-4D95-387B772D6F9B}"/>
                    </a:ext>
                  </a:extLst>
                </p14:cNvPr>
                <p14:cNvContentPartPr/>
                <p14:nvPr/>
              </p14:nvContentPartPr>
              <p14:xfrm>
                <a:off x="7746445" y="4072719"/>
                <a:ext cx="136080" cy="14076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AC045EB7-55DC-76AC-4D95-387B772D6F9B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737805" y="4063719"/>
                  <a:ext cx="1537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E567CE09-211E-7BAD-204A-AC890485E7CF}"/>
                    </a:ext>
                  </a:extLst>
                </p14:cNvPr>
                <p14:cNvContentPartPr/>
                <p14:nvPr/>
              </p14:nvContentPartPr>
              <p14:xfrm>
                <a:off x="7343965" y="4000359"/>
                <a:ext cx="677160" cy="56772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E567CE09-211E-7BAD-204A-AC890485E7C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335325" y="3991719"/>
                  <a:ext cx="694800" cy="585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99930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66E6B3-593D-48A5-985E-530DFD2B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826" y="458445"/>
            <a:ext cx="4772547" cy="3820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E27DF2-2771-4E0B-AC98-EDF4EE5FA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373" y="3883103"/>
            <a:ext cx="5463353" cy="2731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6DFB7A-0F2A-4603-942C-E3E09D16798D}"/>
              </a:ext>
            </a:extLst>
          </p:cNvPr>
          <p:cNvSpPr txBox="1"/>
          <p:nvPr/>
        </p:nvSpPr>
        <p:spPr>
          <a:xfrm>
            <a:off x="199437" y="837242"/>
            <a:ext cx="3427477" cy="4197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b="1" dirty="0">
                <a:latin typeface="Arial" panose="020B0604020202020204" pitchFamily="34" charset="0"/>
              </a:rPr>
              <a:t>Types of vaccines:</a:t>
            </a:r>
          </a:p>
          <a:p>
            <a:r>
              <a:rPr lang="en-US" sz="2052" dirty="0">
                <a:latin typeface="Arial" panose="020B0604020202020204" pitchFamily="34" charset="0"/>
              </a:rPr>
              <a:t>1. Passive (Ab injected)</a:t>
            </a:r>
          </a:p>
          <a:p>
            <a:endParaRPr lang="en-US" sz="2052" dirty="0">
              <a:latin typeface="Arial" panose="020B0604020202020204" pitchFamily="34" charset="0"/>
            </a:endParaRPr>
          </a:p>
          <a:p>
            <a:endParaRPr lang="en-US" sz="2052" dirty="0">
              <a:latin typeface="Arial" panose="020B0604020202020204" pitchFamily="34" charset="0"/>
            </a:endParaRPr>
          </a:p>
          <a:p>
            <a:endParaRPr lang="en-US" sz="2052" dirty="0">
              <a:latin typeface="Arial" panose="020B0604020202020204" pitchFamily="34" charset="0"/>
            </a:endParaRPr>
          </a:p>
          <a:p>
            <a:endParaRPr lang="en-US" sz="2052" dirty="0">
              <a:latin typeface="Arial" panose="020B0604020202020204" pitchFamily="34" charset="0"/>
            </a:endParaRPr>
          </a:p>
          <a:p>
            <a:endParaRPr lang="en-US" sz="2052" dirty="0">
              <a:latin typeface="Arial" panose="020B0604020202020204" pitchFamily="34" charset="0"/>
            </a:endParaRPr>
          </a:p>
          <a:p>
            <a:endParaRPr lang="en-US" sz="2052" dirty="0">
              <a:latin typeface="Arial" panose="020B0604020202020204" pitchFamily="34" charset="0"/>
            </a:endParaRPr>
          </a:p>
          <a:p>
            <a:endParaRPr lang="en-US" sz="2052" dirty="0">
              <a:latin typeface="Arial" panose="020B0604020202020204" pitchFamily="34" charset="0"/>
            </a:endParaRPr>
          </a:p>
          <a:p>
            <a:endParaRPr lang="en-US" sz="2052" dirty="0">
              <a:latin typeface="Arial" panose="020B0604020202020204" pitchFamily="34" charset="0"/>
            </a:endParaRPr>
          </a:p>
          <a:p>
            <a:endParaRPr lang="en-US" sz="2052" dirty="0">
              <a:latin typeface="Arial" panose="020B0604020202020204" pitchFamily="34" charset="0"/>
            </a:endParaRPr>
          </a:p>
          <a:p>
            <a:endParaRPr lang="en-US" sz="2052" dirty="0">
              <a:latin typeface="Arial" panose="020B0604020202020204" pitchFamily="34" charset="0"/>
            </a:endParaRPr>
          </a:p>
          <a:p>
            <a:r>
              <a:rPr lang="en-US" sz="2052" dirty="0">
                <a:latin typeface="Arial" panose="020B0604020202020204" pitchFamily="34" charset="0"/>
              </a:rPr>
              <a:t>2. Active (Antigen Provided)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F1A1C6-03EE-43B8-AA27-BBE4B42078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02" b="35725"/>
          <a:stretch/>
        </p:blipFill>
        <p:spPr>
          <a:xfrm>
            <a:off x="7772173" y="1846379"/>
            <a:ext cx="4400698" cy="1618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5A0680-968E-4E7E-B028-64652D790D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96" r="20496" b="9814"/>
          <a:stretch/>
        </p:blipFill>
        <p:spPr>
          <a:xfrm>
            <a:off x="216598" y="1514732"/>
            <a:ext cx="2013149" cy="17315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9CB46D-4EBA-4DFB-B8A6-C0A93524D98F}"/>
              </a:ext>
            </a:extLst>
          </p:cNvPr>
          <p:cNvSpPr txBox="1"/>
          <p:nvPr/>
        </p:nvSpPr>
        <p:spPr>
          <a:xfrm>
            <a:off x="5235178" y="5532"/>
            <a:ext cx="2311595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b="1" dirty="0">
                <a:latin typeface="Arial" panose="020B0604020202020204" pitchFamily="34" charset="0"/>
              </a:rPr>
              <a:t>Vaccination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B932C3-811D-4AF9-8272-0C0A06254B95}"/>
              </a:ext>
            </a:extLst>
          </p:cNvPr>
          <p:cNvSpPr txBox="1"/>
          <p:nvPr/>
        </p:nvSpPr>
        <p:spPr>
          <a:xfrm>
            <a:off x="6508471" y="655102"/>
            <a:ext cx="1382110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Diphtheria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CD053E-F732-4614-A3F7-CE7F87BF2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5030" y="639382"/>
            <a:ext cx="1634494" cy="11674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6F33DAE-FDE7-4F5C-98A3-548FDE2A8254}"/>
                  </a:ext>
                </a:extLst>
              </p14:cNvPr>
              <p14:cNvContentPartPr/>
              <p14:nvPr/>
            </p14:nvContentPartPr>
            <p14:xfrm>
              <a:off x="5580710" y="494635"/>
              <a:ext cx="3834" cy="12269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6F33DAE-FDE7-4F5C-98A3-548FDE2A825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1996" y="485614"/>
                <a:ext cx="20913" cy="29951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85BA3B4-A933-4651-A2DE-21E92424F6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261" b="7641"/>
          <a:stretch/>
        </p:blipFill>
        <p:spPr>
          <a:xfrm>
            <a:off x="8849610" y="3255138"/>
            <a:ext cx="1642306" cy="1413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A53859-395D-035E-0A3B-082FD40AEC51}"/>
              </a:ext>
            </a:extLst>
          </p:cNvPr>
          <p:cNvSpPr txBox="1"/>
          <p:nvPr/>
        </p:nvSpPr>
        <p:spPr>
          <a:xfrm>
            <a:off x="10435336" y="3524172"/>
            <a:ext cx="2610283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Breast feeding provides IgA to the newborn.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7CA8F-DDA9-F78A-A62F-B53E82F9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FFB3-3AE4-4F88-865F-A966D4006C6B}" type="datetime1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8E837-D564-4BF0-833A-98C4C4E16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90B05B-2C65-C1CB-AB30-E60CE6A8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24F29F6-F08B-09C5-918B-2874EA0D08A2}"/>
                  </a:ext>
                </a:extLst>
              </p14:cNvPr>
              <p14:cNvContentPartPr/>
              <p14:nvPr/>
            </p14:nvContentPartPr>
            <p14:xfrm>
              <a:off x="452485" y="1046212"/>
              <a:ext cx="2441880" cy="5295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24F29F6-F08B-09C5-918B-2874EA0D08A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3485" y="1037572"/>
                <a:ext cx="2459520" cy="54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4290043-59D3-095A-40C0-538552D66CF9}"/>
                  </a:ext>
                </a:extLst>
              </p14:cNvPr>
              <p14:cNvContentPartPr/>
              <p14:nvPr/>
            </p14:nvContentPartPr>
            <p14:xfrm>
              <a:off x="4190725" y="594772"/>
              <a:ext cx="369000" cy="333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4290043-59D3-095A-40C0-538552D66CF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82085" y="586132"/>
                <a:ext cx="38664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B089F75-5F63-29CD-FFC4-0293A1523C72}"/>
                  </a:ext>
                </a:extLst>
              </p14:cNvPr>
              <p14:cNvContentPartPr/>
              <p14:nvPr/>
            </p14:nvContentPartPr>
            <p14:xfrm>
              <a:off x="4782565" y="846052"/>
              <a:ext cx="1121760" cy="1216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B089F75-5F63-29CD-FFC4-0293A1523C7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73925" y="837412"/>
                <a:ext cx="1139400" cy="12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7234377-4233-20C1-1DC2-52883B20F002}"/>
                  </a:ext>
                </a:extLst>
              </p14:cNvPr>
              <p14:cNvContentPartPr/>
              <p14:nvPr/>
            </p14:nvContentPartPr>
            <p14:xfrm>
              <a:off x="4721725" y="3641812"/>
              <a:ext cx="1050120" cy="738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7234377-4233-20C1-1DC2-52883B20F00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12725" y="3632812"/>
                <a:ext cx="106776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7FCF3FE-5362-4448-BDE2-A760CEB39109}"/>
                  </a:ext>
                </a:extLst>
              </p14:cNvPr>
              <p14:cNvContentPartPr/>
              <p14:nvPr/>
            </p14:nvContentPartPr>
            <p14:xfrm>
              <a:off x="4375045" y="885652"/>
              <a:ext cx="145800" cy="21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7FCF3FE-5362-4448-BDE2-A760CEB3910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66045" y="877012"/>
                <a:ext cx="16344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8AC78EE-061C-83F1-9844-120D6CF8D318}"/>
                  </a:ext>
                </a:extLst>
              </p14:cNvPr>
              <p14:cNvContentPartPr/>
              <p14:nvPr/>
            </p14:nvContentPartPr>
            <p14:xfrm>
              <a:off x="3334645" y="3685372"/>
              <a:ext cx="1050840" cy="759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8AC78EE-061C-83F1-9844-120D6CF8D31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25645" y="3676732"/>
                <a:ext cx="1068480" cy="77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66AEE-35B1-F871-FEF8-BD0EB0E499A9}"/>
                  </a:ext>
                </a:extLst>
              </p14:cNvPr>
              <p14:cNvContentPartPr/>
              <p14:nvPr/>
            </p14:nvContentPartPr>
            <p14:xfrm>
              <a:off x="6496525" y="621052"/>
              <a:ext cx="1295640" cy="488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66AEE-35B1-F871-FEF8-BD0EB0E499A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87885" y="612412"/>
                <a:ext cx="1313280" cy="50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E326ED5-D98A-9013-E3BE-83979431B6ED}"/>
                  </a:ext>
                </a:extLst>
              </p14:cNvPr>
              <p14:cNvContentPartPr/>
              <p14:nvPr/>
            </p14:nvContentPartPr>
            <p14:xfrm>
              <a:off x="10700605" y="3880852"/>
              <a:ext cx="1388880" cy="106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E326ED5-D98A-9013-E3BE-83979431B6E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691965" y="3872212"/>
                <a:ext cx="140652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93E80F3-A307-BF4A-6F4F-D37D717F81AA}"/>
                  </a:ext>
                </a:extLst>
              </p14:cNvPr>
              <p14:cNvContentPartPr/>
              <p14:nvPr/>
            </p14:nvContentPartPr>
            <p14:xfrm>
              <a:off x="594325" y="4992172"/>
              <a:ext cx="2077920" cy="63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93E80F3-A307-BF4A-6F4F-D37D717F81A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5325" y="4983172"/>
                <a:ext cx="209556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48B1F68-F596-9783-516D-2A4761A59E7A}"/>
                  </a:ext>
                </a:extLst>
              </p14:cNvPr>
              <p14:cNvContentPartPr/>
              <p14:nvPr/>
            </p14:nvContentPartPr>
            <p14:xfrm>
              <a:off x="3342925" y="5413372"/>
              <a:ext cx="91800" cy="1987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48B1F68-F596-9783-516D-2A4761A59E7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33925" y="5404732"/>
                <a:ext cx="1094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D9A66A-55CB-3476-FF01-9A32931AAE7D}"/>
                  </a:ext>
                </a:extLst>
              </p14:cNvPr>
              <p14:cNvContentPartPr/>
              <p14:nvPr/>
            </p14:nvContentPartPr>
            <p14:xfrm>
              <a:off x="3298645" y="5378452"/>
              <a:ext cx="213480" cy="2250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D9A66A-55CB-3476-FF01-9A32931AAE7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290005" y="5369452"/>
                <a:ext cx="23112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0C1F423-2141-EEE7-6332-25C437E209D6}"/>
                  </a:ext>
                </a:extLst>
              </p14:cNvPr>
              <p14:cNvContentPartPr/>
              <p14:nvPr/>
            </p14:nvContentPartPr>
            <p14:xfrm>
              <a:off x="3513925" y="5198452"/>
              <a:ext cx="185760" cy="1728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0C1F423-2141-EEE7-6332-25C437E209D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05285" y="5189452"/>
                <a:ext cx="20340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3504345-4DBF-97F4-B048-49E426F8D832}"/>
                  </a:ext>
                </a:extLst>
              </p14:cNvPr>
              <p14:cNvContentPartPr/>
              <p14:nvPr/>
            </p14:nvContentPartPr>
            <p14:xfrm>
              <a:off x="3769885" y="5115292"/>
              <a:ext cx="91440" cy="105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3504345-4DBF-97F4-B048-49E426F8D83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60885" y="5106652"/>
                <a:ext cx="10908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D1E0659-0C5C-4CFC-6CE7-329270EC557B}"/>
                  </a:ext>
                </a:extLst>
              </p14:cNvPr>
              <p14:cNvContentPartPr/>
              <p14:nvPr/>
            </p14:nvContentPartPr>
            <p14:xfrm>
              <a:off x="3927925" y="5027092"/>
              <a:ext cx="172800" cy="1238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D1E0659-0C5C-4CFC-6CE7-329270EC557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918925" y="5018452"/>
                <a:ext cx="19044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946CF60-48CC-26DB-8A30-61E783AD0022}"/>
                  </a:ext>
                </a:extLst>
              </p14:cNvPr>
              <p14:cNvContentPartPr/>
              <p14:nvPr/>
            </p14:nvContentPartPr>
            <p14:xfrm>
              <a:off x="3570805" y="5947252"/>
              <a:ext cx="87120" cy="1677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946CF60-48CC-26DB-8A30-61E783AD002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561805" y="5938252"/>
                <a:ext cx="1047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CE69BFF-71E9-2DED-E4E0-900F1CB4D499}"/>
                  </a:ext>
                </a:extLst>
              </p14:cNvPr>
              <p14:cNvContentPartPr/>
              <p14:nvPr/>
            </p14:nvContentPartPr>
            <p14:xfrm>
              <a:off x="3464965" y="5810452"/>
              <a:ext cx="232560" cy="207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CE69BFF-71E9-2DED-E4E0-900F1CB4D49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56325" y="5801812"/>
                <a:ext cx="2502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338C99A-8744-E834-54F9-A369E2A99715}"/>
                  </a:ext>
                </a:extLst>
              </p14:cNvPr>
              <p14:cNvContentPartPr/>
              <p14:nvPr/>
            </p14:nvContentPartPr>
            <p14:xfrm>
              <a:off x="3771685" y="6017812"/>
              <a:ext cx="39600" cy="1267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338C99A-8744-E834-54F9-A369E2A9971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762685" y="6008812"/>
                <a:ext cx="5724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00E980B-6154-7F5D-5957-50E0CA1DB7CF}"/>
                  </a:ext>
                </a:extLst>
              </p14:cNvPr>
              <p14:cNvContentPartPr/>
              <p14:nvPr/>
            </p14:nvContentPartPr>
            <p14:xfrm>
              <a:off x="3798685" y="5963812"/>
              <a:ext cx="148680" cy="122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00E980B-6154-7F5D-5957-50E0CA1DB7C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789685" y="5955172"/>
                <a:ext cx="1663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F645D60-2057-B6D0-0311-F71E805EC446}"/>
                  </a:ext>
                </a:extLst>
              </p14:cNvPr>
              <p14:cNvContentPartPr/>
              <p14:nvPr/>
            </p14:nvContentPartPr>
            <p14:xfrm>
              <a:off x="3875725" y="5580052"/>
              <a:ext cx="204480" cy="1828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F645D60-2057-B6D0-0311-F71E805EC44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866725" y="5571412"/>
                <a:ext cx="22212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9F4A26E-E4E9-D5C1-DC0A-C940599823D7}"/>
                  </a:ext>
                </a:extLst>
              </p14:cNvPr>
              <p14:cNvContentPartPr/>
              <p14:nvPr/>
            </p14:nvContentPartPr>
            <p14:xfrm>
              <a:off x="4136725" y="5480332"/>
              <a:ext cx="90360" cy="1000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9F4A26E-E4E9-D5C1-DC0A-C940599823D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127725" y="5471692"/>
                <a:ext cx="1080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8378887-22A1-5502-F132-09C3823B7DDF}"/>
                  </a:ext>
                </a:extLst>
              </p14:cNvPr>
              <p14:cNvContentPartPr/>
              <p14:nvPr/>
            </p14:nvContentPartPr>
            <p14:xfrm>
              <a:off x="4266685" y="5432812"/>
              <a:ext cx="151560" cy="961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8378887-22A1-5502-F132-09C3823B7DD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258045" y="5424172"/>
                <a:ext cx="16920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2832286-916E-2550-8316-226F1C2CD1F4}"/>
                  </a:ext>
                </a:extLst>
              </p14:cNvPr>
              <p14:cNvContentPartPr/>
              <p14:nvPr/>
            </p14:nvContentPartPr>
            <p14:xfrm>
              <a:off x="3961765" y="6509572"/>
              <a:ext cx="93600" cy="1594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2832286-916E-2550-8316-226F1C2CD1F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952765" y="6500572"/>
                <a:ext cx="11124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1A97ACC-73FD-7D4D-AC22-C31A2F061E43}"/>
                  </a:ext>
                </a:extLst>
              </p14:cNvPr>
              <p14:cNvContentPartPr/>
              <p14:nvPr/>
            </p14:nvContentPartPr>
            <p14:xfrm>
              <a:off x="3816325" y="6407332"/>
              <a:ext cx="248040" cy="1710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1A97ACC-73FD-7D4D-AC22-C31A2F061E4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07325" y="6398332"/>
                <a:ext cx="2656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352F588D-6A49-16F8-57CF-665DDD9C3166}"/>
                  </a:ext>
                </a:extLst>
              </p14:cNvPr>
              <p14:cNvContentPartPr/>
              <p14:nvPr/>
            </p14:nvContentPartPr>
            <p14:xfrm>
              <a:off x="4157965" y="6514252"/>
              <a:ext cx="119880" cy="1126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352F588D-6A49-16F8-57CF-665DDD9C316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149325" y="6505252"/>
                <a:ext cx="1375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DBA5211-8B4C-7362-9888-9ABF32123EFF}"/>
                  </a:ext>
                </a:extLst>
              </p14:cNvPr>
              <p14:cNvContentPartPr/>
              <p14:nvPr/>
            </p14:nvContentPartPr>
            <p14:xfrm>
              <a:off x="4235725" y="6172972"/>
              <a:ext cx="174960" cy="1954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DBA5211-8B4C-7362-9888-9ABF32123EF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226725" y="6163972"/>
                <a:ext cx="19260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78FAA0D-39B7-BA08-6C98-CBA0A6956338}"/>
                  </a:ext>
                </a:extLst>
              </p14:cNvPr>
              <p14:cNvContentPartPr/>
              <p14:nvPr/>
            </p14:nvContentPartPr>
            <p14:xfrm>
              <a:off x="4452085" y="6091972"/>
              <a:ext cx="103320" cy="1033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78FAA0D-39B7-BA08-6C98-CBA0A695633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443085" y="6082972"/>
                <a:ext cx="1209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8E56A0E-422D-7725-1614-9DB6B7051F31}"/>
                  </a:ext>
                </a:extLst>
              </p14:cNvPr>
              <p14:cNvContentPartPr/>
              <p14:nvPr/>
            </p14:nvContentPartPr>
            <p14:xfrm>
              <a:off x="4565125" y="5948692"/>
              <a:ext cx="206640" cy="1479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8E56A0E-422D-7725-1614-9DB6B7051F3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56125" y="5940052"/>
                <a:ext cx="2242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17C19A7-A5D6-DAFE-FC22-45EBD7AA7BA2}"/>
                  </a:ext>
                </a:extLst>
              </p14:cNvPr>
              <p14:cNvContentPartPr/>
              <p14:nvPr/>
            </p14:nvContentPartPr>
            <p14:xfrm>
              <a:off x="4862125" y="5927092"/>
              <a:ext cx="18720" cy="97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17C19A7-A5D6-DAFE-FC22-45EBD7AA7BA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53125" y="5918452"/>
                <a:ext cx="3636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A8DB135-3491-CC69-B56E-425A25F87064}"/>
                  </a:ext>
                </a:extLst>
              </p14:cNvPr>
              <p14:cNvContentPartPr/>
              <p14:nvPr/>
            </p14:nvContentPartPr>
            <p14:xfrm>
              <a:off x="3142045" y="4847092"/>
              <a:ext cx="2064240" cy="22784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A8DB135-3491-CC69-B56E-425A25F8706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133405" y="4838092"/>
                <a:ext cx="2081880" cy="229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6922930F-FE58-FCF8-B1AE-14DD8D0036DE}"/>
              </a:ext>
            </a:extLst>
          </p:cNvPr>
          <p:cNvGrpSpPr/>
          <p:nvPr/>
        </p:nvGrpSpPr>
        <p:grpSpPr>
          <a:xfrm>
            <a:off x="1057645" y="5702452"/>
            <a:ext cx="1927800" cy="697680"/>
            <a:chOff x="1057645" y="5702452"/>
            <a:chExt cx="1927800" cy="697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D7C04D2-E33A-CF58-B9A5-219DDC2BE23A}"/>
                    </a:ext>
                  </a:extLst>
                </p14:cNvPr>
                <p14:cNvContentPartPr/>
                <p14:nvPr/>
              </p14:nvContentPartPr>
              <p14:xfrm>
                <a:off x="1057645" y="5861932"/>
                <a:ext cx="193680" cy="2970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D7C04D2-E33A-CF58-B9A5-219DDC2BE23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49005" y="5853292"/>
                  <a:ext cx="21132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7AE0478-DB0D-E666-618F-3BD7CA645BDF}"/>
                    </a:ext>
                  </a:extLst>
                </p14:cNvPr>
                <p14:cNvContentPartPr/>
                <p14:nvPr/>
              </p14:nvContentPartPr>
              <p14:xfrm>
                <a:off x="1101205" y="5994772"/>
                <a:ext cx="123840" cy="878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7AE0478-DB0D-E666-618F-3BD7CA645BD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92565" y="5986132"/>
                  <a:ext cx="1414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7DB0176-794E-0893-C47C-F18E4C1F6D84}"/>
                    </a:ext>
                  </a:extLst>
                </p14:cNvPr>
                <p14:cNvContentPartPr/>
                <p14:nvPr/>
              </p14:nvContentPartPr>
              <p14:xfrm>
                <a:off x="1314685" y="5873092"/>
                <a:ext cx="128160" cy="1692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7DB0176-794E-0893-C47C-F18E4C1F6D8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306045" y="5864452"/>
                  <a:ext cx="1458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167534D-4032-0814-9BE2-3F4F23144AB3}"/>
                    </a:ext>
                  </a:extLst>
                </p14:cNvPr>
                <p14:cNvContentPartPr/>
                <p14:nvPr/>
              </p14:nvContentPartPr>
              <p14:xfrm>
                <a:off x="1438885" y="5702452"/>
                <a:ext cx="201960" cy="2116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167534D-4032-0814-9BE2-3F4F23144AB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429885" y="5693812"/>
                  <a:ext cx="2196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2EB6438-E68E-2E71-FA29-F7701E006C9C}"/>
                    </a:ext>
                  </a:extLst>
                </p14:cNvPr>
                <p14:cNvContentPartPr/>
                <p14:nvPr/>
              </p14:nvContentPartPr>
              <p14:xfrm>
                <a:off x="1574605" y="5749612"/>
                <a:ext cx="20880" cy="97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2EB6438-E68E-2E71-FA29-F7701E006C9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565965" y="5740612"/>
                  <a:ext cx="385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859D4DB-1DDD-4466-AAAF-6FF5254CEDD1}"/>
                    </a:ext>
                  </a:extLst>
                </p14:cNvPr>
                <p14:cNvContentPartPr/>
                <p14:nvPr/>
              </p14:nvContentPartPr>
              <p14:xfrm>
                <a:off x="1700965" y="5725852"/>
                <a:ext cx="361080" cy="3751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859D4DB-1DDD-4466-AAAF-6FF5254CEDD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691965" y="5717212"/>
                  <a:ext cx="37872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550262C-D306-750D-576B-5A3CE6AF6A40}"/>
                    </a:ext>
                  </a:extLst>
                </p14:cNvPr>
                <p14:cNvContentPartPr/>
                <p14:nvPr/>
              </p14:nvContentPartPr>
              <p14:xfrm>
                <a:off x="2433565" y="5760772"/>
                <a:ext cx="509400" cy="403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550262C-D306-750D-576B-5A3CE6AF6A4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424565" y="5752132"/>
                  <a:ext cx="5270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4B21CC8-0CFC-1C0B-B602-919B911F7B8E}"/>
                    </a:ext>
                  </a:extLst>
                </p14:cNvPr>
                <p14:cNvContentPartPr/>
                <p14:nvPr/>
              </p14:nvContentPartPr>
              <p14:xfrm>
                <a:off x="2861245" y="5704252"/>
                <a:ext cx="124200" cy="1764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4B21CC8-0CFC-1C0B-B602-919B911F7B8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852245" y="5695612"/>
                  <a:ext cx="1418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B0E063A-90ED-7909-5E51-B2EA5485EC95}"/>
                    </a:ext>
                  </a:extLst>
                </p14:cNvPr>
                <p14:cNvContentPartPr/>
                <p14:nvPr/>
              </p14:nvContentPartPr>
              <p14:xfrm>
                <a:off x="2876365" y="5725492"/>
                <a:ext cx="60840" cy="1526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B0E063A-90ED-7909-5E51-B2EA5485EC9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867725" y="5716852"/>
                  <a:ext cx="784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F0D0CD7-5E8A-CBCA-779F-BD4C5E0DF25B}"/>
                    </a:ext>
                  </a:extLst>
                </p14:cNvPr>
                <p14:cNvContentPartPr/>
                <p14:nvPr/>
              </p14:nvContentPartPr>
              <p14:xfrm>
                <a:off x="1441765" y="6172612"/>
                <a:ext cx="772560" cy="2275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F0D0CD7-5E8A-CBCA-779F-BD4C5E0DF25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433125" y="6163612"/>
                  <a:ext cx="790200" cy="245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8182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BEC1C4-F21C-48DB-B9E0-8BCE92240262}"/>
              </a:ext>
            </a:extLst>
          </p:cNvPr>
          <p:cNvSpPr/>
          <p:nvPr/>
        </p:nvSpPr>
        <p:spPr>
          <a:xfrm>
            <a:off x="5513807" y="4305794"/>
            <a:ext cx="3791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3230" indent="-264922">
              <a:tabLst>
                <a:tab pos="2649224" algn="ctr"/>
                <a:tab pos="5298447" algn="r"/>
                <a:tab pos="441537" algn="l"/>
              </a:tabLst>
            </a:pPr>
            <a:r>
              <a:rPr lang="en-US" sz="1800" b="1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Vaccine</a:t>
            </a:r>
            <a:r>
              <a:rPr lang="en-US" sz="18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800" b="1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antigen</a:t>
            </a:r>
            <a:r>
              <a:rPr lang="en-US" sz="18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induces primary response = memory B and T (T</a:t>
            </a:r>
            <a:r>
              <a:rPr lang="en-US" sz="1800" baseline="-250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and T</a:t>
            </a:r>
            <a:r>
              <a:rPr lang="en-US" sz="1800" baseline="-250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80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) cells specific for that antigen.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D4BB03-74A4-2E7E-BFE1-4C9AF258C22B}"/>
              </a:ext>
            </a:extLst>
          </p:cNvPr>
          <p:cNvGrpSpPr/>
          <p:nvPr/>
        </p:nvGrpSpPr>
        <p:grpSpPr>
          <a:xfrm>
            <a:off x="663630" y="920287"/>
            <a:ext cx="8409878" cy="3351645"/>
            <a:chOff x="860522" y="1278463"/>
            <a:chExt cx="7896792" cy="31471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43B018-2CCD-4513-909C-25B430532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522" y="1278463"/>
              <a:ext cx="7896792" cy="31471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1D7FF3-B95C-442F-8A1D-C4EFB1003A56}"/>
                </a:ext>
              </a:extLst>
            </p:cNvPr>
            <p:cNvSpPr txBox="1"/>
            <p:nvPr/>
          </p:nvSpPr>
          <p:spPr>
            <a:xfrm>
              <a:off x="2226499" y="1464990"/>
              <a:ext cx="1577273" cy="337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38" dirty="0">
                  <a:latin typeface="Arial" panose="020B0604020202020204" pitchFamily="34" charset="0"/>
                </a:rPr>
                <a:t>Not Vaccinated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DFEFF8-C9D8-4F16-AE4C-92375EE306D2}"/>
                </a:ext>
              </a:extLst>
            </p:cNvPr>
            <p:cNvSpPr txBox="1"/>
            <p:nvPr/>
          </p:nvSpPr>
          <p:spPr>
            <a:xfrm>
              <a:off x="6303295" y="1464990"/>
              <a:ext cx="1193446" cy="337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38" dirty="0">
                  <a:latin typeface="Arial" panose="020B0604020202020204" pitchFamily="34" charset="0"/>
                </a:rPr>
                <a:t>Vaccinated</a:t>
              </a:r>
            </a:p>
          </p:txBody>
        </p:sp>
      </p:grp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6305316-BD72-91C1-3D0B-AFD7860897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450617"/>
              </p:ext>
            </p:extLst>
          </p:nvPr>
        </p:nvGraphicFramePr>
        <p:xfrm>
          <a:off x="9235281" y="1118933"/>
          <a:ext cx="3657600" cy="3273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9934310" imgH="8886234" progId="MDLDrawOLE.MDLDrawObject.1">
                  <p:embed/>
                </p:oleObj>
              </mc:Choice>
              <mc:Fallback>
                <p:oleObj name="MDLDrawObject Class" r:id="rId4" imgW="9934310" imgH="8886234" progId="MDLDrawOLE.MDLDrawObject.1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6305316-BD72-91C1-3D0B-AFD7860897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35281" y="1118933"/>
                        <a:ext cx="3657600" cy="3273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0E82867-99E0-A40C-A6C3-DCE73125158C}"/>
              </a:ext>
            </a:extLst>
          </p:cNvPr>
          <p:cNvSpPr txBox="1"/>
          <p:nvPr/>
        </p:nvSpPr>
        <p:spPr>
          <a:xfrm>
            <a:off x="880729" y="4305794"/>
            <a:ext cx="3706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Large number of pathogens during first (primary) infection causes disease symptoms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Antigen from pathogen prompts acquired immune response.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BEA23-67F9-E6B1-B434-0A6A945CCF1D}"/>
              </a:ext>
            </a:extLst>
          </p:cNvPr>
          <p:cNvSpPr txBox="1"/>
          <p:nvPr/>
        </p:nvSpPr>
        <p:spPr>
          <a:xfrm>
            <a:off x="1807439" y="5862621"/>
            <a:ext cx="3981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More rapid &amp; intense secondary response prevents extensive pathogen growth – no symptoms.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23D0925-A86C-352E-95AF-9264AFE4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7E92-DD68-444E-BAE1-8B7E223D0160}" type="datetime1">
              <a:rPr lang="en-US" smtClean="0"/>
              <a:t>9/14/2024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B688D16-C357-A9F7-AE8A-47C1D160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Drugs and Disease F2024 - Lecture 5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8860432-0FC9-EF30-FBC8-CEBE72D8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17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2E6047-3F91-0E0D-CE73-98AD31BC33F0}"/>
              </a:ext>
            </a:extLst>
          </p:cNvPr>
          <p:cNvSpPr txBox="1"/>
          <p:nvPr/>
        </p:nvSpPr>
        <p:spPr>
          <a:xfrm>
            <a:off x="1089011" y="91837"/>
            <a:ext cx="10127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Primary and Secondary Response &amp; Protection by Vaccines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74CFD-7BAC-488C-3544-29D3F605B1DC}"/>
              </a:ext>
            </a:extLst>
          </p:cNvPr>
          <p:cNvSpPr txBox="1"/>
          <p:nvPr/>
        </p:nvSpPr>
        <p:spPr>
          <a:xfrm>
            <a:off x="7406481" y="5771209"/>
            <a:ext cx="3981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More rapid &amp; intense secondary response prevents extensive pathogen growth – no symptoms.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302C7A-8092-AEC4-72DC-07C0F531B402}"/>
                  </a:ext>
                </a:extLst>
              </p14:cNvPr>
              <p14:cNvContentPartPr/>
              <p14:nvPr/>
            </p14:nvContentPartPr>
            <p14:xfrm>
              <a:off x="1921285" y="1048719"/>
              <a:ext cx="1944000" cy="497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302C7A-8092-AEC4-72DC-07C0F531B4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12645" y="1039719"/>
                <a:ext cx="1961640" cy="51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3866C39-B0F7-5098-9BA9-E163E9103B30}"/>
                  </a:ext>
                </a:extLst>
              </p14:cNvPr>
              <p14:cNvContentPartPr/>
              <p14:nvPr/>
            </p14:nvContentPartPr>
            <p14:xfrm>
              <a:off x="6571765" y="1473879"/>
              <a:ext cx="1288080" cy="81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3866C39-B0F7-5098-9BA9-E163E9103B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63125" y="1464879"/>
                <a:ext cx="13057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90024CB-D848-1079-F94F-C80C6D4CCF8A}"/>
                  </a:ext>
                </a:extLst>
              </p14:cNvPr>
              <p14:cNvContentPartPr/>
              <p14:nvPr/>
            </p14:nvContentPartPr>
            <p14:xfrm>
              <a:off x="887365" y="3943839"/>
              <a:ext cx="955800" cy="436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90024CB-D848-1079-F94F-C80C6D4CCF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8365" y="3935199"/>
                <a:ext cx="97344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2720D67-405E-3C52-D08D-A07F9E7C8584}"/>
                  </a:ext>
                </a:extLst>
              </p14:cNvPr>
              <p14:cNvContentPartPr/>
              <p14:nvPr/>
            </p14:nvContentPartPr>
            <p14:xfrm>
              <a:off x="3762325" y="4025559"/>
              <a:ext cx="876240" cy="3394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2720D67-405E-3C52-D08D-A07F9E7C85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53685" y="4016919"/>
                <a:ext cx="893880" cy="35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3D67C61E-0E6F-8DE6-9D65-BA09856DCBC4}"/>
              </a:ext>
            </a:extLst>
          </p:cNvPr>
          <p:cNvGrpSpPr/>
          <p:nvPr/>
        </p:nvGrpSpPr>
        <p:grpSpPr>
          <a:xfrm>
            <a:off x="2634805" y="2316999"/>
            <a:ext cx="1408680" cy="1174320"/>
            <a:chOff x="2634805" y="2316999"/>
            <a:chExt cx="1408680" cy="1174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816E04E-9B19-66F8-35F0-C5DE1A176640}"/>
                    </a:ext>
                  </a:extLst>
                </p14:cNvPr>
                <p14:cNvContentPartPr/>
                <p14:nvPr/>
              </p14:nvContentPartPr>
              <p14:xfrm>
                <a:off x="2859085" y="2744319"/>
                <a:ext cx="98640" cy="900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816E04E-9B19-66F8-35F0-C5DE1A17664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50085" y="2735679"/>
                  <a:ext cx="1162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1976BEA-E34B-7914-40AF-098B22F76906}"/>
                    </a:ext>
                  </a:extLst>
                </p14:cNvPr>
                <p14:cNvContentPartPr/>
                <p14:nvPr/>
              </p14:nvContentPartPr>
              <p14:xfrm>
                <a:off x="2777005" y="2637759"/>
                <a:ext cx="148680" cy="1616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1976BEA-E34B-7914-40AF-098B22F7690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68005" y="2629119"/>
                  <a:ext cx="16632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736B3CD-21AB-C034-0142-5E7CED84E28D}"/>
                    </a:ext>
                  </a:extLst>
                </p14:cNvPr>
                <p14:cNvContentPartPr/>
                <p14:nvPr/>
              </p14:nvContentPartPr>
              <p14:xfrm>
                <a:off x="3011725" y="2673759"/>
                <a:ext cx="145080" cy="1386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736B3CD-21AB-C034-0142-5E7CED84E28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02725" y="2664759"/>
                  <a:ext cx="1627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9B4D0AA-EB96-7DB8-6B0B-56385475E259}"/>
                    </a:ext>
                  </a:extLst>
                </p14:cNvPr>
                <p14:cNvContentPartPr/>
                <p14:nvPr/>
              </p14:nvContentPartPr>
              <p14:xfrm>
                <a:off x="2987965" y="2452719"/>
                <a:ext cx="121680" cy="1209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9B4D0AA-EB96-7DB8-6B0B-56385475E25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79325" y="2444079"/>
                  <a:ext cx="1393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8D41BD3-C174-8A06-3908-AE4922BFFAB9}"/>
                    </a:ext>
                  </a:extLst>
                </p14:cNvPr>
                <p14:cNvContentPartPr/>
                <p14:nvPr/>
              </p14:nvContentPartPr>
              <p14:xfrm>
                <a:off x="3166525" y="2961399"/>
                <a:ext cx="110520" cy="1206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8D41BD3-C174-8A06-3908-AE4922BFFAB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57885" y="2952399"/>
                  <a:ext cx="1281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D4D838A-ACD3-AC14-8373-89305FB2EBF5}"/>
                    </a:ext>
                  </a:extLst>
                </p14:cNvPr>
                <p14:cNvContentPartPr/>
                <p14:nvPr/>
              </p14:nvContentPartPr>
              <p14:xfrm>
                <a:off x="3102805" y="2950239"/>
                <a:ext cx="195120" cy="1339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D4D838A-ACD3-AC14-8373-89305FB2EBF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94165" y="2941239"/>
                  <a:ext cx="2127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5B2C0D8-3D9B-555B-DA56-5313200FAB2C}"/>
                    </a:ext>
                  </a:extLst>
                </p14:cNvPr>
                <p14:cNvContentPartPr/>
                <p14:nvPr/>
              </p14:nvContentPartPr>
              <p14:xfrm>
                <a:off x="3273445" y="2791839"/>
                <a:ext cx="115200" cy="1231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5B2C0D8-3D9B-555B-DA56-5313200FAB2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64445" y="2782839"/>
                  <a:ext cx="1328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AF8317C-3331-31E8-CC08-4870BB13A974}"/>
                    </a:ext>
                  </a:extLst>
                </p14:cNvPr>
                <p14:cNvContentPartPr/>
                <p14:nvPr/>
              </p14:nvContentPartPr>
              <p14:xfrm>
                <a:off x="3493405" y="3067239"/>
                <a:ext cx="63720" cy="1231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AF8317C-3331-31E8-CC08-4870BB13A97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484405" y="3058599"/>
                  <a:ext cx="813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900A94C-D621-6E19-62EC-C7C2E17AA138}"/>
                    </a:ext>
                  </a:extLst>
                </p14:cNvPr>
                <p14:cNvContentPartPr/>
                <p14:nvPr/>
              </p14:nvContentPartPr>
              <p14:xfrm>
                <a:off x="3426445" y="3027279"/>
                <a:ext cx="116640" cy="1368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900A94C-D621-6E19-62EC-C7C2E17AA13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417445" y="3018639"/>
                  <a:ext cx="134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D4AB540-0FFA-3EB7-FD67-736075173782}"/>
                    </a:ext>
                  </a:extLst>
                </p14:cNvPr>
                <p14:cNvContentPartPr/>
                <p14:nvPr/>
              </p14:nvContentPartPr>
              <p14:xfrm>
                <a:off x="3605725" y="3042039"/>
                <a:ext cx="74520" cy="1044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D4AB540-0FFA-3EB7-FD67-73607517378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596725" y="3033039"/>
                  <a:ext cx="921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2D1B0E5-B338-0B4A-8D0B-A8AB066356FC}"/>
                    </a:ext>
                  </a:extLst>
                </p14:cNvPr>
                <p14:cNvContentPartPr/>
                <p14:nvPr/>
              </p14:nvContentPartPr>
              <p14:xfrm>
                <a:off x="3569005" y="2838639"/>
                <a:ext cx="140760" cy="1310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2D1B0E5-B338-0B4A-8D0B-A8AB066356F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60005" y="2829639"/>
                  <a:ext cx="1584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7BA4201-F56D-A46E-8BAA-DCDA05F9CD84}"/>
                    </a:ext>
                  </a:extLst>
                </p14:cNvPr>
                <p14:cNvContentPartPr/>
                <p14:nvPr/>
              </p14:nvContentPartPr>
              <p14:xfrm>
                <a:off x="2634805" y="2316999"/>
                <a:ext cx="1408680" cy="11743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7BA4201-F56D-A46E-8BAA-DCDA05F9CD8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626165" y="2308359"/>
                  <a:ext cx="1426320" cy="119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2D90EE8-4CBD-46AD-4933-8228AE0C99E2}"/>
                  </a:ext>
                </a:extLst>
              </p14:cNvPr>
              <p14:cNvContentPartPr/>
              <p14:nvPr/>
            </p14:nvContentPartPr>
            <p14:xfrm>
              <a:off x="3680965" y="2533719"/>
              <a:ext cx="6120" cy="21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2D90EE8-4CBD-46AD-4933-8228AE0C99E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672325" y="2525079"/>
                <a:ext cx="2376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C538BC7-4263-EDE7-8C9D-2A5ABD1381DD}"/>
                  </a:ext>
                </a:extLst>
              </p14:cNvPr>
              <p14:cNvContentPartPr/>
              <p14:nvPr/>
            </p14:nvContentPartPr>
            <p14:xfrm>
              <a:off x="4184965" y="2948439"/>
              <a:ext cx="587160" cy="3272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C538BC7-4263-EDE7-8C9D-2A5ABD1381D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175965" y="2939799"/>
                <a:ext cx="604800" cy="34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70236052-250C-29DF-02E0-A77DCF6B139D}"/>
              </a:ext>
            </a:extLst>
          </p:cNvPr>
          <p:cNvGrpSpPr/>
          <p:nvPr/>
        </p:nvGrpSpPr>
        <p:grpSpPr>
          <a:xfrm>
            <a:off x="948925" y="1779159"/>
            <a:ext cx="958680" cy="1630440"/>
            <a:chOff x="948925" y="1779159"/>
            <a:chExt cx="958680" cy="1630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68869E5-59B1-052E-1555-E9D5FE6963B9}"/>
                    </a:ext>
                  </a:extLst>
                </p14:cNvPr>
                <p14:cNvContentPartPr/>
                <p14:nvPr/>
              </p14:nvContentPartPr>
              <p14:xfrm>
                <a:off x="1182205" y="2981919"/>
                <a:ext cx="85680" cy="4276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68869E5-59B1-052E-1555-E9D5FE6963B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73205" y="2973279"/>
                  <a:ext cx="10332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8531452-6AF1-929F-17F7-D7BBC297E607}"/>
                    </a:ext>
                  </a:extLst>
                </p14:cNvPr>
                <p14:cNvContentPartPr/>
                <p14:nvPr/>
              </p14:nvContentPartPr>
              <p14:xfrm>
                <a:off x="985645" y="2687439"/>
                <a:ext cx="156600" cy="1814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8531452-6AF1-929F-17F7-D7BBC297E60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76645" y="2678439"/>
                  <a:ext cx="1742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EBAA019-9EB1-EE09-E54A-B1E65EB4B521}"/>
                    </a:ext>
                  </a:extLst>
                </p14:cNvPr>
                <p14:cNvContentPartPr/>
                <p14:nvPr/>
              </p14:nvContentPartPr>
              <p14:xfrm>
                <a:off x="948925" y="2629119"/>
                <a:ext cx="130320" cy="1202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EBAA019-9EB1-EE09-E54A-B1E65EB4B52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40285" y="2620119"/>
                  <a:ext cx="1479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B9B21B9-F775-6C17-A61F-78640C0B6468}"/>
                    </a:ext>
                  </a:extLst>
                </p14:cNvPr>
                <p14:cNvContentPartPr/>
                <p14:nvPr/>
              </p14:nvContentPartPr>
              <p14:xfrm>
                <a:off x="1052965" y="2365239"/>
                <a:ext cx="167760" cy="3258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B9B21B9-F775-6C17-A61F-78640C0B646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43965" y="2356239"/>
                  <a:ext cx="18540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B59127C-5CD2-1C32-1974-524E00D253DF}"/>
                    </a:ext>
                  </a:extLst>
                </p14:cNvPr>
                <p14:cNvContentPartPr/>
                <p14:nvPr/>
              </p14:nvContentPartPr>
              <p14:xfrm>
                <a:off x="1092925" y="2191359"/>
                <a:ext cx="205200" cy="3268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B59127C-5CD2-1C32-1974-524E00D253D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84285" y="2182719"/>
                  <a:ext cx="22284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25C248A-69D4-B4C9-CA2F-02FD26EF81A0}"/>
                    </a:ext>
                  </a:extLst>
                </p14:cNvPr>
                <p14:cNvContentPartPr/>
                <p14:nvPr/>
              </p14:nvContentPartPr>
              <p14:xfrm>
                <a:off x="1268605" y="1779159"/>
                <a:ext cx="154440" cy="4410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25C248A-69D4-B4C9-CA2F-02FD26EF81A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259965" y="1770519"/>
                  <a:ext cx="17208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2876F15-DC74-E777-A806-694F750C0C70}"/>
                    </a:ext>
                  </a:extLst>
                </p14:cNvPr>
                <p14:cNvContentPartPr/>
                <p14:nvPr/>
              </p14:nvContentPartPr>
              <p14:xfrm>
                <a:off x="1362565" y="3048879"/>
                <a:ext cx="87840" cy="1360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2876F15-DC74-E777-A806-694F750C0C7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353565" y="3040239"/>
                  <a:ext cx="1054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1B657C0-1AD0-3981-3294-1204F715F3B4}"/>
                    </a:ext>
                  </a:extLst>
                </p14:cNvPr>
                <p14:cNvContentPartPr/>
                <p14:nvPr/>
              </p14:nvContentPartPr>
              <p14:xfrm>
                <a:off x="1411885" y="2837919"/>
                <a:ext cx="112680" cy="3009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1B657C0-1AD0-3981-3294-1204F715F3B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402885" y="2828919"/>
                  <a:ext cx="13032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BC87631-E77E-B3EA-F8C4-26969716730A}"/>
                    </a:ext>
                  </a:extLst>
                </p14:cNvPr>
                <p14:cNvContentPartPr/>
                <p14:nvPr/>
              </p14:nvContentPartPr>
              <p14:xfrm>
                <a:off x="1477045" y="2642799"/>
                <a:ext cx="208080" cy="4986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BC87631-E77E-B3EA-F8C4-26969716730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468405" y="2633799"/>
                  <a:ext cx="22572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AC399D3-A457-F332-BE9E-0F6FC10CA051}"/>
                    </a:ext>
                  </a:extLst>
                </p14:cNvPr>
                <p14:cNvContentPartPr/>
                <p14:nvPr/>
              </p14:nvContentPartPr>
              <p14:xfrm>
                <a:off x="1600525" y="2528679"/>
                <a:ext cx="198000" cy="5490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AC399D3-A457-F332-BE9E-0F6FC10CA05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591525" y="2519679"/>
                  <a:ext cx="215640" cy="56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FDCCEFA-0BD8-17B4-6CC2-80F6A0D4F97A}"/>
                    </a:ext>
                  </a:extLst>
                </p14:cNvPr>
                <p14:cNvContentPartPr/>
                <p14:nvPr/>
              </p14:nvContentPartPr>
              <p14:xfrm>
                <a:off x="1697725" y="2511399"/>
                <a:ext cx="209880" cy="4881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FDCCEFA-0BD8-17B4-6CC2-80F6A0D4F97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688725" y="2502759"/>
                  <a:ext cx="227520" cy="505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ED240C6-5F90-A737-6509-0B347BA5377E}"/>
                  </a:ext>
                </a:extLst>
              </p14:cNvPr>
              <p14:cNvContentPartPr/>
              <p14:nvPr/>
            </p14:nvContentPartPr>
            <p14:xfrm>
              <a:off x="3633805" y="2651439"/>
              <a:ext cx="25200" cy="104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ED240C6-5F90-A737-6509-0B347BA5377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625165" y="2642799"/>
                <a:ext cx="42840" cy="2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324D0126-00EA-25CB-7C14-3D6EB1A5E9D6}"/>
              </a:ext>
            </a:extLst>
          </p:cNvPr>
          <p:cNvGrpSpPr/>
          <p:nvPr/>
        </p:nvGrpSpPr>
        <p:grpSpPr>
          <a:xfrm>
            <a:off x="3991645" y="3722439"/>
            <a:ext cx="586080" cy="638640"/>
            <a:chOff x="3991645" y="3722439"/>
            <a:chExt cx="586080" cy="638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A813ACF-758C-5BDE-B4B2-6CA540FBAF99}"/>
                    </a:ext>
                  </a:extLst>
                </p14:cNvPr>
                <p14:cNvContentPartPr/>
                <p14:nvPr/>
              </p14:nvContentPartPr>
              <p14:xfrm>
                <a:off x="4455685" y="3722439"/>
                <a:ext cx="9360" cy="61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A813ACF-758C-5BDE-B4B2-6CA540FBAF9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46685" y="3713799"/>
                  <a:ext cx="27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15BF19D-9650-9673-8232-B4FBED10E202}"/>
                    </a:ext>
                  </a:extLst>
                </p14:cNvPr>
                <p14:cNvContentPartPr/>
                <p14:nvPr/>
              </p14:nvContentPartPr>
              <p14:xfrm>
                <a:off x="3991645" y="3982719"/>
                <a:ext cx="586080" cy="3783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15BF19D-9650-9673-8232-B4FBED10E20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982645" y="3974079"/>
                  <a:ext cx="60372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4496C31-E3D1-294E-D2E2-9C87F7663D1C}"/>
                    </a:ext>
                  </a:extLst>
                </p14:cNvPr>
                <p14:cNvContentPartPr/>
                <p14:nvPr/>
              </p14:nvContentPartPr>
              <p14:xfrm>
                <a:off x="4223845" y="3840519"/>
                <a:ext cx="2880" cy="190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4496C31-E3D1-294E-D2E2-9C87F7663D1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215205" y="3831879"/>
                  <a:ext cx="20520" cy="36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158D18A-4B1C-D6A5-B79B-814C3B763990}"/>
                  </a:ext>
                </a:extLst>
              </p14:cNvPr>
              <p14:cNvContentPartPr/>
              <p14:nvPr/>
            </p14:nvContentPartPr>
            <p14:xfrm>
              <a:off x="5092165" y="3096759"/>
              <a:ext cx="712800" cy="424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158D18A-4B1C-D6A5-B79B-814C3B76399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083165" y="3087759"/>
                <a:ext cx="730440" cy="44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91454691-3B3C-3956-550C-1C119A70DF1C}"/>
              </a:ext>
            </a:extLst>
          </p:cNvPr>
          <p:cNvGrpSpPr/>
          <p:nvPr/>
        </p:nvGrpSpPr>
        <p:grpSpPr>
          <a:xfrm>
            <a:off x="5592205" y="1284159"/>
            <a:ext cx="800640" cy="869400"/>
            <a:chOff x="5592205" y="1284159"/>
            <a:chExt cx="800640" cy="869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C344EF9-098C-9A20-AC58-2588194A2B20}"/>
                    </a:ext>
                  </a:extLst>
                </p14:cNvPr>
                <p14:cNvContentPartPr/>
                <p14:nvPr/>
              </p14:nvContentPartPr>
              <p14:xfrm>
                <a:off x="5592205" y="1456599"/>
                <a:ext cx="686520" cy="69696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C344EF9-098C-9A20-AC58-2588194A2B2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583205" y="1447599"/>
                  <a:ext cx="704160" cy="71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475E009-0FA5-E035-8045-81C199855DC6}"/>
                    </a:ext>
                  </a:extLst>
                </p14:cNvPr>
                <p14:cNvContentPartPr/>
                <p14:nvPr/>
              </p14:nvContentPartPr>
              <p14:xfrm>
                <a:off x="6172525" y="1333479"/>
                <a:ext cx="71280" cy="1051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475E009-0FA5-E035-8045-81C199855DC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163525" y="1324839"/>
                  <a:ext cx="889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9F87C3A-C723-0554-33CA-A7D83544A00E}"/>
                    </a:ext>
                  </a:extLst>
                </p14:cNvPr>
                <p14:cNvContentPartPr/>
                <p14:nvPr/>
              </p14:nvContentPartPr>
              <p14:xfrm>
                <a:off x="6093685" y="1284159"/>
                <a:ext cx="128160" cy="1321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9F87C3A-C723-0554-33CA-A7D83544A00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084685" y="1275159"/>
                  <a:ext cx="1458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C3C04D3-8338-DD6E-25C6-9AD85A7DFF11}"/>
                    </a:ext>
                  </a:extLst>
                </p14:cNvPr>
                <p14:cNvContentPartPr/>
                <p14:nvPr/>
              </p14:nvContentPartPr>
              <p14:xfrm>
                <a:off x="6279085" y="1330239"/>
                <a:ext cx="113760" cy="1198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C3C04D3-8338-DD6E-25C6-9AD85A7DFF1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270085" y="1321599"/>
                  <a:ext cx="131400" cy="13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E08B12E0-15CF-B57B-A68D-C0C6E0570EEB}"/>
                  </a:ext>
                </a:extLst>
              </p14:cNvPr>
              <p14:cNvContentPartPr/>
              <p14:nvPr/>
            </p14:nvContentPartPr>
            <p14:xfrm>
              <a:off x="6925285" y="2427159"/>
              <a:ext cx="1310040" cy="10249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E08B12E0-15CF-B57B-A68D-C0C6E0570EE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916285" y="2418519"/>
                <a:ext cx="1327680" cy="10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48D4AC12-0E7D-B890-07C3-0A64FC2C4F95}"/>
                  </a:ext>
                </a:extLst>
              </p14:cNvPr>
              <p14:cNvContentPartPr/>
              <p14:nvPr/>
            </p14:nvContentPartPr>
            <p14:xfrm>
              <a:off x="5119525" y="3054279"/>
              <a:ext cx="706680" cy="5313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48D4AC12-0E7D-B890-07C3-0A64FC2C4F95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110525" y="3045279"/>
                <a:ext cx="724320" cy="54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21080E9A-6594-D74A-B0E8-4C591614598D}"/>
              </a:ext>
            </a:extLst>
          </p:cNvPr>
          <p:cNvGrpSpPr/>
          <p:nvPr/>
        </p:nvGrpSpPr>
        <p:grpSpPr>
          <a:xfrm>
            <a:off x="8028685" y="3970839"/>
            <a:ext cx="958320" cy="413640"/>
            <a:chOff x="8028685" y="3970839"/>
            <a:chExt cx="958320" cy="413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1796955-F828-8DF6-D745-28A2AA774C66}"/>
                    </a:ext>
                  </a:extLst>
                </p14:cNvPr>
                <p14:cNvContentPartPr/>
                <p14:nvPr/>
              </p14:nvContentPartPr>
              <p14:xfrm>
                <a:off x="8028685" y="3970839"/>
                <a:ext cx="958320" cy="4136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1796955-F828-8DF6-D745-28A2AA774C6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019685" y="3962199"/>
                  <a:ext cx="97596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A62D34B-8782-E57B-B52A-BDFDB8A9C730}"/>
                    </a:ext>
                  </a:extLst>
                </p14:cNvPr>
                <p14:cNvContentPartPr/>
                <p14:nvPr/>
              </p14:nvContentPartPr>
              <p14:xfrm>
                <a:off x="8783965" y="4301679"/>
                <a:ext cx="7560" cy="122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A62D34B-8782-E57B-B52A-BDFDB8A9C73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774965" y="4293039"/>
                  <a:ext cx="25200" cy="2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D34AE3C-B534-85A3-6C80-ECD855038C29}"/>
                  </a:ext>
                </a:extLst>
              </p14:cNvPr>
              <p14:cNvContentPartPr/>
              <p14:nvPr/>
            </p14:nvContentPartPr>
            <p14:xfrm>
              <a:off x="5649085" y="3471879"/>
              <a:ext cx="6840" cy="576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D34AE3C-B534-85A3-6C80-ECD855038C29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640085" y="3463239"/>
                <a:ext cx="2448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77B19C3-9BED-A480-944C-BBC2D7B090D2}"/>
              </a:ext>
            </a:extLst>
          </p:cNvPr>
          <p:cNvGrpSpPr/>
          <p:nvPr/>
        </p:nvGrpSpPr>
        <p:grpSpPr>
          <a:xfrm>
            <a:off x="6765805" y="1661799"/>
            <a:ext cx="3261240" cy="1578600"/>
            <a:chOff x="6765805" y="1661799"/>
            <a:chExt cx="3261240" cy="1578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2C7F235-96BC-4A7E-B6B7-6989A74F9D7B}"/>
                    </a:ext>
                  </a:extLst>
                </p14:cNvPr>
                <p14:cNvContentPartPr/>
                <p14:nvPr/>
              </p14:nvContentPartPr>
              <p14:xfrm>
                <a:off x="6765805" y="1661799"/>
                <a:ext cx="810360" cy="7732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2C7F235-96BC-4A7E-B6B7-6989A74F9D7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757165" y="1652799"/>
                  <a:ext cx="828000" cy="79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85556D9-F057-83E1-2A41-1C2DE6FB2FE1}"/>
                    </a:ext>
                  </a:extLst>
                </p14:cNvPr>
                <p14:cNvContentPartPr/>
                <p14:nvPr/>
              </p14:nvContentPartPr>
              <p14:xfrm>
                <a:off x="7103125" y="2758359"/>
                <a:ext cx="63360" cy="961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85556D9-F057-83E1-2A41-1C2DE6FB2FE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094125" y="2749719"/>
                  <a:ext cx="8100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1779952-32F1-1F40-6951-EA1415085054}"/>
                    </a:ext>
                  </a:extLst>
                </p14:cNvPr>
                <p14:cNvContentPartPr/>
                <p14:nvPr/>
              </p14:nvContentPartPr>
              <p14:xfrm>
                <a:off x="7009885" y="2638479"/>
                <a:ext cx="163800" cy="1890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1779952-32F1-1F40-6951-EA141508505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01245" y="2629839"/>
                  <a:ext cx="1814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5685920-98CE-A0FB-0809-059B39D41A0A}"/>
                    </a:ext>
                  </a:extLst>
                </p14:cNvPr>
                <p14:cNvContentPartPr/>
                <p14:nvPr/>
              </p14:nvContentPartPr>
              <p14:xfrm>
                <a:off x="7278805" y="2768079"/>
                <a:ext cx="48600" cy="669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5685920-98CE-A0FB-0809-059B39D41A0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70165" y="2759079"/>
                  <a:ext cx="662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D32135F-34D8-5D93-CFDF-D0920F2A06C8}"/>
                    </a:ext>
                  </a:extLst>
                </p14:cNvPr>
                <p14:cNvContentPartPr/>
                <p14:nvPr/>
              </p14:nvContentPartPr>
              <p14:xfrm>
                <a:off x="7300405" y="2733519"/>
                <a:ext cx="107280" cy="9000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D32135F-34D8-5D93-CFDF-D0920F2A06C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291765" y="2724519"/>
                  <a:ext cx="1249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F4AA619-050F-8FD2-A3E6-C52EFA66538D}"/>
                    </a:ext>
                  </a:extLst>
                </p14:cNvPr>
                <p14:cNvContentPartPr/>
                <p14:nvPr/>
              </p14:nvContentPartPr>
              <p14:xfrm>
                <a:off x="7313005" y="2501679"/>
                <a:ext cx="110160" cy="1206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F4AA619-050F-8FD2-A3E6-C52EFA66538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304005" y="2493039"/>
                  <a:ext cx="12780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026ACEC-1F59-825C-CBB2-4E9946A55A55}"/>
                    </a:ext>
                  </a:extLst>
                </p14:cNvPr>
                <p14:cNvContentPartPr/>
                <p14:nvPr/>
              </p14:nvContentPartPr>
              <p14:xfrm>
                <a:off x="7448365" y="2966079"/>
                <a:ext cx="60120" cy="69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026ACEC-1F59-825C-CBB2-4E9946A55A5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439365" y="2957439"/>
                  <a:ext cx="777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C9AFF22-E40C-CB4F-3C28-EEAA8D7C5A3F}"/>
                    </a:ext>
                  </a:extLst>
                </p14:cNvPr>
                <p14:cNvContentPartPr/>
                <p14:nvPr/>
              </p14:nvContentPartPr>
              <p14:xfrm>
                <a:off x="7379965" y="2870319"/>
                <a:ext cx="120240" cy="1634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C9AFF22-E40C-CB4F-3C28-EEAA8D7C5A3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371325" y="2861319"/>
                  <a:ext cx="1378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258A777-BFD6-D447-8649-B592E084F148}"/>
                    </a:ext>
                  </a:extLst>
                </p14:cNvPr>
                <p14:cNvContentPartPr/>
                <p14:nvPr/>
              </p14:nvContentPartPr>
              <p14:xfrm>
                <a:off x="7436125" y="2902719"/>
                <a:ext cx="136080" cy="1936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258A777-BFD6-D447-8649-B592E084F14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427125" y="2894079"/>
                  <a:ext cx="1537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B89AE50-349A-9526-32D0-B1495B51D4D1}"/>
                    </a:ext>
                  </a:extLst>
                </p14:cNvPr>
                <p14:cNvContentPartPr/>
                <p14:nvPr/>
              </p14:nvContentPartPr>
              <p14:xfrm>
                <a:off x="7547005" y="2755119"/>
                <a:ext cx="101520" cy="12600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B89AE50-349A-9526-32D0-B1495B51D4D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538365" y="2746479"/>
                  <a:ext cx="1191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5DC44D3-C437-1960-E6F5-B00AFD9C7126}"/>
                    </a:ext>
                  </a:extLst>
                </p14:cNvPr>
                <p14:cNvContentPartPr/>
                <p14:nvPr/>
              </p14:nvContentPartPr>
              <p14:xfrm>
                <a:off x="7728445" y="3117279"/>
                <a:ext cx="91800" cy="12312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5DC44D3-C437-1960-E6F5-B00AFD9C712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719805" y="3108279"/>
                  <a:ext cx="1094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259524B-3D36-CB7E-8F5D-45297805C411}"/>
                    </a:ext>
                  </a:extLst>
                </p14:cNvPr>
                <p14:cNvContentPartPr/>
                <p14:nvPr/>
              </p14:nvContentPartPr>
              <p14:xfrm>
                <a:off x="7659325" y="3100359"/>
                <a:ext cx="131400" cy="738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259524B-3D36-CB7E-8F5D-45297805C41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650685" y="3091359"/>
                  <a:ext cx="1490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623CF01-1960-7FE6-4707-D3B5D9BBD0E1}"/>
                    </a:ext>
                  </a:extLst>
                </p14:cNvPr>
                <p14:cNvContentPartPr/>
                <p14:nvPr/>
              </p14:nvContentPartPr>
              <p14:xfrm>
                <a:off x="7869205" y="3147159"/>
                <a:ext cx="84600" cy="655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623CF01-1960-7FE6-4707-D3B5D9BBD0E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860565" y="3138519"/>
                  <a:ext cx="10224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495BDC4-88E3-3B66-A446-DB4459A5A3DD}"/>
                    </a:ext>
                  </a:extLst>
                </p14:cNvPr>
                <p14:cNvContentPartPr/>
                <p14:nvPr/>
              </p14:nvContentPartPr>
              <p14:xfrm>
                <a:off x="7835725" y="2885439"/>
                <a:ext cx="126360" cy="1501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495BDC4-88E3-3B66-A446-DB4459A5A3D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826725" y="2876439"/>
                  <a:ext cx="1440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F0F242A-11BA-21E2-7EEE-65E2910FC573}"/>
                    </a:ext>
                  </a:extLst>
                </p14:cNvPr>
                <p14:cNvContentPartPr/>
                <p14:nvPr/>
              </p14:nvContentPartPr>
              <p14:xfrm>
                <a:off x="8026525" y="2601039"/>
                <a:ext cx="357480" cy="2844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F0F242A-11BA-21E2-7EEE-65E2910FC57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017525" y="2592039"/>
                  <a:ext cx="37512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39D2699-D894-472C-2ABD-8C6F1399857B}"/>
                    </a:ext>
                  </a:extLst>
                </p14:cNvPr>
                <p14:cNvContentPartPr/>
                <p14:nvPr/>
              </p14:nvContentPartPr>
              <p14:xfrm>
                <a:off x="8172325" y="2709039"/>
                <a:ext cx="249120" cy="2196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39D2699-D894-472C-2ABD-8C6F1399857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163325" y="2700399"/>
                  <a:ext cx="2667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D78F0B4-626D-C2FD-C3F3-3636813825F6}"/>
                    </a:ext>
                  </a:extLst>
                </p14:cNvPr>
                <p14:cNvContentPartPr/>
                <p14:nvPr/>
              </p14:nvContentPartPr>
              <p14:xfrm>
                <a:off x="8318125" y="2537319"/>
                <a:ext cx="187560" cy="1868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D78F0B4-626D-C2FD-C3F3-3636813825F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309125" y="2528319"/>
                  <a:ext cx="2052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034DAA9-CEEA-54DC-FFA2-17F30C7E74DE}"/>
                    </a:ext>
                  </a:extLst>
                </p14:cNvPr>
                <p14:cNvContentPartPr/>
                <p14:nvPr/>
              </p14:nvContentPartPr>
              <p14:xfrm>
                <a:off x="8350525" y="2608959"/>
                <a:ext cx="99000" cy="1180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034DAA9-CEEA-54DC-FFA2-17F30C7E74D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341525" y="2600319"/>
                  <a:ext cx="1166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6272307-8440-171F-3055-8016D9B22DEE}"/>
                    </a:ext>
                  </a:extLst>
                </p14:cNvPr>
                <p14:cNvContentPartPr/>
                <p14:nvPr/>
              </p14:nvContentPartPr>
              <p14:xfrm>
                <a:off x="8619085" y="2394039"/>
                <a:ext cx="60480" cy="15372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6272307-8440-171F-3055-8016D9B22DE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610085" y="2385039"/>
                  <a:ext cx="781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6FB5E4E-54B4-FC1F-A51F-38CFA271E0C5}"/>
                    </a:ext>
                  </a:extLst>
                </p14:cNvPr>
                <p14:cNvContentPartPr/>
                <p14:nvPr/>
              </p14:nvContentPartPr>
              <p14:xfrm>
                <a:off x="8726725" y="2263359"/>
                <a:ext cx="200520" cy="20052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6FB5E4E-54B4-FC1F-A51F-38CFA271E0C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717725" y="2254719"/>
                  <a:ext cx="2181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E84D994-45FA-B8AA-E71A-6E07131CE811}"/>
                    </a:ext>
                  </a:extLst>
                </p14:cNvPr>
                <p14:cNvContentPartPr/>
                <p14:nvPr/>
              </p14:nvContentPartPr>
              <p14:xfrm>
                <a:off x="8855605" y="2167599"/>
                <a:ext cx="80280" cy="1051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E84D994-45FA-B8AA-E71A-6E07131CE81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846965" y="2158599"/>
                  <a:ext cx="979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96C2116-7173-AE50-12EC-4A9752E8379F}"/>
                    </a:ext>
                  </a:extLst>
                </p14:cNvPr>
                <p14:cNvContentPartPr/>
                <p14:nvPr/>
              </p14:nvContentPartPr>
              <p14:xfrm>
                <a:off x="8972605" y="1993359"/>
                <a:ext cx="146160" cy="2271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96C2116-7173-AE50-12EC-4A9752E8379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963965" y="1984719"/>
                  <a:ext cx="1638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6652AFA-23C3-3D25-D065-342730C385B9}"/>
                    </a:ext>
                  </a:extLst>
                </p14:cNvPr>
                <p14:cNvContentPartPr/>
                <p14:nvPr/>
              </p14:nvContentPartPr>
              <p14:xfrm>
                <a:off x="8679925" y="2674479"/>
                <a:ext cx="75600" cy="16488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6652AFA-23C3-3D25-D065-342730C385B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670925" y="2665479"/>
                  <a:ext cx="932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E6CB1DF-53E3-0868-113F-6D025DCB5DCE}"/>
                    </a:ext>
                  </a:extLst>
                </p14:cNvPr>
                <p14:cNvContentPartPr/>
                <p14:nvPr/>
              </p14:nvContentPartPr>
              <p14:xfrm>
                <a:off x="8811685" y="2651799"/>
                <a:ext cx="91800" cy="680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E6CB1DF-53E3-0868-113F-6D025DCB5DC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803045" y="2642799"/>
                  <a:ext cx="1094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F8112C8-313F-895F-50DA-BB59CBCE3FB7}"/>
                    </a:ext>
                  </a:extLst>
                </p14:cNvPr>
                <p14:cNvContentPartPr/>
                <p14:nvPr/>
              </p14:nvContentPartPr>
              <p14:xfrm>
                <a:off x="8913205" y="2560719"/>
                <a:ext cx="54000" cy="957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F8112C8-313F-895F-50DA-BB59CBCE3FB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904205" y="2552079"/>
                  <a:ext cx="716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C24E7C7-33DE-9CC0-3951-5B25F7B50963}"/>
                    </a:ext>
                  </a:extLst>
                </p14:cNvPr>
                <p14:cNvContentPartPr/>
                <p14:nvPr/>
              </p14:nvContentPartPr>
              <p14:xfrm>
                <a:off x="8995645" y="2450919"/>
                <a:ext cx="117000" cy="20268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C24E7C7-33DE-9CC0-3951-5B25F7B5096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987005" y="2442279"/>
                  <a:ext cx="1346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8ED441D-95D3-D77D-ED5F-56688466BDDD}"/>
                    </a:ext>
                  </a:extLst>
                </p14:cNvPr>
                <p14:cNvContentPartPr/>
                <p14:nvPr/>
              </p14:nvContentPartPr>
              <p14:xfrm>
                <a:off x="9114445" y="1955559"/>
                <a:ext cx="365040" cy="5166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8ED441D-95D3-D77D-ED5F-56688466BDD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105445" y="1946919"/>
                  <a:ext cx="382680" cy="53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352AE7E-2209-4370-15E0-E2E3B0112F3D}"/>
                    </a:ext>
                  </a:extLst>
                </p14:cNvPr>
                <p14:cNvContentPartPr/>
                <p14:nvPr/>
              </p14:nvContentPartPr>
              <p14:xfrm>
                <a:off x="8882605" y="2968599"/>
                <a:ext cx="61560" cy="9036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352AE7E-2209-4370-15E0-E2E3B0112F3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873965" y="2959959"/>
                  <a:ext cx="792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3D60061-A233-913E-EBD4-60C8CE524B38}"/>
                    </a:ext>
                  </a:extLst>
                </p14:cNvPr>
                <p14:cNvContentPartPr/>
                <p14:nvPr/>
              </p14:nvContentPartPr>
              <p14:xfrm>
                <a:off x="8870725" y="2966439"/>
                <a:ext cx="130680" cy="1764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3D60061-A233-913E-EBD4-60C8CE524B3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862085" y="2957799"/>
                  <a:ext cx="1483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A45EA07-F3F5-B976-B5AB-4BD28A57B960}"/>
                    </a:ext>
                  </a:extLst>
                </p14:cNvPr>
                <p14:cNvContentPartPr/>
                <p14:nvPr/>
              </p14:nvContentPartPr>
              <p14:xfrm>
                <a:off x="8919685" y="2830719"/>
                <a:ext cx="208080" cy="14040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A45EA07-F3F5-B976-B5AB-4BD28A57B96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911045" y="2822079"/>
                  <a:ext cx="2257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8A8CD116-24D0-C36C-12A0-F1C85A6C1BAC}"/>
                    </a:ext>
                  </a:extLst>
                </p14:cNvPr>
                <p14:cNvContentPartPr/>
                <p14:nvPr/>
              </p14:nvContentPartPr>
              <p14:xfrm>
                <a:off x="9189685" y="2623719"/>
                <a:ext cx="72720" cy="1699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A8CD116-24D0-C36C-12A0-F1C85A6C1BA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181045" y="2614719"/>
                  <a:ext cx="903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BDE427F-4CEE-124E-14DB-507784B9611B}"/>
                    </a:ext>
                  </a:extLst>
                </p14:cNvPr>
                <p14:cNvContentPartPr/>
                <p14:nvPr/>
              </p14:nvContentPartPr>
              <p14:xfrm>
                <a:off x="9275725" y="2609319"/>
                <a:ext cx="127800" cy="16776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BDE427F-4CEE-124E-14DB-507784B9611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266725" y="2600319"/>
                  <a:ext cx="1454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BD98030-AA84-73D7-ABF5-85B8492524B2}"/>
                    </a:ext>
                  </a:extLst>
                </p14:cNvPr>
                <p14:cNvContentPartPr/>
                <p14:nvPr/>
              </p14:nvContentPartPr>
              <p14:xfrm>
                <a:off x="9390205" y="2385039"/>
                <a:ext cx="221400" cy="24228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BD98030-AA84-73D7-ABF5-85B8492524B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381565" y="2376399"/>
                  <a:ext cx="2390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10C3D3F-EE58-BA52-039E-8031C80C874D}"/>
                    </a:ext>
                  </a:extLst>
                </p14:cNvPr>
                <p14:cNvContentPartPr/>
                <p14:nvPr/>
              </p14:nvContentPartPr>
              <p14:xfrm>
                <a:off x="9568405" y="2227359"/>
                <a:ext cx="78480" cy="17208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10C3D3F-EE58-BA52-039E-8031C80C874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559765" y="2218719"/>
                  <a:ext cx="961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4CF11D3-77CB-A27F-C227-E76695E5BFF9}"/>
                    </a:ext>
                  </a:extLst>
                </p14:cNvPr>
                <p14:cNvContentPartPr/>
                <p14:nvPr/>
              </p14:nvContentPartPr>
              <p14:xfrm>
                <a:off x="9622045" y="2278479"/>
                <a:ext cx="105120" cy="630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4CF11D3-77CB-A27F-C227-E76695E5BFF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613405" y="2269839"/>
                  <a:ext cx="1227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9EFE6E7-56D3-4CA0-7953-BE4F9B85BED1}"/>
                    </a:ext>
                  </a:extLst>
                </p14:cNvPr>
                <p14:cNvContentPartPr/>
                <p14:nvPr/>
              </p14:nvContentPartPr>
              <p14:xfrm>
                <a:off x="9741565" y="2159319"/>
                <a:ext cx="161640" cy="13320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9EFE6E7-56D3-4CA0-7953-BE4F9B85BED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732565" y="2150679"/>
                  <a:ext cx="1792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2A279F2-C56C-8A11-5AC1-BFD7C3C0790E}"/>
                    </a:ext>
                  </a:extLst>
                </p14:cNvPr>
                <p14:cNvContentPartPr/>
                <p14:nvPr/>
              </p14:nvContentPartPr>
              <p14:xfrm>
                <a:off x="9957205" y="2188479"/>
                <a:ext cx="69840" cy="6336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2A279F2-C56C-8A11-5AC1-BFD7C3C0790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948565" y="2179839"/>
                  <a:ext cx="87480" cy="81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7164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4DCA53F-06D1-A4E1-2ACE-FE0213C55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t="3955" r="3992" b="16410"/>
          <a:stretch/>
        </p:blipFill>
        <p:spPr>
          <a:xfrm>
            <a:off x="5449352" y="46037"/>
            <a:ext cx="6197111" cy="6898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26A0D-8C56-4DC8-98BC-DC97EA9FC50E}"/>
              </a:ext>
            </a:extLst>
          </p:cNvPr>
          <p:cNvSpPr txBox="1"/>
          <p:nvPr/>
        </p:nvSpPr>
        <p:spPr>
          <a:xfrm>
            <a:off x="396536" y="5850677"/>
            <a:ext cx="4345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https://www.imf.org/en/Publications/fandd/issues/2021/12/Journey-covid-19-vaccine-Stanley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5B3468-9288-4462-9461-058CE025C9C2}"/>
              </a:ext>
            </a:extLst>
          </p:cNvPr>
          <p:cNvSpPr txBox="1"/>
          <p:nvPr/>
        </p:nvSpPr>
        <p:spPr>
          <a:xfrm>
            <a:off x="449459" y="1618492"/>
            <a:ext cx="4292653" cy="369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63" indent="-365163">
              <a:buFont typeface="Arial" panose="020B0604020202020204" pitchFamily="34" charset="0"/>
              <a:buChar char="•"/>
            </a:pPr>
            <a:r>
              <a:rPr lang="en-US" sz="2129" dirty="0">
                <a:latin typeface="Arial" panose="020B0604020202020204" pitchFamily="34" charset="0"/>
              </a:rPr>
              <a:t>Some diseases still do not have vaccines (Malaria, HIV)</a:t>
            </a:r>
          </a:p>
          <a:p>
            <a:pPr marL="365163" indent="-365163">
              <a:buFont typeface="Arial" panose="020B0604020202020204" pitchFamily="34" charset="0"/>
              <a:buChar char="•"/>
            </a:pPr>
            <a:endParaRPr lang="en-US" sz="2129" dirty="0">
              <a:latin typeface="Arial" panose="020B0604020202020204" pitchFamily="34" charset="0"/>
            </a:endParaRPr>
          </a:p>
          <a:p>
            <a:pPr marL="365163" indent="-365163">
              <a:buFont typeface="Arial" panose="020B0604020202020204" pitchFamily="34" charset="0"/>
              <a:buChar char="•"/>
            </a:pPr>
            <a:r>
              <a:rPr lang="en-US" sz="2129" dirty="0">
                <a:latin typeface="Arial" panose="020B0604020202020204" pitchFamily="34" charset="0"/>
              </a:rPr>
              <a:t>Many diseases are controlled by vaccination (Typhoid, Meningitis, Whooping cough, polio, chickenpox, measles,…)</a:t>
            </a:r>
          </a:p>
          <a:p>
            <a:pPr marL="365163" indent="-365163">
              <a:buFont typeface="Arial" panose="020B0604020202020204" pitchFamily="34" charset="0"/>
              <a:buChar char="•"/>
            </a:pPr>
            <a:endParaRPr lang="en-US" sz="2129" dirty="0">
              <a:latin typeface="Arial" panose="020B0604020202020204" pitchFamily="34" charset="0"/>
            </a:endParaRPr>
          </a:p>
          <a:p>
            <a:pPr marL="365163" indent="-365163">
              <a:buFont typeface="Arial" panose="020B0604020202020204" pitchFamily="34" charset="0"/>
              <a:buChar char="•"/>
            </a:pPr>
            <a:r>
              <a:rPr lang="en-US" sz="2129" dirty="0">
                <a:latin typeface="Arial" panose="020B0604020202020204" pitchFamily="34" charset="0"/>
              </a:rPr>
              <a:t>A few diseases have been completely eliminated by vaccination (Smallpox)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92B5F-584B-91D6-9758-B9E175425809}"/>
              </a:ext>
            </a:extLst>
          </p:cNvPr>
          <p:cNvSpPr txBox="1"/>
          <p:nvPr/>
        </p:nvSpPr>
        <p:spPr>
          <a:xfrm>
            <a:off x="1158081" y="427037"/>
            <a:ext cx="3179818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Vaccine History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14B6655-F18E-35F8-DB2A-140E0793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C226-6D6C-4C8E-8684-F2348E2B4C3A}" type="datetime1">
              <a:rPr lang="en-US" smtClean="0"/>
              <a:t>9/14/2024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A63834-552F-926D-6400-390FE738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59ECFF-53DC-9907-2876-5D4BFF3F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540D84B-2B5D-CFAE-0DE6-657ACAAACB7B}"/>
                  </a:ext>
                </a:extLst>
              </p14:cNvPr>
              <p14:cNvContentPartPr/>
              <p14:nvPr/>
            </p14:nvContentPartPr>
            <p14:xfrm>
              <a:off x="5906125" y="711039"/>
              <a:ext cx="590760" cy="325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540D84B-2B5D-CFAE-0DE6-657ACAAACB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7485" y="702399"/>
                <a:ext cx="60840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E4D0EBC-3B9C-EB29-0611-973950501B65}"/>
                  </a:ext>
                </a:extLst>
              </p14:cNvPr>
              <p14:cNvContentPartPr/>
              <p14:nvPr/>
            </p14:nvContentPartPr>
            <p14:xfrm>
              <a:off x="10710685" y="575319"/>
              <a:ext cx="651240" cy="3456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E4D0EBC-3B9C-EB29-0611-973950501B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02045" y="566319"/>
                <a:ext cx="66888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83F907-08FB-BC84-4660-922A20AF9130}"/>
                  </a:ext>
                </a:extLst>
              </p14:cNvPr>
              <p14:cNvContentPartPr/>
              <p14:nvPr/>
            </p14:nvContentPartPr>
            <p14:xfrm>
              <a:off x="6078925" y="1111359"/>
              <a:ext cx="430920" cy="335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83F907-08FB-BC84-4660-922A20AF91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0285" y="1102359"/>
                <a:ext cx="44856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43B007F-2DD2-258F-36C3-F1F7D79671C3}"/>
                  </a:ext>
                </a:extLst>
              </p14:cNvPr>
              <p14:cNvContentPartPr/>
              <p14:nvPr/>
            </p14:nvContentPartPr>
            <p14:xfrm>
              <a:off x="10486045" y="955479"/>
              <a:ext cx="745560" cy="453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43B007F-2DD2-258F-36C3-F1F7D79671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77405" y="946839"/>
                <a:ext cx="763200" cy="47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ACA23E82-93F6-793D-6704-B93157155A3D}"/>
              </a:ext>
            </a:extLst>
          </p:cNvPr>
          <p:cNvGrpSpPr/>
          <p:nvPr/>
        </p:nvGrpSpPr>
        <p:grpSpPr>
          <a:xfrm>
            <a:off x="10977805" y="6104199"/>
            <a:ext cx="212760" cy="236880"/>
            <a:chOff x="10977805" y="6104199"/>
            <a:chExt cx="212760" cy="236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1E46D15-ABCC-036C-CFB4-BCBCAC87CC48}"/>
                    </a:ext>
                  </a:extLst>
                </p14:cNvPr>
                <p14:cNvContentPartPr/>
                <p14:nvPr/>
              </p14:nvContentPartPr>
              <p14:xfrm>
                <a:off x="11030005" y="6296079"/>
                <a:ext cx="9720" cy="140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1E46D15-ABCC-036C-CFB4-BCBCAC87CC4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021365" y="6287439"/>
                  <a:ext cx="273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7E077CE-814B-EFBE-EA3E-008225CB9C2F}"/>
                    </a:ext>
                  </a:extLst>
                </p14:cNvPr>
                <p14:cNvContentPartPr/>
                <p14:nvPr/>
              </p14:nvContentPartPr>
              <p14:xfrm>
                <a:off x="10977805" y="6104199"/>
                <a:ext cx="212760" cy="2368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7E077CE-814B-EFBE-EA3E-008225CB9C2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969165" y="6095559"/>
                  <a:ext cx="230400" cy="25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34E101-1E62-0579-0EC1-14704CB1419C}"/>
                  </a:ext>
                </a:extLst>
              </p14:cNvPr>
              <p14:cNvContentPartPr/>
              <p14:nvPr/>
            </p14:nvContentPartPr>
            <p14:xfrm>
              <a:off x="9990685" y="3793359"/>
              <a:ext cx="424800" cy="360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34E101-1E62-0579-0EC1-14704CB1419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81685" y="3784359"/>
                <a:ext cx="44244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CE99EF1-0534-E76C-D3FF-9CE611D34BA4}"/>
                  </a:ext>
                </a:extLst>
              </p14:cNvPr>
              <p14:cNvContentPartPr/>
              <p14:nvPr/>
            </p14:nvContentPartPr>
            <p14:xfrm>
              <a:off x="9350965" y="3616959"/>
              <a:ext cx="910800" cy="343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CE99EF1-0534-E76C-D3FF-9CE611D34BA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341965" y="3608319"/>
                <a:ext cx="92844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709B5A4-EB51-3250-BD48-D06B6F3A2F3C}"/>
                  </a:ext>
                </a:extLst>
              </p14:cNvPr>
              <p14:cNvContentPartPr/>
              <p14:nvPr/>
            </p14:nvContentPartPr>
            <p14:xfrm>
              <a:off x="8468605" y="4055439"/>
              <a:ext cx="223200" cy="514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709B5A4-EB51-3250-BD48-D06B6F3A2F3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59965" y="4046439"/>
                <a:ext cx="24084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8A7ACBF-77B9-0D73-2A1F-15DA13F78445}"/>
                  </a:ext>
                </a:extLst>
              </p14:cNvPr>
              <p14:cNvContentPartPr/>
              <p14:nvPr/>
            </p14:nvContentPartPr>
            <p14:xfrm>
              <a:off x="10378045" y="4093599"/>
              <a:ext cx="136080" cy="86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8A7ACBF-77B9-0D73-2A1F-15DA13F7844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369045" y="4084599"/>
                <a:ext cx="1537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500E8C-274E-BC06-54E0-6965839CA168}"/>
                  </a:ext>
                </a:extLst>
              </p14:cNvPr>
              <p14:cNvContentPartPr/>
              <p14:nvPr/>
            </p14:nvContentPartPr>
            <p14:xfrm>
              <a:off x="5888485" y="681519"/>
              <a:ext cx="647280" cy="363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500E8C-274E-BC06-54E0-6965839CA16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79845" y="672879"/>
                <a:ext cx="66492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9BA9180-D105-0473-AC46-DF5FD27A6C7E}"/>
                  </a:ext>
                </a:extLst>
              </p14:cNvPr>
              <p14:cNvContentPartPr/>
              <p14:nvPr/>
            </p14:nvContentPartPr>
            <p14:xfrm>
              <a:off x="10546885" y="5569239"/>
              <a:ext cx="816840" cy="352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9BA9180-D105-0473-AC46-DF5FD27A6C7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537885" y="5560599"/>
                <a:ext cx="83448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CB6EBBC-23EC-0176-C9F7-50D0BE6406F8}"/>
                  </a:ext>
                </a:extLst>
              </p14:cNvPr>
              <p14:cNvContentPartPr/>
              <p14:nvPr/>
            </p14:nvContentPartPr>
            <p14:xfrm>
              <a:off x="4131685" y="4592199"/>
              <a:ext cx="83880" cy="36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CB6EBBC-23EC-0176-C9F7-50D0BE6406F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22685" y="4583559"/>
                <a:ext cx="101520" cy="5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3059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8FD67A-0737-478F-8E03-BD79019A2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76" y="731837"/>
            <a:ext cx="2374407" cy="1780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7EF4F-4813-4FA0-BA99-A30D48BEB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648" y="926449"/>
            <a:ext cx="1801325" cy="1650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DE3FB-ECC8-4A63-84DD-A00080639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599" y="3295149"/>
            <a:ext cx="3303345" cy="2202230"/>
          </a:xfrm>
          <a:prstGeom prst="rect">
            <a:avLst/>
          </a:prstGeom>
        </p:spPr>
      </p:pic>
      <p:pic>
        <p:nvPicPr>
          <p:cNvPr id="10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1406D171-8E80-4E79-9450-03DD42B05C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8" t="17020" r="10029" b="19814"/>
          <a:stretch/>
        </p:blipFill>
        <p:spPr>
          <a:xfrm>
            <a:off x="8580328" y="3165766"/>
            <a:ext cx="4191000" cy="2202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006B95-2B66-4A0D-BB67-29D150F41895}"/>
              </a:ext>
            </a:extLst>
          </p:cNvPr>
          <p:cNvSpPr txBox="1"/>
          <p:nvPr/>
        </p:nvSpPr>
        <p:spPr>
          <a:xfrm>
            <a:off x="3164879" y="136403"/>
            <a:ext cx="7463838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82" dirty="0">
                <a:latin typeface="Arial" panose="020B0604020202020204" pitchFamily="34" charset="0"/>
              </a:rPr>
              <a:t>Smallpox - A Success Story for Vaccination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76A271-2D83-4B0C-9B0B-04CE863A0961}"/>
              </a:ext>
            </a:extLst>
          </p:cNvPr>
          <p:cNvSpPr txBox="1"/>
          <p:nvPr/>
        </p:nvSpPr>
        <p:spPr>
          <a:xfrm>
            <a:off x="5806281" y="854332"/>
            <a:ext cx="685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Variolation (1670) provided protection by exposing people to small amounts of smallpox virus (obtained from blisters on infected people). Practice spread from Istanbul to Europe.</a:t>
            </a:r>
          </a:p>
          <a:p>
            <a:endParaRPr lang="en-US" sz="1800" dirty="0">
              <a:latin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</a:rPr>
              <a:t>Risky because smallpox was used to vaccinate (2% risk of death)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8072A-295F-465D-84DA-3D0B846A2286}"/>
              </a:ext>
            </a:extLst>
          </p:cNvPr>
          <p:cNvSpPr txBox="1"/>
          <p:nvPr/>
        </p:nvSpPr>
        <p:spPr>
          <a:xfrm>
            <a:off x="85635" y="5547943"/>
            <a:ext cx="4349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Cowpox virus: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Not lethal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Similar to smallpox virus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Causes production of </a:t>
            </a:r>
            <a:r>
              <a:rPr lang="en-US" sz="1800" b="1" i="1" dirty="0">
                <a:latin typeface="Arial" panose="020B0604020202020204" pitchFamily="34" charset="0"/>
              </a:rPr>
              <a:t>cross-reactive</a:t>
            </a:r>
            <a:r>
              <a:rPr lang="en-US" sz="1800" dirty="0">
                <a:latin typeface="Arial" panose="020B0604020202020204" pitchFamily="34" charset="0"/>
              </a:rPr>
              <a:t> antibodies that can bind to smallpox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85DDE0-85D2-486E-BC3B-4862B7121A94}"/>
              </a:ext>
            </a:extLst>
          </p:cNvPr>
          <p:cNvSpPr txBox="1"/>
          <p:nvPr/>
        </p:nvSpPr>
        <p:spPr>
          <a:xfrm>
            <a:off x="422527" y="2403988"/>
            <a:ext cx="2719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10,000 BC Smallpox – 20-90% lethality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FFDF63E1-F711-4806-82FB-A26AF221AC75}"/>
              </a:ext>
            </a:extLst>
          </p:cNvPr>
          <p:cNvSpPr/>
          <p:nvPr/>
        </p:nvSpPr>
        <p:spPr>
          <a:xfrm rot="16200000">
            <a:off x="3334885" y="1418090"/>
            <a:ext cx="226231" cy="56624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0201443E-55C9-4146-AEA6-C9901FFDFF03}"/>
              </a:ext>
            </a:extLst>
          </p:cNvPr>
          <p:cNvSpPr/>
          <p:nvPr/>
        </p:nvSpPr>
        <p:spPr>
          <a:xfrm rot="16200000">
            <a:off x="3421871" y="4396433"/>
            <a:ext cx="226231" cy="2635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C819AED6-F318-4FB4-A0D3-22F0468717F5}"/>
              </a:ext>
            </a:extLst>
          </p:cNvPr>
          <p:cNvSpPr/>
          <p:nvPr/>
        </p:nvSpPr>
        <p:spPr>
          <a:xfrm rot="3507562">
            <a:off x="2870800" y="3409175"/>
            <a:ext cx="226231" cy="72849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9F7A3DF-B7B7-467B-9CCB-76A93A8D83FA}"/>
              </a:ext>
            </a:extLst>
          </p:cNvPr>
          <p:cNvSpPr/>
          <p:nvPr/>
        </p:nvSpPr>
        <p:spPr>
          <a:xfrm rot="16200000">
            <a:off x="8191855" y="4343019"/>
            <a:ext cx="226231" cy="2635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5B4449-CEF3-4567-963C-C84BBCDB5F7D}"/>
              </a:ext>
            </a:extLst>
          </p:cNvPr>
          <p:cNvSpPr/>
          <p:nvPr/>
        </p:nvSpPr>
        <p:spPr>
          <a:xfrm>
            <a:off x="9463881" y="5774378"/>
            <a:ext cx="30296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Vaccinia virus (similar to smallpox) is one form of the current vaccine.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B6C9F1D-1BDC-9024-05C2-479A90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C7D8-7522-4238-B705-E0D9700AAA78}" type="datetime1">
              <a:rPr lang="en-US" smtClean="0"/>
              <a:t>9/14/2024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8223B0F-359B-B098-458E-C4CD6C97A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BBCCE46-5CCC-60E5-8A3C-1E052F1E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19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E3EF08-5485-A40D-2F58-727485C20DFE}"/>
              </a:ext>
            </a:extLst>
          </p:cNvPr>
          <p:cNvSpPr txBox="1"/>
          <p:nvPr/>
        </p:nvSpPr>
        <p:spPr>
          <a:xfrm>
            <a:off x="4434723" y="5497379"/>
            <a:ext cx="44167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Jenner was the first to use cowpox to vaccinate against smallpox (1796)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Vaccinated with cowpox (ill for 9 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Infected with smallpox (2 months later)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Subject did not develop smallpox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3FA377-4B14-3BB9-2C72-DD17A849A350}"/>
              </a:ext>
            </a:extLst>
          </p:cNvPr>
          <p:cNvSpPr txBox="1"/>
          <p:nvPr/>
        </p:nvSpPr>
        <p:spPr>
          <a:xfrm>
            <a:off x="8015521" y="2912618"/>
            <a:ext cx="49295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Decade in which smallpox ceased to be endemic</a:t>
            </a:r>
          </a:p>
        </p:txBody>
      </p:sp>
      <p:pic>
        <p:nvPicPr>
          <p:cNvPr id="23" name="Picture 22" descr="A close up of a map&#10;&#10;Description generated with high confidence">
            <a:extLst>
              <a:ext uri="{FF2B5EF4-FFF2-40B4-BE49-F238E27FC236}">
                <a16:creationId xmlns:a16="http://schemas.microsoft.com/office/drawing/2014/main" id="{214CC894-0CFB-710B-5576-2E2EEA8731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93" t="86960" r="23914" b="5689"/>
          <a:stretch/>
        </p:blipFill>
        <p:spPr>
          <a:xfrm>
            <a:off x="8680641" y="5329814"/>
            <a:ext cx="4217887" cy="428356"/>
          </a:xfrm>
          <a:prstGeom prst="rect">
            <a:avLst/>
          </a:prstGeom>
        </p:spPr>
      </p:pic>
      <p:pic>
        <p:nvPicPr>
          <p:cNvPr id="20" name="Picture 19" descr="A close-up of a person's arm with many bumps&#10;&#10;Description automatically generated">
            <a:extLst>
              <a:ext uri="{FF2B5EF4-FFF2-40B4-BE49-F238E27FC236}">
                <a16:creationId xmlns:a16="http://schemas.microsoft.com/office/drawing/2014/main" id="{E4C9F2A9-3768-641B-A1B7-2D5242BB9E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0" y="3519366"/>
            <a:ext cx="2388585" cy="1791439"/>
          </a:xfrm>
          <a:prstGeom prst="rect">
            <a:avLst/>
          </a:prstGeom>
        </p:spPr>
      </p:pic>
      <p:pic>
        <p:nvPicPr>
          <p:cNvPr id="25" name="Picture 24" descr="A close-up of a microscope&#10;&#10;Description automatically generated">
            <a:extLst>
              <a:ext uri="{FF2B5EF4-FFF2-40B4-BE49-F238E27FC236}">
                <a16:creationId xmlns:a16="http://schemas.microsoft.com/office/drawing/2014/main" id="{349D9938-3ACC-1D42-7D0F-0FC006DA5A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85" y="4904737"/>
            <a:ext cx="1027657" cy="14013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73DE5FA-C484-59DE-6770-5921EE1C974B}"/>
                  </a:ext>
                </a:extLst>
              </p14:cNvPr>
              <p14:cNvContentPartPr/>
              <p14:nvPr/>
            </p14:nvContentPartPr>
            <p14:xfrm>
              <a:off x="439525" y="2680959"/>
              <a:ext cx="801360" cy="433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73DE5FA-C484-59DE-6770-5921EE1C974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0525" y="2672319"/>
                <a:ext cx="819000" cy="45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0B5509F6-EB5A-8F4D-1186-4C4F7481E6D0}"/>
              </a:ext>
            </a:extLst>
          </p:cNvPr>
          <p:cNvGrpSpPr/>
          <p:nvPr/>
        </p:nvGrpSpPr>
        <p:grpSpPr>
          <a:xfrm>
            <a:off x="5959405" y="795999"/>
            <a:ext cx="1770480" cy="454680"/>
            <a:chOff x="5959405" y="795999"/>
            <a:chExt cx="1770480" cy="45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5F291AA-7A7E-404C-E1CB-7D3CBB794922}"/>
                    </a:ext>
                  </a:extLst>
                </p14:cNvPr>
                <p14:cNvContentPartPr/>
                <p14:nvPr/>
              </p14:nvContentPartPr>
              <p14:xfrm>
                <a:off x="7142365" y="1117479"/>
                <a:ext cx="587520" cy="1072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5F291AA-7A7E-404C-E1CB-7D3CBB79492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33365" y="1108839"/>
                  <a:ext cx="6051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EAE31CB-143A-AA69-70F3-24432E44F070}"/>
                    </a:ext>
                  </a:extLst>
                </p14:cNvPr>
                <p14:cNvContentPartPr/>
                <p14:nvPr/>
              </p14:nvContentPartPr>
              <p14:xfrm>
                <a:off x="6975325" y="795999"/>
                <a:ext cx="727560" cy="4359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EAE31CB-143A-AA69-70F3-24432E44F07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66325" y="786999"/>
                  <a:ext cx="74520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F4883E2-B147-826E-6532-32A41EA0981C}"/>
                    </a:ext>
                  </a:extLst>
                </p14:cNvPr>
                <p14:cNvContentPartPr/>
                <p14:nvPr/>
              </p14:nvContentPartPr>
              <p14:xfrm>
                <a:off x="5959405" y="1178679"/>
                <a:ext cx="975240" cy="720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F4883E2-B147-826E-6532-32A41EA0981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50405" y="1170039"/>
                  <a:ext cx="992880" cy="8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2D32E4-CAA6-B1F8-2E4F-36A4CFD88D01}"/>
              </a:ext>
            </a:extLst>
          </p:cNvPr>
          <p:cNvGrpSpPr/>
          <p:nvPr/>
        </p:nvGrpSpPr>
        <p:grpSpPr>
          <a:xfrm>
            <a:off x="4038805" y="1008039"/>
            <a:ext cx="1673280" cy="1517400"/>
            <a:chOff x="4038805" y="1008039"/>
            <a:chExt cx="1673280" cy="1517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7BABCF0-89FD-B21E-E712-2022D90EF3BB}"/>
                    </a:ext>
                  </a:extLst>
                </p14:cNvPr>
                <p14:cNvContentPartPr/>
                <p14:nvPr/>
              </p14:nvContentPartPr>
              <p14:xfrm>
                <a:off x="4038805" y="1008039"/>
                <a:ext cx="1673280" cy="15174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7BABCF0-89FD-B21E-E712-2022D90EF3B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29805" y="999399"/>
                  <a:ext cx="1690920" cy="153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D01E6B7-677D-9902-97DA-31BE5E4B35EA}"/>
                    </a:ext>
                  </a:extLst>
                </p14:cNvPr>
                <p14:cNvContentPartPr/>
                <p14:nvPr/>
              </p14:nvContentPartPr>
              <p14:xfrm>
                <a:off x="5126062" y="1522056"/>
                <a:ext cx="84960" cy="1612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D01E6B7-677D-9902-97DA-31BE5E4B35E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117062" y="1513416"/>
                  <a:ext cx="1026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37308DC-D16D-85AF-EA47-9BC0527CA323}"/>
                    </a:ext>
                  </a:extLst>
                </p14:cNvPr>
                <p14:cNvContentPartPr/>
                <p14:nvPr/>
              </p14:nvContentPartPr>
              <p14:xfrm>
                <a:off x="5108782" y="1600896"/>
                <a:ext cx="56160" cy="928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37308DC-D16D-85AF-EA47-9BC0527CA32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100142" y="1592256"/>
                  <a:ext cx="738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B3714E9-31CD-B86B-2A56-2F781F050831}"/>
                    </a:ext>
                  </a:extLst>
                </p14:cNvPr>
                <p14:cNvContentPartPr/>
                <p14:nvPr/>
              </p14:nvContentPartPr>
              <p14:xfrm>
                <a:off x="4818565" y="1517799"/>
                <a:ext cx="448920" cy="4276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B3714E9-31CD-B86B-2A56-2F781F05083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09925" y="1509159"/>
                  <a:ext cx="466560" cy="44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4A04160-820F-FFF8-51F7-3D39D6E742D2}"/>
                  </a:ext>
                </a:extLst>
              </p14:cNvPr>
              <p14:cNvContentPartPr/>
              <p14:nvPr/>
            </p14:nvContentPartPr>
            <p14:xfrm>
              <a:off x="2274445" y="1324839"/>
              <a:ext cx="222840" cy="2188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4A04160-820F-FFF8-51F7-3D39D6E742D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65805" y="1315839"/>
                <a:ext cx="24048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9B3B5A9-3EF9-8CA0-ED2C-F743855B820B}"/>
                  </a:ext>
                </a:extLst>
              </p14:cNvPr>
              <p14:cNvContentPartPr/>
              <p14:nvPr/>
            </p14:nvContentPartPr>
            <p14:xfrm>
              <a:off x="8070445" y="2363439"/>
              <a:ext cx="1964160" cy="561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9B3B5A9-3EF9-8CA0-ED2C-F743855B820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061805" y="2354799"/>
                <a:ext cx="19818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15D7E0A-31C4-46FB-59FB-EE917FB59DC1}"/>
                  </a:ext>
                </a:extLst>
              </p14:cNvPr>
              <p14:cNvContentPartPr/>
              <p14:nvPr/>
            </p14:nvContentPartPr>
            <p14:xfrm>
              <a:off x="10677565" y="1814439"/>
              <a:ext cx="1903320" cy="5961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15D7E0A-31C4-46FB-59FB-EE917FB59DC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668925" y="1805439"/>
                <a:ext cx="1920960" cy="61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B5A34106-7FCB-89BD-920A-144485EA3AD8}"/>
              </a:ext>
            </a:extLst>
          </p:cNvPr>
          <p:cNvGrpSpPr/>
          <p:nvPr/>
        </p:nvGrpSpPr>
        <p:grpSpPr>
          <a:xfrm>
            <a:off x="424765" y="2559639"/>
            <a:ext cx="1871640" cy="630360"/>
            <a:chOff x="424765" y="2559639"/>
            <a:chExt cx="1871640" cy="630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CC33345-E8D4-C038-739B-E017FFD97A75}"/>
                    </a:ext>
                  </a:extLst>
                </p14:cNvPr>
                <p14:cNvContentPartPr/>
                <p14:nvPr/>
              </p14:nvContentPartPr>
              <p14:xfrm>
                <a:off x="552565" y="2679159"/>
                <a:ext cx="990360" cy="6444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CC33345-E8D4-C038-739B-E017FFD97A7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43565" y="2670159"/>
                  <a:ext cx="10080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6B158FB-FBAA-EAB3-040A-D5C66475470E}"/>
                    </a:ext>
                  </a:extLst>
                </p14:cNvPr>
                <p14:cNvContentPartPr/>
                <p14:nvPr/>
              </p14:nvContentPartPr>
              <p14:xfrm>
                <a:off x="1604845" y="2639199"/>
                <a:ext cx="9360" cy="345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6B158FB-FBAA-EAB3-040A-D5C66475470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595845" y="2630199"/>
                  <a:ext cx="270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165B42F-58AE-BC8E-2F3C-E41C39F04B36}"/>
                    </a:ext>
                  </a:extLst>
                </p14:cNvPr>
                <p14:cNvContentPartPr/>
                <p14:nvPr/>
              </p14:nvContentPartPr>
              <p14:xfrm>
                <a:off x="424765" y="2559639"/>
                <a:ext cx="1871640" cy="6303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165B42F-58AE-BC8E-2F3C-E41C39F04B3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16125" y="2550999"/>
                  <a:ext cx="1889280" cy="64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BCB24E8-05D3-F479-584A-445D6780A8CC}"/>
                  </a:ext>
                </a:extLst>
              </p14:cNvPr>
              <p14:cNvContentPartPr/>
              <p14:nvPr/>
            </p14:nvContentPartPr>
            <p14:xfrm>
              <a:off x="118045" y="5360799"/>
              <a:ext cx="1522080" cy="6480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BCB24E8-05D3-F479-584A-445D6780A8C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9045" y="5352159"/>
                <a:ext cx="1539720" cy="66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1861E06-D7A6-37CD-1FEE-4F29DA69054E}"/>
                  </a:ext>
                </a:extLst>
              </p14:cNvPr>
              <p14:cNvContentPartPr/>
              <p14:nvPr/>
            </p14:nvContentPartPr>
            <p14:xfrm>
              <a:off x="1652005" y="3934479"/>
              <a:ext cx="353160" cy="3502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1861E06-D7A6-37CD-1FEE-4F29DA69054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643365" y="3925479"/>
                <a:ext cx="37080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E07F172-27EC-9319-9E84-8E4740601EBA}"/>
                  </a:ext>
                </a:extLst>
              </p14:cNvPr>
              <p14:cNvContentPartPr/>
              <p14:nvPr/>
            </p14:nvContentPartPr>
            <p14:xfrm>
              <a:off x="1558765" y="6035079"/>
              <a:ext cx="169200" cy="24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E07F172-27EC-9319-9E84-8E4740601EB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50125" y="6026079"/>
                <a:ext cx="1868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A4F9ADE-63F2-9469-D0A1-BB7EC92EBC38}"/>
                  </a:ext>
                </a:extLst>
              </p14:cNvPr>
              <p14:cNvContentPartPr/>
              <p14:nvPr/>
            </p14:nvContentPartPr>
            <p14:xfrm>
              <a:off x="2819125" y="6738159"/>
              <a:ext cx="1332000" cy="338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A4F9ADE-63F2-9469-D0A1-BB7EC92EBC3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810485" y="6729159"/>
                <a:ext cx="134964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8CBA5D6-4693-0B76-87E6-6FC03F8B634D}"/>
                  </a:ext>
                </a:extLst>
              </p14:cNvPr>
              <p14:cNvContentPartPr/>
              <p14:nvPr/>
            </p14:nvContentPartPr>
            <p14:xfrm>
              <a:off x="607285" y="6950919"/>
              <a:ext cx="909000" cy="442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8CBA5D6-4693-0B76-87E6-6FC03F8B634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98285" y="6941919"/>
                <a:ext cx="92664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DEA7D78-46D8-9BFB-DBD2-02C11CA7A6AF}"/>
                  </a:ext>
                </a:extLst>
              </p14:cNvPr>
              <p14:cNvContentPartPr/>
              <p14:nvPr/>
            </p14:nvContentPartPr>
            <p14:xfrm>
              <a:off x="7286725" y="5786679"/>
              <a:ext cx="781560" cy="3600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DEA7D78-46D8-9BFB-DBD2-02C11CA7A6A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278085" y="5778039"/>
                <a:ext cx="79920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B12A86-9EC4-E62F-89F7-5247B7387BC1}"/>
                  </a:ext>
                </a:extLst>
              </p14:cNvPr>
              <p14:cNvContentPartPr/>
              <p14:nvPr/>
            </p14:nvContentPartPr>
            <p14:xfrm>
              <a:off x="4626685" y="5805759"/>
              <a:ext cx="453960" cy="20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B12A86-9EC4-E62F-89F7-5247B7387BC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618045" y="5796759"/>
                <a:ext cx="4716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61B92F7-90E9-A17F-F6CF-FF95429D86B7}"/>
                  </a:ext>
                </a:extLst>
              </p14:cNvPr>
              <p14:cNvContentPartPr/>
              <p14:nvPr/>
            </p14:nvContentPartPr>
            <p14:xfrm>
              <a:off x="6526045" y="6404079"/>
              <a:ext cx="647280" cy="410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61B92F7-90E9-A17F-F6CF-FF95429D86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517045" y="6395079"/>
                <a:ext cx="6649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A88D29A-D2CD-579C-BDDB-021B4C49BF87}"/>
                  </a:ext>
                </a:extLst>
              </p14:cNvPr>
              <p14:cNvContentPartPr/>
              <p14:nvPr/>
            </p14:nvContentPartPr>
            <p14:xfrm>
              <a:off x="6105565" y="6311199"/>
              <a:ext cx="1168560" cy="3963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A88D29A-D2CD-579C-BDDB-021B4C49BF8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096565" y="6302559"/>
                <a:ext cx="118620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08C3F18-0186-BC25-950F-4DC178512DF2}"/>
                  </a:ext>
                </a:extLst>
              </p14:cNvPr>
              <p14:cNvContentPartPr/>
              <p14:nvPr/>
            </p14:nvContentPartPr>
            <p14:xfrm>
              <a:off x="7231285" y="6601359"/>
              <a:ext cx="776880" cy="353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08C3F18-0186-BC25-950F-4DC178512DF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22285" y="6592719"/>
                <a:ext cx="794520" cy="37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044C935B-F448-0E28-42A3-4C2E9CECFB29}"/>
              </a:ext>
            </a:extLst>
          </p:cNvPr>
          <p:cNvGrpSpPr/>
          <p:nvPr/>
        </p:nvGrpSpPr>
        <p:grpSpPr>
          <a:xfrm>
            <a:off x="8537005" y="113799"/>
            <a:ext cx="2193840" cy="603000"/>
            <a:chOff x="8537005" y="113799"/>
            <a:chExt cx="2193840" cy="603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3E5F93E-0CF2-6B86-CDEE-5897D21AE0F5}"/>
                    </a:ext>
                  </a:extLst>
                </p14:cNvPr>
                <p14:cNvContentPartPr/>
                <p14:nvPr/>
              </p14:nvContentPartPr>
              <p14:xfrm>
                <a:off x="8537005" y="113799"/>
                <a:ext cx="2193840" cy="6022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3E5F93E-0CF2-6B86-CDEE-5897D21AE0F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528365" y="105159"/>
                  <a:ext cx="2211480" cy="61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E1128FE-8E2A-A99B-0C92-5FB349CFC98F}"/>
                    </a:ext>
                  </a:extLst>
                </p14:cNvPr>
                <p14:cNvContentPartPr/>
                <p14:nvPr/>
              </p14:nvContentPartPr>
              <p14:xfrm>
                <a:off x="8657605" y="705639"/>
                <a:ext cx="828360" cy="111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E1128FE-8E2A-A99B-0C92-5FB349CFC98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648965" y="696999"/>
                  <a:ext cx="846000" cy="2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9CD98A3-E1A4-7D56-D67E-3F6EFA412A8D}"/>
                  </a:ext>
                </a:extLst>
              </p14:cNvPr>
              <p14:cNvContentPartPr/>
              <p14:nvPr/>
            </p14:nvContentPartPr>
            <p14:xfrm>
              <a:off x="38485" y="5395719"/>
              <a:ext cx="716760" cy="5504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9CD98A3-E1A4-7D56-D67E-3F6EFA412A8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9845" y="5387079"/>
                <a:ext cx="73440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4351247-B924-E507-D587-B08B6BE988F0}"/>
                  </a:ext>
                </a:extLst>
              </p14:cNvPr>
              <p14:cNvContentPartPr/>
              <p14:nvPr/>
            </p14:nvContentPartPr>
            <p14:xfrm>
              <a:off x="9503965" y="5766879"/>
              <a:ext cx="1464840" cy="3103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4351247-B924-E507-D587-B08B6BE988F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494965" y="5758239"/>
                <a:ext cx="148248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76E22E8-9D10-4B89-04BC-070B39978823}"/>
                  </a:ext>
                </a:extLst>
              </p14:cNvPr>
              <p14:cNvContentPartPr/>
              <p14:nvPr/>
            </p14:nvContentPartPr>
            <p14:xfrm>
              <a:off x="12405925" y="5276919"/>
              <a:ext cx="387000" cy="4824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76E22E8-9D10-4B89-04BC-070B3997882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2397285" y="5267919"/>
                <a:ext cx="404640" cy="50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E12D29C2-D0EE-2DBD-AF7E-42BA2A79B033}"/>
                  </a:ext>
                </a:extLst>
              </p14:cNvPr>
              <p14:cNvContentPartPr/>
              <p14:nvPr/>
            </p14:nvContentPartPr>
            <p14:xfrm>
              <a:off x="9996445" y="5223999"/>
              <a:ext cx="471240" cy="4165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E12D29C2-D0EE-2DBD-AF7E-42BA2A79B033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987445" y="5214999"/>
                <a:ext cx="488880" cy="43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8011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B33B923-9FE1-4581-80F7-01E670C8E7EB}"/>
              </a:ext>
            </a:extLst>
          </p:cNvPr>
          <p:cNvSpPr txBox="1"/>
          <p:nvPr/>
        </p:nvSpPr>
        <p:spPr>
          <a:xfrm>
            <a:off x="1904928" y="18820"/>
            <a:ext cx="9174306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82" dirty="0">
                <a:latin typeface="Arial" panose="020B0604020202020204" pitchFamily="34" charset="0"/>
              </a:rPr>
              <a:t>B-Cell Biology - From Stem Cells to Pathogen Killing.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7CD9BC-7D40-4282-BAC9-D24C30148934}"/>
              </a:ext>
            </a:extLst>
          </p:cNvPr>
          <p:cNvSpPr txBox="1"/>
          <p:nvPr/>
        </p:nvSpPr>
        <p:spPr>
          <a:xfrm>
            <a:off x="50739" y="606647"/>
            <a:ext cx="5437118" cy="644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111" indent="-125111"/>
            <a:r>
              <a:rPr lang="en-US" sz="1491" b="1" dirty="0">
                <a:latin typeface="Arial" panose="020B0604020202020204" pitchFamily="34" charset="0"/>
              </a:rPr>
              <a:t>1. </a:t>
            </a:r>
            <a:r>
              <a:rPr lang="en-US" sz="1491" dirty="0">
                <a:latin typeface="Arial" panose="020B0604020202020204" pitchFamily="34" charset="0"/>
              </a:rPr>
              <a:t>Generation of high diversity of chains during development of stem cells to B-cells in bone marrow.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491" dirty="0">
                <a:solidFill>
                  <a:srgbClr val="C00000"/>
                </a:solidFill>
                <a:latin typeface="Arial" panose="020B0604020202020204" pitchFamily="34" charset="0"/>
              </a:rPr>
              <a:t>DNA rearrangements </a:t>
            </a:r>
            <a:r>
              <a:rPr lang="en-US" sz="1491" dirty="0">
                <a:latin typeface="Arial" panose="020B0604020202020204" pitchFamily="34" charset="0"/>
              </a:rPr>
              <a:t>to generate functional exons for variable segments of both light and heavy chain.</a:t>
            </a:r>
          </a:p>
          <a:p>
            <a:pPr marL="125111" indent="-125111">
              <a:spcBef>
                <a:spcPts val="213"/>
              </a:spcBef>
            </a:pPr>
            <a:r>
              <a:rPr lang="en-US" sz="1491" b="1" dirty="0">
                <a:latin typeface="Arial" panose="020B0604020202020204" pitchFamily="34" charset="0"/>
              </a:rPr>
              <a:t>2. </a:t>
            </a:r>
            <a:r>
              <a:rPr lang="en-US" sz="1491" dirty="0">
                <a:latin typeface="Arial" panose="020B0604020202020204" pitchFamily="34" charset="0"/>
              </a:rPr>
              <a:t>Molecular &amp; cellular biology of </a:t>
            </a:r>
            <a:r>
              <a:rPr lang="en-US" sz="1491" dirty="0">
                <a:solidFill>
                  <a:srgbClr val="C00000"/>
                </a:solidFill>
                <a:latin typeface="Arial" panose="020B0604020202020204" pitchFamily="34" charset="0"/>
              </a:rPr>
              <a:t>membrane bound antibodies </a:t>
            </a:r>
            <a:r>
              <a:rPr lang="en-US" sz="1491" dirty="0">
                <a:latin typeface="Arial" panose="020B0604020202020204" pitchFamily="34" charset="0"/>
              </a:rPr>
              <a:t>on cell surface = B-cell receptor (BCR)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491" dirty="0">
                <a:latin typeface="Arial" panose="020B0604020202020204" pitchFamily="34" charset="0"/>
              </a:rPr>
              <a:t>Transcriptional enhancers, mRNA splicing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491" dirty="0">
                <a:latin typeface="Arial" panose="020B0604020202020204" pitchFamily="34" charset="0"/>
              </a:rPr>
              <a:t>Light chain and heavy chain exported to surface of B-cells.</a:t>
            </a:r>
          </a:p>
          <a:p>
            <a:pPr marL="125111" indent="-125111">
              <a:spcBef>
                <a:spcPts val="213"/>
              </a:spcBef>
            </a:pPr>
            <a:r>
              <a:rPr lang="en-US" sz="1491" b="1" dirty="0">
                <a:latin typeface="Arial" panose="020B0604020202020204" pitchFamily="34" charset="0"/>
              </a:rPr>
              <a:t>3. </a:t>
            </a:r>
            <a:r>
              <a:rPr lang="en-US" sz="1491" dirty="0">
                <a:solidFill>
                  <a:srgbClr val="C00000"/>
                </a:solidFill>
                <a:latin typeface="Arial" panose="020B0604020202020204" pitchFamily="34" charset="0"/>
              </a:rPr>
              <a:t>Self tolerance </a:t>
            </a:r>
            <a:r>
              <a:rPr lang="en-US" sz="1491" dirty="0">
                <a:latin typeface="Arial" panose="020B0604020202020204" pitchFamily="34" charset="0"/>
              </a:rPr>
              <a:t>test to prevent autoimmune diseases, autoreactive B-cells eliminated.</a:t>
            </a:r>
            <a:endParaRPr lang="en-US" sz="1491" i="1" dirty="0">
              <a:latin typeface="Arial" panose="020B0604020202020204" pitchFamily="34" charset="0"/>
            </a:endParaRPr>
          </a:p>
          <a:p>
            <a:pPr>
              <a:spcBef>
                <a:spcPts val="213"/>
              </a:spcBef>
            </a:pPr>
            <a:r>
              <a:rPr lang="en-US" sz="1491" b="1" dirty="0">
                <a:latin typeface="Arial" panose="020B0604020202020204" pitchFamily="34" charset="0"/>
              </a:rPr>
              <a:t>4. </a:t>
            </a:r>
            <a:r>
              <a:rPr lang="en-US" sz="1491" dirty="0">
                <a:latin typeface="Arial" panose="020B0604020202020204" pitchFamily="34" charset="0"/>
              </a:rPr>
              <a:t>Encounter and </a:t>
            </a:r>
            <a:r>
              <a:rPr lang="en-US" sz="1491" dirty="0">
                <a:solidFill>
                  <a:srgbClr val="C00000"/>
                </a:solidFill>
                <a:latin typeface="Arial" panose="020B0604020202020204" pitchFamily="34" charset="0"/>
              </a:rPr>
              <a:t>capture of antigen</a:t>
            </a:r>
            <a:r>
              <a:rPr lang="en-US" sz="1491" dirty="0">
                <a:latin typeface="Arial" panose="020B0604020202020204" pitchFamily="34" charset="0"/>
              </a:rPr>
              <a:t> in lymph nodes</a:t>
            </a:r>
          </a:p>
          <a:p>
            <a:pPr>
              <a:spcBef>
                <a:spcPts val="213"/>
              </a:spcBef>
            </a:pPr>
            <a:r>
              <a:rPr lang="en-US" sz="1491" b="1" dirty="0">
                <a:latin typeface="Arial" panose="020B0604020202020204" pitchFamily="34" charset="0"/>
              </a:rPr>
              <a:t>5. </a:t>
            </a:r>
            <a:r>
              <a:rPr lang="en-US" sz="1491" dirty="0">
                <a:latin typeface="Arial" panose="020B0604020202020204" pitchFamily="34" charset="0"/>
              </a:rPr>
              <a:t>Activation of </a:t>
            </a:r>
            <a:r>
              <a:rPr lang="en-US" sz="1491" dirty="0">
                <a:solidFill>
                  <a:srgbClr val="C00000"/>
                </a:solidFill>
                <a:latin typeface="Arial" panose="020B0604020202020204" pitchFamily="34" charset="0"/>
              </a:rPr>
              <a:t>B-cells by T</a:t>
            </a:r>
            <a:r>
              <a:rPr lang="en-US" sz="149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H</a:t>
            </a:r>
            <a:r>
              <a:rPr lang="en-US" sz="1491" dirty="0">
                <a:solidFill>
                  <a:srgbClr val="C00000"/>
                </a:solidFill>
                <a:latin typeface="Arial" panose="020B0604020202020204" pitchFamily="34" charset="0"/>
              </a:rPr>
              <a:t> cells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491" dirty="0">
                <a:latin typeface="Arial" panose="020B0604020202020204" pitchFamily="34" charset="0"/>
              </a:rPr>
              <a:t>Peptides from pathogen presented on major histocompatibility proteins (MHC II).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491" dirty="0">
                <a:latin typeface="Arial" panose="020B0604020202020204" pitchFamily="34" charset="0"/>
              </a:rPr>
              <a:t>T-cell activation by tyrosine kinase receptors (T-cell Receptor, TCR), secretion of signaling molecules.</a:t>
            </a:r>
          </a:p>
          <a:p>
            <a:pPr>
              <a:spcBef>
                <a:spcPts val="213"/>
              </a:spcBef>
            </a:pPr>
            <a:r>
              <a:rPr lang="en-US" sz="1491" b="1" dirty="0">
                <a:latin typeface="Arial" panose="020B0604020202020204" pitchFamily="34" charset="0"/>
              </a:rPr>
              <a:t>6. </a:t>
            </a:r>
            <a:r>
              <a:rPr lang="en-US" sz="1491" dirty="0">
                <a:latin typeface="Arial" panose="020B0604020202020204" pitchFamily="34" charset="0"/>
              </a:rPr>
              <a:t>Development of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491" dirty="0">
                <a:solidFill>
                  <a:srgbClr val="C00000"/>
                </a:solidFill>
                <a:latin typeface="Arial" panose="020B0604020202020204" pitchFamily="34" charset="0"/>
              </a:rPr>
              <a:t>Plasma cells </a:t>
            </a:r>
            <a:r>
              <a:rPr lang="en-US" sz="1491" dirty="0">
                <a:latin typeface="Arial" panose="020B0604020202020204" pitchFamily="34" charset="0"/>
              </a:rPr>
              <a:t>- Production of soluble antibodies of the same specificity as the parent B-cell.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491" dirty="0">
                <a:solidFill>
                  <a:srgbClr val="C00000"/>
                </a:solidFill>
                <a:latin typeface="Arial" panose="020B0604020202020204" pitchFamily="34" charset="0"/>
              </a:rPr>
              <a:t>B-memory</a:t>
            </a:r>
            <a:r>
              <a:rPr lang="en-US" sz="1491" dirty="0">
                <a:latin typeface="Arial" panose="020B0604020202020204" pitchFamily="34" charset="0"/>
              </a:rPr>
              <a:t> cells (basis of immunity)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491" dirty="0">
                <a:solidFill>
                  <a:srgbClr val="C00000"/>
                </a:solidFill>
                <a:latin typeface="Arial" panose="020B0604020202020204" pitchFamily="34" charset="0"/>
              </a:rPr>
              <a:t>T-memory</a:t>
            </a:r>
            <a:r>
              <a:rPr lang="en-US" sz="1491" dirty="0">
                <a:latin typeface="Arial" panose="020B0604020202020204" pitchFamily="34" charset="0"/>
              </a:rPr>
              <a:t> cells (basis of immunity)</a:t>
            </a:r>
          </a:p>
          <a:p>
            <a:pPr>
              <a:spcBef>
                <a:spcPts val="213"/>
              </a:spcBef>
            </a:pPr>
            <a:r>
              <a:rPr lang="en-US" sz="1491" b="1" dirty="0">
                <a:latin typeface="Arial" panose="020B0604020202020204" pitchFamily="34" charset="0"/>
              </a:rPr>
              <a:t>7. </a:t>
            </a:r>
            <a:r>
              <a:rPr lang="en-US" sz="1491" dirty="0">
                <a:latin typeface="Arial" panose="020B0604020202020204" pitchFamily="34" charset="0"/>
              </a:rPr>
              <a:t>Destruction of Pathogens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491" dirty="0">
                <a:latin typeface="Arial" panose="020B0604020202020204" pitchFamily="34" charset="0"/>
              </a:rPr>
              <a:t>Fc region of antibody  binds to Fc Receptor on NK cells, neutrophiles, macrophages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491" dirty="0">
                <a:latin typeface="Arial" panose="020B0604020202020204" pitchFamily="34" charset="0"/>
              </a:rPr>
              <a:t>Pathogen internalized and destroyed.</a:t>
            </a:r>
          </a:p>
          <a:p>
            <a:r>
              <a:rPr lang="en-US" sz="1491" b="1" dirty="0">
                <a:latin typeface="Arial" panose="020B0604020202020204" pitchFamily="34" charset="0"/>
              </a:rPr>
              <a:t>BCR</a:t>
            </a:r>
            <a:r>
              <a:rPr lang="en-US" sz="1491" dirty="0">
                <a:latin typeface="Arial" panose="020B0604020202020204" pitchFamily="34" charset="0"/>
              </a:rPr>
              <a:t> – B-cell receptor = antibody + signaling chains.</a:t>
            </a:r>
          </a:p>
          <a:p>
            <a:r>
              <a:rPr lang="en-US" sz="1491" b="1" dirty="0">
                <a:latin typeface="Arial" panose="020B0604020202020204" pitchFamily="34" charset="0"/>
              </a:rPr>
              <a:t>TCR</a:t>
            </a:r>
            <a:r>
              <a:rPr lang="en-US" sz="1491" dirty="0">
                <a:latin typeface="Arial" panose="020B0604020202020204" pitchFamily="34" charset="0"/>
              </a:rPr>
              <a:t> – T cell receptor = MHC-peptide recognition + signaling.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9B4FB3B-7069-4572-B560-DE09336AF6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391698"/>
              </p:ext>
            </p:extLst>
          </p:nvPr>
        </p:nvGraphicFramePr>
        <p:xfrm>
          <a:off x="5577681" y="559936"/>
          <a:ext cx="7080426" cy="6828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9933521" imgH="9571640" progId="MDLDrawOLE.MDLDrawObject.1">
                  <p:embed/>
                </p:oleObj>
              </mc:Choice>
              <mc:Fallback>
                <p:oleObj name="MDLDrawObject Class" r:id="rId3" imgW="9933521" imgH="9571640" progId="MDLDrawOLE.MDLDrawObjec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9B4FB3B-7069-4572-B560-DE09336AF6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77681" y="559936"/>
                        <a:ext cx="7080426" cy="6828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C2AF3B-33A7-A230-6723-92C938D7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5547-6279-4A64-8B10-0ACF24D2F8E1}" type="datetime1">
              <a:rPr lang="en-US" smtClean="0"/>
              <a:t>9/14/2024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D34EE8-FDC0-7E17-7C5A-5BCB8EEE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BBC633-5CBE-7C31-0A45-09D4C027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B25C9B7-31C3-150E-D833-04A82BFDEBBC}"/>
                  </a:ext>
                </a:extLst>
              </p14:cNvPr>
              <p14:cNvContentPartPr/>
              <p14:nvPr/>
            </p14:nvContentPartPr>
            <p14:xfrm>
              <a:off x="6940791" y="5504510"/>
              <a:ext cx="456840" cy="510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B25C9B7-31C3-150E-D833-04A82BFDEB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32151" y="5495870"/>
                <a:ext cx="474480" cy="52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E942CFBF-B7FD-7965-333D-BED7B195E2BD}"/>
              </a:ext>
            </a:extLst>
          </p:cNvPr>
          <p:cNvGrpSpPr/>
          <p:nvPr/>
        </p:nvGrpSpPr>
        <p:grpSpPr>
          <a:xfrm>
            <a:off x="7148511" y="6401270"/>
            <a:ext cx="847800" cy="438480"/>
            <a:chOff x="7148511" y="6401270"/>
            <a:chExt cx="847800" cy="43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86D067A-26F7-1B07-6AFB-004A3D1B1683}"/>
                    </a:ext>
                  </a:extLst>
                </p14:cNvPr>
                <p14:cNvContentPartPr/>
                <p14:nvPr/>
              </p14:nvContentPartPr>
              <p14:xfrm>
                <a:off x="7148511" y="6620510"/>
                <a:ext cx="100800" cy="766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86D067A-26F7-1B07-6AFB-004A3D1B168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39511" y="6611870"/>
                  <a:ext cx="1184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2CD5249-5290-FFBA-C3B6-1D042E63E85E}"/>
                    </a:ext>
                  </a:extLst>
                </p14:cNvPr>
                <p14:cNvContentPartPr/>
                <p14:nvPr/>
              </p14:nvContentPartPr>
              <p14:xfrm>
                <a:off x="7324911" y="6725990"/>
                <a:ext cx="57240" cy="1137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2CD5249-5290-FFBA-C3B6-1D042E63E85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15911" y="6716990"/>
                  <a:ext cx="7488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BA36D21-2F7B-8EA7-440F-FB6FAD2EBF22}"/>
                    </a:ext>
                  </a:extLst>
                </p14:cNvPr>
                <p14:cNvContentPartPr/>
                <p14:nvPr/>
              </p14:nvContentPartPr>
              <p14:xfrm>
                <a:off x="7311231" y="6683870"/>
                <a:ext cx="64440" cy="1000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BA36D21-2F7B-8EA7-440F-FB6FAD2EBF2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302591" y="6674870"/>
                  <a:ext cx="820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0502554-2E5B-C2FB-31C2-CEE6B1DBA008}"/>
                    </a:ext>
                  </a:extLst>
                </p14:cNvPr>
                <p14:cNvContentPartPr/>
                <p14:nvPr/>
              </p14:nvContentPartPr>
              <p14:xfrm>
                <a:off x="7438671" y="6737150"/>
                <a:ext cx="94680" cy="673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0502554-2E5B-C2FB-31C2-CEE6B1DBA00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30031" y="6728150"/>
                  <a:ext cx="1123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B1ABBD0-B17B-21FD-BBE3-563E64455F99}"/>
                    </a:ext>
                  </a:extLst>
                </p14:cNvPr>
                <p14:cNvContentPartPr/>
                <p14:nvPr/>
              </p14:nvContentPartPr>
              <p14:xfrm>
                <a:off x="7510311" y="6585230"/>
                <a:ext cx="55080" cy="1238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B1ABBD0-B17B-21FD-BBE3-563E64455F9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501671" y="6576590"/>
                  <a:ext cx="72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A94B6B0-1618-9D7C-4F32-02ABA1DDD5AB}"/>
                    </a:ext>
                  </a:extLst>
                </p14:cNvPr>
                <p14:cNvContentPartPr/>
                <p14:nvPr/>
              </p14:nvContentPartPr>
              <p14:xfrm>
                <a:off x="7512471" y="6527990"/>
                <a:ext cx="220680" cy="1580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A94B6B0-1618-9D7C-4F32-02ABA1DDD5A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503471" y="6518990"/>
                  <a:ext cx="2383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6D56FEF-6CF1-435E-6FFC-72CEBBEB44FF}"/>
                    </a:ext>
                  </a:extLst>
                </p14:cNvPr>
                <p14:cNvContentPartPr/>
                <p14:nvPr/>
              </p14:nvContentPartPr>
              <p14:xfrm>
                <a:off x="7775631" y="6509270"/>
                <a:ext cx="80280" cy="153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6D56FEF-6CF1-435E-6FFC-72CEBBEB44F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66631" y="6500270"/>
                  <a:ext cx="979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581BAA3-BE04-3285-EDDE-296310761A9B}"/>
                    </a:ext>
                  </a:extLst>
                </p14:cNvPr>
                <p14:cNvContentPartPr/>
                <p14:nvPr/>
              </p14:nvContentPartPr>
              <p14:xfrm>
                <a:off x="7830351" y="6461390"/>
                <a:ext cx="60480" cy="770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581BAA3-BE04-3285-EDDE-296310761A9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21711" y="6452750"/>
                  <a:ext cx="781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8551462-91C3-5746-AE64-C997821B945A}"/>
                    </a:ext>
                  </a:extLst>
                </p14:cNvPr>
                <p14:cNvContentPartPr/>
                <p14:nvPr/>
              </p14:nvContentPartPr>
              <p14:xfrm>
                <a:off x="7879311" y="6401270"/>
                <a:ext cx="117000" cy="799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8551462-91C3-5746-AE64-C997821B945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870671" y="6392630"/>
                  <a:ext cx="134640" cy="9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C198B3C-8F56-B2F5-C8D0-FAA0AE815E5A}"/>
                  </a:ext>
                </a:extLst>
              </p14:cNvPr>
              <p14:cNvContentPartPr/>
              <p14:nvPr/>
            </p14:nvContentPartPr>
            <p14:xfrm>
              <a:off x="7549551" y="531110"/>
              <a:ext cx="887040" cy="400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C198B3C-8F56-B2F5-C8D0-FAA0AE815E5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540911" y="522110"/>
                <a:ext cx="904680" cy="4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026A410-2027-B2A5-17CB-5233CF77CBB8}"/>
                  </a:ext>
                </a:extLst>
              </p14:cNvPr>
              <p14:cNvContentPartPr/>
              <p14:nvPr/>
            </p14:nvContentPartPr>
            <p14:xfrm>
              <a:off x="5768271" y="1803350"/>
              <a:ext cx="420120" cy="514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026A410-2027-B2A5-17CB-5233CF77CBB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59271" y="1794350"/>
                <a:ext cx="43776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4044653-6872-2879-C9EB-3DDC82F15659}"/>
                  </a:ext>
                </a:extLst>
              </p14:cNvPr>
              <p14:cNvContentPartPr/>
              <p14:nvPr/>
            </p14:nvContentPartPr>
            <p14:xfrm>
              <a:off x="6578631" y="1023590"/>
              <a:ext cx="398880" cy="529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4044653-6872-2879-C9EB-3DDC82F1565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69631" y="1014590"/>
                <a:ext cx="416520" cy="54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FA2D131-C179-5306-5A10-420774C99290}"/>
                  </a:ext>
                </a:extLst>
              </p14:cNvPr>
              <p14:cNvContentPartPr/>
              <p14:nvPr/>
            </p14:nvContentPartPr>
            <p14:xfrm>
              <a:off x="9260271" y="491150"/>
              <a:ext cx="1596960" cy="358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FA2D131-C179-5306-5A10-420774C9929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251271" y="482510"/>
                <a:ext cx="1614600" cy="37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378C5F21-2188-236F-7A4D-3D2153C2A62A}"/>
              </a:ext>
            </a:extLst>
          </p:cNvPr>
          <p:cNvGrpSpPr/>
          <p:nvPr/>
        </p:nvGrpSpPr>
        <p:grpSpPr>
          <a:xfrm>
            <a:off x="8620551" y="1373510"/>
            <a:ext cx="2506320" cy="492840"/>
            <a:chOff x="8620551" y="1373510"/>
            <a:chExt cx="2506320" cy="492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E52A0D7-9347-1492-BB56-1233A6C00248}"/>
                    </a:ext>
                  </a:extLst>
                </p14:cNvPr>
                <p14:cNvContentPartPr/>
                <p14:nvPr/>
              </p14:nvContentPartPr>
              <p14:xfrm>
                <a:off x="8620551" y="1496270"/>
                <a:ext cx="402120" cy="3110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E52A0D7-9347-1492-BB56-1233A6C0024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611551" y="1487270"/>
                  <a:ext cx="41976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745451E-CA48-81B8-F671-A80EECFB8C7A}"/>
                    </a:ext>
                  </a:extLst>
                </p14:cNvPr>
                <p14:cNvContentPartPr/>
                <p14:nvPr/>
              </p14:nvContentPartPr>
              <p14:xfrm>
                <a:off x="8639271" y="1562510"/>
                <a:ext cx="434520" cy="3038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745451E-CA48-81B8-F671-A80EECFB8C7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630631" y="1553870"/>
                  <a:ext cx="4521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5B69745-22AD-0737-66B2-068D078381F1}"/>
                    </a:ext>
                  </a:extLst>
                </p14:cNvPr>
                <p14:cNvContentPartPr/>
                <p14:nvPr/>
              </p14:nvContentPartPr>
              <p14:xfrm>
                <a:off x="9632871" y="1489070"/>
                <a:ext cx="474480" cy="3214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5B69745-22AD-0737-66B2-068D078381F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623871" y="1480070"/>
                  <a:ext cx="49212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0871D53-375C-8B49-4146-4D01E90866FE}"/>
                    </a:ext>
                  </a:extLst>
                </p14:cNvPr>
                <p14:cNvContentPartPr/>
                <p14:nvPr/>
              </p14:nvContentPartPr>
              <p14:xfrm>
                <a:off x="10593351" y="1373510"/>
                <a:ext cx="533520" cy="3916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0871D53-375C-8B49-4146-4D01E90866F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584711" y="1364870"/>
                  <a:ext cx="551160" cy="40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505D2C8-1ADE-BAFD-52F6-5070554A4E4C}"/>
                  </a:ext>
                </a:extLst>
              </p14:cNvPr>
              <p14:cNvContentPartPr/>
              <p14:nvPr/>
            </p14:nvContentPartPr>
            <p14:xfrm>
              <a:off x="9654831" y="2309510"/>
              <a:ext cx="1012680" cy="3801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505D2C8-1ADE-BAFD-52F6-5070554A4E4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646191" y="2300870"/>
                <a:ext cx="10303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53ED706-22DD-AC84-E6C1-222CD41B5939}"/>
                  </a:ext>
                </a:extLst>
              </p14:cNvPr>
              <p14:cNvContentPartPr/>
              <p14:nvPr/>
            </p14:nvContentPartPr>
            <p14:xfrm>
              <a:off x="9615591" y="4719710"/>
              <a:ext cx="245160" cy="393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53ED706-22DD-AC84-E6C1-222CD41B593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606951" y="4711070"/>
                <a:ext cx="262800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21D0E94-5A14-E334-3B70-F556679D309D}"/>
                  </a:ext>
                </a:extLst>
              </p14:cNvPr>
              <p14:cNvContentPartPr/>
              <p14:nvPr/>
            </p14:nvContentPartPr>
            <p14:xfrm>
              <a:off x="10298511" y="3815030"/>
              <a:ext cx="882360" cy="442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21D0E94-5A14-E334-3B70-F556679D309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89871" y="3806390"/>
                <a:ext cx="90000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297AF03-8C88-171C-E85E-6D0C78747A50}"/>
                  </a:ext>
                </a:extLst>
              </p14:cNvPr>
              <p14:cNvContentPartPr/>
              <p14:nvPr/>
            </p14:nvContentPartPr>
            <p14:xfrm>
              <a:off x="6181551" y="5069270"/>
              <a:ext cx="268920" cy="2365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297AF03-8C88-171C-E85E-6D0C78747A5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72911" y="5060270"/>
                <a:ext cx="28656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8833DC5-46A1-FB23-38A0-EE34A8E06909}"/>
                  </a:ext>
                </a:extLst>
              </p14:cNvPr>
              <p14:cNvContentPartPr/>
              <p14:nvPr/>
            </p14:nvContentPartPr>
            <p14:xfrm>
              <a:off x="10057671" y="5582630"/>
              <a:ext cx="232560" cy="1875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8833DC5-46A1-FB23-38A0-EE34A8E0690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0048671" y="5573630"/>
                <a:ext cx="2502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55F0F4C-C647-53EC-9EC6-B9AEE257ACCD}"/>
                  </a:ext>
                </a:extLst>
              </p14:cNvPr>
              <p14:cNvContentPartPr/>
              <p14:nvPr/>
            </p14:nvContentPartPr>
            <p14:xfrm>
              <a:off x="11480751" y="4877390"/>
              <a:ext cx="201600" cy="1396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55F0F4C-C647-53EC-9EC6-B9AEE257ACC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1472111" y="4868750"/>
                <a:ext cx="219240" cy="15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8A879BA3-3D42-3FB7-8FB3-FE18E90BD2D2}"/>
              </a:ext>
            </a:extLst>
          </p:cNvPr>
          <p:cNvGrpSpPr/>
          <p:nvPr/>
        </p:nvGrpSpPr>
        <p:grpSpPr>
          <a:xfrm>
            <a:off x="10089351" y="4851110"/>
            <a:ext cx="2446920" cy="1104840"/>
            <a:chOff x="10089351" y="4851110"/>
            <a:chExt cx="2446920" cy="1104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1E31EF1-7637-629C-AB99-5F761FDFF7A1}"/>
                    </a:ext>
                  </a:extLst>
                </p14:cNvPr>
                <p14:cNvContentPartPr/>
                <p14:nvPr/>
              </p14:nvContentPartPr>
              <p14:xfrm>
                <a:off x="10089351" y="5390750"/>
                <a:ext cx="1130760" cy="5652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1E31EF1-7637-629C-AB99-5F761FDFF7A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080711" y="5381750"/>
                  <a:ext cx="114840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E4FF7A1-8CCB-29AE-48BF-BA7E7C72528D}"/>
                    </a:ext>
                  </a:extLst>
                </p14:cNvPr>
                <p14:cNvContentPartPr/>
                <p14:nvPr/>
              </p14:nvContentPartPr>
              <p14:xfrm>
                <a:off x="11464911" y="4851110"/>
                <a:ext cx="1071360" cy="4590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E4FF7A1-8CCB-29AE-48BF-BA7E7C72528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456271" y="4842470"/>
                  <a:ext cx="1089000" cy="47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C72D16C-CA52-FFD9-0DBA-EC9B71B8376C}"/>
                  </a:ext>
                </a:extLst>
              </p14:cNvPr>
              <p14:cNvContentPartPr/>
              <p14:nvPr/>
            </p14:nvContentPartPr>
            <p14:xfrm>
              <a:off x="7215831" y="1619750"/>
              <a:ext cx="148680" cy="11808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C72D16C-CA52-FFD9-0DBA-EC9B71B8376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207191" y="1610750"/>
                <a:ext cx="166320" cy="1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0867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60E82-C38A-AB2B-BA8F-11A5D1894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82" b="54444"/>
          <a:stretch/>
        </p:blipFill>
        <p:spPr>
          <a:xfrm>
            <a:off x="5308504" y="350837"/>
            <a:ext cx="7509943" cy="63498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52007-4188-FE8F-FA6C-06DC1C1ED2CB}"/>
              </a:ext>
            </a:extLst>
          </p:cNvPr>
          <p:cNvSpPr txBox="1"/>
          <p:nvPr/>
        </p:nvSpPr>
        <p:spPr>
          <a:xfrm>
            <a:off x="106531" y="846240"/>
            <a:ext cx="43443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A. Subunit Vaccine:</a:t>
            </a:r>
          </a:p>
          <a:p>
            <a:r>
              <a:rPr lang="en-US" sz="1800" dirty="0">
                <a:latin typeface="Arial" panose="020B0604020202020204" pitchFamily="34" charset="0"/>
              </a:rPr>
              <a:t>A protein from the pathogen is used to induce memory cells, e.g. spike protein from the virus. The protein can be produced by recombinant DNA technology.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65B1F-5C54-4B73-C41B-19292443C4FD}"/>
              </a:ext>
            </a:extLst>
          </p:cNvPr>
          <p:cNvSpPr txBox="1"/>
          <p:nvPr/>
        </p:nvSpPr>
        <p:spPr>
          <a:xfrm>
            <a:off x="112560" y="2749555"/>
            <a:ext cx="4102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B. Inactivated Virus</a:t>
            </a:r>
          </a:p>
          <a:p>
            <a:r>
              <a:rPr lang="en-US" sz="1800" dirty="0">
                <a:latin typeface="Arial" panose="020B0604020202020204" pitchFamily="34" charset="0"/>
              </a:rPr>
              <a:t>The virus is chemically inactivated before administration. Peptides from virus activate B and T</a:t>
            </a:r>
            <a:r>
              <a:rPr lang="en-US" sz="1800" baseline="-25000" dirty="0">
                <a:latin typeface="Arial" panose="020B0604020202020204" pitchFamily="34" charset="0"/>
              </a:rPr>
              <a:t>H</a:t>
            </a:r>
            <a:r>
              <a:rPr lang="en-US" sz="1800" dirty="0">
                <a:latin typeface="Arial" panose="020B0604020202020204" pitchFamily="34" charset="0"/>
              </a:rPr>
              <a:t> cells.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CF6B3-9184-0E06-5DD6-FB93E8639621}"/>
              </a:ext>
            </a:extLst>
          </p:cNvPr>
          <p:cNvSpPr txBox="1"/>
          <p:nvPr/>
        </p:nvSpPr>
        <p:spPr>
          <a:xfrm>
            <a:off x="510530" y="228677"/>
            <a:ext cx="3259418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Types of Vaccines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2B129-286B-88F1-1156-178BDC98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73DD3-E54B-475B-B598-8904B5BA3F98}" type="datetime1">
              <a:rPr lang="en-US" smtClean="0"/>
              <a:t>9/14/2024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D65DB2-EDCB-9C7A-AEBD-58A0668EB501}"/>
              </a:ext>
            </a:extLst>
          </p:cNvPr>
          <p:cNvSpPr txBox="1"/>
          <p:nvPr/>
        </p:nvSpPr>
        <p:spPr>
          <a:xfrm>
            <a:off x="5303502" y="1134067"/>
            <a:ext cx="364202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E9773-93A4-9A83-68FF-69FC9F1A34CA}"/>
              </a:ext>
            </a:extLst>
          </p:cNvPr>
          <p:cNvSpPr txBox="1"/>
          <p:nvPr/>
        </p:nvSpPr>
        <p:spPr>
          <a:xfrm>
            <a:off x="5298932" y="3021617"/>
            <a:ext cx="364202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3FA526-11A3-4B7A-0B1A-BC28F196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04E7B-B93B-A3FA-745F-9B4E8E0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20</a:t>
            </a:fld>
            <a:endParaRPr lang="en-US"/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0B46B43-ED73-6467-AB71-D9EDE19ABF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94" r="32868" b="40438"/>
          <a:stretch/>
        </p:blipFill>
        <p:spPr>
          <a:xfrm>
            <a:off x="5338596" y="4609342"/>
            <a:ext cx="7449758" cy="20354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25A7B0-C9D3-706B-0E14-20CC6CF48630}"/>
              </a:ext>
            </a:extLst>
          </p:cNvPr>
          <p:cNvSpPr txBox="1"/>
          <p:nvPr/>
        </p:nvSpPr>
        <p:spPr>
          <a:xfrm>
            <a:off x="122480" y="4088563"/>
            <a:ext cx="4466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C. Virus Like Particles:</a:t>
            </a:r>
          </a:p>
          <a:p>
            <a:r>
              <a:rPr lang="en-US" sz="1800" dirty="0">
                <a:latin typeface="Arial" panose="020B0604020202020204" pitchFamily="34" charset="0"/>
              </a:rPr>
              <a:t>Proteins isolated from the virus form virus-like-particles, </a:t>
            </a:r>
            <a:r>
              <a:rPr lang="en-US" sz="1800" i="1" dirty="0">
                <a:latin typeface="Arial" panose="020B0604020202020204" pitchFamily="34" charset="0"/>
              </a:rPr>
              <a:t>without</a:t>
            </a:r>
            <a:r>
              <a:rPr lang="en-US" sz="1800" dirty="0">
                <a:latin typeface="Arial" panose="020B0604020202020204" pitchFamily="34" charset="0"/>
              </a:rPr>
              <a:t> the genetic material of the virus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34DB2-D358-A0BC-7A54-9FE53E817DB3}"/>
              </a:ext>
            </a:extLst>
          </p:cNvPr>
          <p:cNvSpPr txBox="1"/>
          <p:nvPr/>
        </p:nvSpPr>
        <p:spPr>
          <a:xfrm>
            <a:off x="5288285" y="4655111"/>
            <a:ext cx="364202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C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9477783-C134-E658-E26A-084EC93FD763}"/>
                  </a:ext>
                </a:extLst>
              </p14:cNvPr>
              <p14:cNvContentPartPr/>
              <p14:nvPr/>
            </p14:nvContentPartPr>
            <p14:xfrm>
              <a:off x="5590765" y="1314039"/>
              <a:ext cx="822600" cy="413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9477783-C134-E658-E26A-084EC93FD7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2125" y="1305399"/>
                <a:ext cx="840240" cy="43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FD52E2C8-08E5-96D0-08C0-B1E140BA626C}"/>
              </a:ext>
            </a:extLst>
          </p:cNvPr>
          <p:cNvGrpSpPr/>
          <p:nvPr/>
        </p:nvGrpSpPr>
        <p:grpSpPr>
          <a:xfrm>
            <a:off x="7654645" y="1152399"/>
            <a:ext cx="910440" cy="779040"/>
            <a:chOff x="7654645" y="1152399"/>
            <a:chExt cx="910440" cy="779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CB8B09D-C949-125B-EAE3-7F733C05A8BE}"/>
                    </a:ext>
                  </a:extLst>
                </p14:cNvPr>
                <p14:cNvContentPartPr/>
                <p14:nvPr/>
              </p14:nvContentPartPr>
              <p14:xfrm>
                <a:off x="7654645" y="1684479"/>
                <a:ext cx="201600" cy="2469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CB8B09D-C949-125B-EAE3-7F733C05A8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45645" y="1675839"/>
                  <a:ext cx="2192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5834A60-E021-F694-43AA-02502008BA33}"/>
                    </a:ext>
                  </a:extLst>
                </p14:cNvPr>
                <p14:cNvContentPartPr/>
                <p14:nvPr/>
              </p14:nvContentPartPr>
              <p14:xfrm>
                <a:off x="7878205" y="1422759"/>
                <a:ext cx="126720" cy="1659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5834A60-E021-F694-43AA-02502008BA3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69205" y="1414119"/>
                  <a:ext cx="1443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6F17479-1967-6C56-B016-870D2AEEC386}"/>
                    </a:ext>
                  </a:extLst>
                </p14:cNvPr>
                <p14:cNvContentPartPr/>
                <p14:nvPr/>
              </p14:nvContentPartPr>
              <p14:xfrm>
                <a:off x="8003125" y="1308999"/>
                <a:ext cx="97920" cy="1594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6F17479-1967-6C56-B016-870D2AEEC38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994485" y="1300359"/>
                  <a:ext cx="1155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F3BE5F5-382E-8AD8-261E-258572E8BCA8}"/>
                    </a:ext>
                  </a:extLst>
                </p14:cNvPr>
                <p14:cNvContentPartPr/>
                <p14:nvPr/>
              </p14:nvContentPartPr>
              <p14:xfrm>
                <a:off x="8053165" y="1350039"/>
                <a:ext cx="56160" cy="856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F3BE5F5-382E-8AD8-261E-258572E8BCA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44525" y="1341039"/>
                  <a:ext cx="738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9124B6D-56DE-C488-7D04-49E870EEBE9E}"/>
                    </a:ext>
                  </a:extLst>
                </p14:cNvPr>
                <p14:cNvContentPartPr/>
                <p14:nvPr/>
              </p14:nvContentPartPr>
              <p14:xfrm>
                <a:off x="8103565" y="1152399"/>
                <a:ext cx="227520" cy="2016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9124B6D-56DE-C488-7D04-49E870EEBE9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094925" y="1143759"/>
                  <a:ext cx="2451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C465380-1AA3-95D1-8A31-08E2ECB9E3F8}"/>
                    </a:ext>
                  </a:extLst>
                </p14:cNvPr>
                <p14:cNvContentPartPr/>
                <p14:nvPr/>
              </p14:nvContentPartPr>
              <p14:xfrm>
                <a:off x="8086645" y="1537959"/>
                <a:ext cx="66240" cy="1710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C465380-1AA3-95D1-8A31-08E2ECB9E3F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078005" y="1528959"/>
                  <a:ext cx="838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092B08B-92DC-F3D3-A1C3-03662BC287E2}"/>
                    </a:ext>
                  </a:extLst>
                </p14:cNvPr>
                <p14:cNvContentPartPr/>
                <p14:nvPr/>
              </p14:nvContentPartPr>
              <p14:xfrm>
                <a:off x="8132005" y="1407279"/>
                <a:ext cx="175320" cy="135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092B08B-92DC-F3D3-A1C3-03662BC287E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23365" y="1398639"/>
                  <a:ext cx="1929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1090D22-AE3A-4272-1126-449BC1827365}"/>
                    </a:ext>
                  </a:extLst>
                </p14:cNvPr>
                <p14:cNvContentPartPr/>
                <p14:nvPr/>
              </p14:nvContentPartPr>
              <p14:xfrm>
                <a:off x="8330365" y="1170759"/>
                <a:ext cx="234720" cy="2847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1090D22-AE3A-4272-1126-449BC182736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21725" y="1161759"/>
                  <a:ext cx="252360" cy="30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86C2EAE-CAFA-9928-1F6A-5A0B75503205}"/>
                  </a:ext>
                </a:extLst>
              </p14:cNvPr>
              <p14:cNvContentPartPr/>
              <p14:nvPr/>
            </p14:nvContentPartPr>
            <p14:xfrm>
              <a:off x="8773525" y="1973199"/>
              <a:ext cx="836280" cy="4219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86C2EAE-CAFA-9928-1F6A-5A0B7550320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764885" y="1964559"/>
                <a:ext cx="8539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A022BE3-E220-3102-0507-6F14C81F19F3}"/>
                  </a:ext>
                </a:extLst>
              </p14:cNvPr>
              <p14:cNvContentPartPr/>
              <p14:nvPr/>
            </p14:nvContentPartPr>
            <p14:xfrm>
              <a:off x="5615965" y="3537399"/>
              <a:ext cx="744480" cy="601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A022BE3-E220-3102-0507-6F14C81F19F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06965" y="3528399"/>
                <a:ext cx="76212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A91840A-9A6B-00AC-7A94-D520C6AB9C68}"/>
                  </a:ext>
                </a:extLst>
              </p14:cNvPr>
              <p14:cNvContentPartPr/>
              <p14:nvPr/>
            </p14:nvContentPartPr>
            <p14:xfrm>
              <a:off x="905005" y="4401399"/>
              <a:ext cx="615960" cy="486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A91840A-9A6B-00AC-7A94-D520C6AB9C6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96005" y="4392399"/>
                <a:ext cx="633600" cy="6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F08BBC7C-BB29-C7EB-C7D0-E2A53012672B}"/>
              </a:ext>
            </a:extLst>
          </p:cNvPr>
          <p:cNvGrpSpPr/>
          <p:nvPr/>
        </p:nvGrpSpPr>
        <p:grpSpPr>
          <a:xfrm>
            <a:off x="691885" y="4822239"/>
            <a:ext cx="2887200" cy="2286720"/>
            <a:chOff x="691885" y="4822239"/>
            <a:chExt cx="2887200" cy="2286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2DF0543-BD87-2D6C-CA05-8BD4F3C18B0F}"/>
                    </a:ext>
                  </a:extLst>
                </p14:cNvPr>
                <p14:cNvContentPartPr/>
                <p14:nvPr/>
              </p14:nvContentPartPr>
              <p14:xfrm>
                <a:off x="691885" y="6216159"/>
                <a:ext cx="119160" cy="94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2DF0543-BD87-2D6C-CA05-8BD4F3C18B0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2885" y="6207519"/>
                  <a:ext cx="1368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A7763C5-9281-DACF-7F7C-E7696BBDF9A4}"/>
                    </a:ext>
                  </a:extLst>
                </p14:cNvPr>
                <p14:cNvContentPartPr/>
                <p14:nvPr/>
              </p14:nvContentPartPr>
              <p14:xfrm>
                <a:off x="987085" y="6141999"/>
                <a:ext cx="134640" cy="2782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A7763C5-9281-DACF-7F7C-E7696BBDF9A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78445" y="6133359"/>
                  <a:ext cx="15228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7B76A0F-0EB0-0C40-0BFA-726BF969F002}"/>
                    </a:ext>
                  </a:extLst>
                </p14:cNvPr>
                <p14:cNvContentPartPr/>
                <p14:nvPr/>
              </p14:nvContentPartPr>
              <p14:xfrm>
                <a:off x="903565" y="6031119"/>
                <a:ext cx="13320" cy="284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7B76A0F-0EB0-0C40-0BFA-726BF969F00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94565" y="6022119"/>
                  <a:ext cx="309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569FEE3-B059-1A48-3E4F-23FDF60E5974}"/>
                    </a:ext>
                  </a:extLst>
                </p14:cNvPr>
                <p14:cNvContentPartPr/>
                <p14:nvPr/>
              </p14:nvContentPartPr>
              <p14:xfrm>
                <a:off x="1048285" y="5733759"/>
                <a:ext cx="298440" cy="3841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569FEE3-B059-1A48-3E4F-23FDF60E597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39285" y="5724759"/>
                  <a:ext cx="31608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CB16078-1FE1-0890-B36D-98F80129A65F}"/>
                    </a:ext>
                  </a:extLst>
                </p14:cNvPr>
                <p14:cNvContentPartPr/>
                <p14:nvPr/>
              </p14:nvContentPartPr>
              <p14:xfrm>
                <a:off x="1270045" y="5524599"/>
                <a:ext cx="269640" cy="2937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CB16078-1FE1-0890-B36D-98F80129A65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61045" y="5515959"/>
                  <a:ext cx="28728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FAF8C5B-622A-41C8-9BCA-715A56DCBDD2}"/>
                    </a:ext>
                  </a:extLst>
                </p14:cNvPr>
                <p14:cNvContentPartPr/>
                <p14:nvPr/>
              </p14:nvContentPartPr>
              <p14:xfrm>
                <a:off x="1466245" y="5404359"/>
                <a:ext cx="317880" cy="2451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FAF8C5B-622A-41C8-9BCA-715A56DCBDD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57605" y="5395719"/>
                  <a:ext cx="33552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38891D7-B9FC-4E19-C34D-EC00CAF7D5A9}"/>
                    </a:ext>
                  </a:extLst>
                </p14:cNvPr>
                <p14:cNvContentPartPr/>
                <p14:nvPr/>
              </p14:nvContentPartPr>
              <p14:xfrm>
                <a:off x="1950805" y="5276559"/>
                <a:ext cx="133560" cy="1065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38891D7-B9FC-4E19-C34D-EC00CAF7D5A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941805" y="5267559"/>
                  <a:ext cx="1512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FC05BBA-6B74-F026-9DF6-D04C74633736}"/>
                    </a:ext>
                  </a:extLst>
                </p14:cNvPr>
                <p14:cNvContentPartPr/>
                <p14:nvPr/>
              </p14:nvContentPartPr>
              <p14:xfrm>
                <a:off x="2092645" y="5034999"/>
                <a:ext cx="201960" cy="2314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FC05BBA-6B74-F026-9DF6-D04C7463373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084005" y="5026359"/>
                  <a:ext cx="2196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FEEE5A4-E6D8-68A6-7BCC-84CF23079FAB}"/>
                    </a:ext>
                  </a:extLst>
                </p14:cNvPr>
                <p14:cNvContentPartPr/>
                <p14:nvPr/>
              </p14:nvContentPartPr>
              <p14:xfrm>
                <a:off x="2270485" y="5024199"/>
                <a:ext cx="92880" cy="856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FEEE5A4-E6D8-68A6-7BCC-84CF23079FA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261485" y="5015199"/>
                  <a:ext cx="1105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7592B56-7D50-425C-8405-96A0C03EDA12}"/>
                    </a:ext>
                  </a:extLst>
                </p14:cNvPr>
                <p14:cNvContentPartPr/>
                <p14:nvPr/>
              </p14:nvContentPartPr>
              <p14:xfrm>
                <a:off x="2404405" y="4822239"/>
                <a:ext cx="355680" cy="3823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7592B56-7D50-425C-8405-96A0C03EDA1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395765" y="4813239"/>
                  <a:ext cx="37332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4970BFA-2C8A-F705-30B2-2A14055A7805}"/>
                    </a:ext>
                  </a:extLst>
                </p14:cNvPr>
                <p14:cNvContentPartPr/>
                <p14:nvPr/>
              </p14:nvContentPartPr>
              <p14:xfrm>
                <a:off x="1365805" y="6339639"/>
                <a:ext cx="173880" cy="1839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4970BFA-2C8A-F705-30B2-2A14055A780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356805" y="6330999"/>
                  <a:ext cx="1915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CEE59AC-4D2A-1061-BE5E-B67CD4935120}"/>
                    </a:ext>
                  </a:extLst>
                </p14:cNvPr>
                <p14:cNvContentPartPr/>
                <p14:nvPr/>
              </p14:nvContentPartPr>
              <p14:xfrm>
                <a:off x="1441045" y="6401559"/>
                <a:ext cx="121680" cy="1861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CEE59AC-4D2A-1061-BE5E-B67CD493512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432405" y="6392919"/>
                  <a:ext cx="1393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13BF59F-4FF3-78B1-7EAD-BE30936EC4DD}"/>
                    </a:ext>
                  </a:extLst>
                </p14:cNvPr>
                <p14:cNvContentPartPr/>
                <p14:nvPr/>
              </p14:nvContentPartPr>
              <p14:xfrm>
                <a:off x="1488565" y="6308679"/>
                <a:ext cx="166320" cy="1591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13BF59F-4FF3-78B1-7EAD-BE30936EC4D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479925" y="6299679"/>
                  <a:ext cx="1839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E439C5C-AB05-7129-F179-DD47C839BF65}"/>
                    </a:ext>
                  </a:extLst>
                </p14:cNvPr>
                <p14:cNvContentPartPr/>
                <p14:nvPr/>
              </p14:nvContentPartPr>
              <p14:xfrm>
                <a:off x="1883845" y="6086919"/>
                <a:ext cx="94680" cy="1389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E439C5C-AB05-7129-F179-DD47C839BF6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874845" y="6077919"/>
                  <a:ext cx="1123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42DC4A9-1837-BB03-8F86-168ECA0AD91C}"/>
                    </a:ext>
                  </a:extLst>
                </p14:cNvPr>
                <p14:cNvContentPartPr/>
                <p14:nvPr/>
              </p14:nvContentPartPr>
              <p14:xfrm>
                <a:off x="1846765" y="6009519"/>
                <a:ext cx="203400" cy="1785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42DC4A9-1837-BB03-8F86-168ECA0AD91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838125" y="6000879"/>
                  <a:ext cx="2210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1940862-01D8-F745-BD6E-3A8AA4184338}"/>
                    </a:ext>
                  </a:extLst>
                </p14:cNvPr>
                <p14:cNvContentPartPr/>
                <p14:nvPr/>
              </p14:nvContentPartPr>
              <p14:xfrm>
                <a:off x="2143405" y="5924559"/>
                <a:ext cx="195120" cy="1738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1940862-01D8-F745-BD6E-3A8AA418433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134405" y="5915919"/>
                  <a:ext cx="2127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F06D4DD-9DBA-69B6-DB93-48903354AF3C}"/>
                    </a:ext>
                  </a:extLst>
                </p14:cNvPr>
                <p14:cNvContentPartPr/>
                <p14:nvPr/>
              </p14:nvContentPartPr>
              <p14:xfrm>
                <a:off x="2342125" y="5758239"/>
                <a:ext cx="99000" cy="1083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F06D4DD-9DBA-69B6-DB93-48903354AF3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333485" y="5749599"/>
                  <a:ext cx="1166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8AB542E-F392-7788-4B13-94BA19A1CBC4}"/>
                    </a:ext>
                  </a:extLst>
                </p14:cNvPr>
                <p14:cNvContentPartPr/>
                <p14:nvPr/>
              </p14:nvContentPartPr>
              <p14:xfrm>
                <a:off x="2458765" y="5632239"/>
                <a:ext cx="214920" cy="1472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8AB542E-F392-7788-4B13-94BA19A1CBC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449765" y="5623239"/>
                  <a:ext cx="2325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80ADB8B-1D36-7B11-729D-6BC6DA71C78B}"/>
                    </a:ext>
                  </a:extLst>
                </p14:cNvPr>
                <p14:cNvContentPartPr/>
                <p14:nvPr/>
              </p14:nvContentPartPr>
              <p14:xfrm>
                <a:off x="2134045" y="5874519"/>
                <a:ext cx="609480" cy="4766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80ADB8B-1D36-7B11-729D-6BC6DA71C78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125045" y="5865879"/>
                  <a:ext cx="62712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6C13F1F-59A7-7CCD-F251-F9A997F96214}"/>
                    </a:ext>
                  </a:extLst>
                </p14:cNvPr>
                <p14:cNvContentPartPr/>
                <p14:nvPr/>
              </p14:nvContentPartPr>
              <p14:xfrm>
                <a:off x="2389645" y="6880359"/>
                <a:ext cx="237960" cy="2286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6C13F1F-59A7-7CCD-F251-F9A997F9621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381005" y="6871719"/>
                  <a:ext cx="2556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C741F5F-A7EF-4BF9-47D1-5D44C251A6AD}"/>
                    </a:ext>
                  </a:extLst>
                </p14:cNvPr>
                <p14:cNvContentPartPr/>
                <p14:nvPr/>
              </p14:nvContentPartPr>
              <p14:xfrm>
                <a:off x="2500165" y="6795399"/>
                <a:ext cx="183240" cy="1159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C741F5F-A7EF-4BF9-47D1-5D44C251A6A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491165" y="6786399"/>
                  <a:ext cx="2008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9045B4B-9499-C801-909C-2406EE6B4FAC}"/>
                    </a:ext>
                  </a:extLst>
                </p14:cNvPr>
                <p14:cNvContentPartPr/>
                <p14:nvPr/>
              </p14:nvContentPartPr>
              <p14:xfrm>
                <a:off x="2548045" y="6864519"/>
                <a:ext cx="115560" cy="709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9045B4B-9499-C801-909C-2406EE6B4FA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539045" y="6855519"/>
                  <a:ext cx="1332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CF87124-C3BF-F3BD-3DBD-43D990E124CB}"/>
                    </a:ext>
                  </a:extLst>
                </p14:cNvPr>
                <p14:cNvContentPartPr/>
                <p14:nvPr/>
              </p14:nvContentPartPr>
              <p14:xfrm>
                <a:off x="2789245" y="6513159"/>
                <a:ext cx="177480" cy="1998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CF87124-C3BF-F3BD-3DBD-43D990E124C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780245" y="6504519"/>
                  <a:ext cx="1951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2108A6A-AF96-5F52-20B6-28293A79F910}"/>
                    </a:ext>
                  </a:extLst>
                </p14:cNvPr>
                <p14:cNvContentPartPr/>
                <p14:nvPr/>
              </p14:nvContentPartPr>
              <p14:xfrm>
                <a:off x="2858725" y="6575799"/>
                <a:ext cx="167040" cy="1206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2108A6A-AF96-5F52-20B6-28293A79F91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849725" y="6566799"/>
                  <a:ext cx="1846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0EFB328-DEAC-CC3B-6DF6-954F0D3BAF62}"/>
                    </a:ext>
                  </a:extLst>
                </p14:cNvPr>
                <p14:cNvContentPartPr/>
                <p14:nvPr/>
              </p14:nvContentPartPr>
              <p14:xfrm>
                <a:off x="3020365" y="6509559"/>
                <a:ext cx="97200" cy="856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0EFB328-DEAC-CC3B-6DF6-954F0D3BAF6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011725" y="6500559"/>
                  <a:ext cx="11484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E05D90C-F7C7-42A9-B2A0-BF6043295782}"/>
                    </a:ext>
                  </a:extLst>
                </p14:cNvPr>
                <p14:cNvContentPartPr/>
                <p14:nvPr/>
              </p14:nvContentPartPr>
              <p14:xfrm>
                <a:off x="3133045" y="6382839"/>
                <a:ext cx="76320" cy="918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E05D90C-F7C7-42A9-B2A0-BF604329578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124045" y="6373839"/>
                  <a:ext cx="939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390FB79-DFA9-511F-B0BD-D8DD83536687}"/>
                    </a:ext>
                  </a:extLst>
                </p14:cNvPr>
                <p14:cNvContentPartPr/>
                <p14:nvPr/>
              </p14:nvContentPartPr>
              <p14:xfrm>
                <a:off x="3233125" y="6244599"/>
                <a:ext cx="93600" cy="1299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390FB79-DFA9-511F-B0BD-D8DD8353668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224485" y="6235599"/>
                  <a:ext cx="1112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9CCD77C-28D7-2162-665F-B6B441B2C895}"/>
                    </a:ext>
                  </a:extLst>
                </p14:cNvPr>
                <p14:cNvContentPartPr/>
                <p14:nvPr/>
              </p14:nvContentPartPr>
              <p14:xfrm>
                <a:off x="3255805" y="6103479"/>
                <a:ext cx="128520" cy="1584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9CCD77C-28D7-2162-665F-B6B441B2C89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247165" y="6094479"/>
                  <a:ext cx="14616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400959D-C0F4-F1ED-EBF7-F6505E94FBD0}"/>
                    </a:ext>
                  </a:extLst>
                </p14:cNvPr>
                <p14:cNvContentPartPr/>
                <p14:nvPr/>
              </p14:nvContentPartPr>
              <p14:xfrm>
                <a:off x="3392965" y="5977479"/>
                <a:ext cx="186120" cy="2091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400959D-C0F4-F1ED-EBF7-F6505E94FBD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383965" y="5968839"/>
                  <a:ext cx="203760" cy="22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4C77490-606B-467F-D487-A008C113261C}"/>
              </a:ext>
            </a:extLst>
          </p:cNvPr>
          <p:cNvGrpSpPr/>
          <p:nvPr/>
        </p:nvGrpSpPr>
        <p:grpSpPr>
          <a:xfrm>
            <a:off x="3852325" y="5188719"/>
            <a:ext cx="610200" cy="613440"/>
            <a:chOff x="3852325" y="5188719"/>
            <a:chExt cx="610200" cy="613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6AC5B26-E32D-F7C6-CF13-DEFC2F076D69}"/>
                    </a:ext>
                  </a:extLst>
                </p14:cNvPr>
                <p14:cNvContentPartPr/>
                <p14:nvPr/>
              </p14:nvContentPartPr>
              <p14:xfrm>
                <a:off x="3852325" y="5659239"/>
                <a:ext cx="99360" cy="1429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6AC5B26-E32D-F7C6-CF13-DEFC2F076D6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43325" y="5650599"/>
                  <a:ext cx="117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E7B4F17-8F69-2854-3F45-C37C465E74E8}"/>
                    </a:ext>
                  </a:extLst>
                </p14:cNvPr>
                <p14:cNvContentPartPr/>
                <p14:nvPr/>
              </p14:nvContentPartPr>
              <p14:xfrm>
                <a:off x="3868885" y="5498679"/>
                <a:ext cx="302040" cy="1810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E7B4F17-8F69-2854-3F45-C37C465E74E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860245" y="5490039"/>
                  <a:ext cx="3196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232C2E2-C31B-4731-2D84-80F21DB424D3}"/>
                    </a:ext>
                  </a:extLst>
                </p14:cNvPr>
                <p14:cNvContentPartPr/>
                <p14:nvPr/>
              </p14:nvContentPartPr>
              <p14:xfrm>
                <a:off x="4108285" y="5300319"/>
                <a:ext cx="108360" cy="1526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232C2E2-C31B-4731-2D84-80F21DB424D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099285" y="5291679"/>
                  <a:ext cx="1260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5C87C18-E1D2-5D68-F1EE-B6F0D51B5201}"/>
                    </a:ext>
                  </a:extLst>
                </p14:cNvPr>
                <p14:cNvContentPartPr/>
                <p14:nvPr/>
              </p14:nvContentPartPr>
              <p14:xfrm>
                <a:off x="4131325" y="5341719"/>
                <a:ext cx="82080" cy="943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5C87C18-E1D2-5D68-F1EE-B6F0D51B520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122685" y="5333079"/>
                  <a:ext cx="9972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74E3B17-CE68-BF84-C3EF-AC3DD4630301}"/>
                    </a:ext>
                  </a:extLst>
                </p14:cNvPr>
                <p14:cNvContentPartPr/>
                <p14:nvPr/>
              </p14:nvContentPartPr>
              <p14:xfrm>
                <a:off x="4139605" y="5368359"/>
                <a:ext cx="105480" cy="1242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74E3B17-CE68-BF84-C3EF-AC3DD463030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130605" y="5359719"/>
                  <a:ext cx="123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A3CAF58-3598-BDE4-F07D-3B287CCF8189}"/>
                    </a:ext>
                  </a:extLst>
                </p14:cNvPr>
                <p14:cNvContentPartPr/>
                <p14:nvPr/>
              </p14:nvContentPartPr>
              <p14:xfrm>
                <a:off x="4180285" y="5203479"/>
                <a:ext cx="124920" cy="1436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A3CAF58-3598-BDE4-F07D-3B287CCF818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171285" y="5194839"/>
                  <a:ext cx="1425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24F070D-8CED-DB50-26AB-5B9A019F3FD1}"/>
                    </a:ext>
                  </a:extLst>
                </p14:cNvPr>
                <p14:cNvContentPartPr/>
                <p14:nvPr/>
              </p14:nvContentPartPr>
              <p14:xfrm>
                <a:off x="4189645" y="5188719"/>
                <a:ext cx="208440" cy="1584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24F070D-8CED-DB50-26AB-5B9A019F3FD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180645" y="5180079"/>
                  <a:ext cx="2260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4C6C19D-92C1-D9F3-ECCD-E8305334C197}"/>
                    </a:ext>
                  </a:extLst>
                </p14:cNvPr>
                <p14:cNvContentPartPr/>
                <p14:nvPr/>
              </p14:nvContentPartPr>
              <p14:xfrm>
                <a:off x="4058965" y="5376279"/>
                <a:ext cx="403560" cy="4021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4C6C19D-92C1-D9F3-ECCD-E8305334C19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050325" y="5367639"/>
                  <a:ext cx="421200" cy="419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65387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C960E82-C38A-AB2B-BA8F-11A5D1894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94" r="32868"/>
          <a:stretch/>
        </p:blipFill>
        <p:spPr>
          <a:xfrm>
            <a:off x="5777317" y="742849"/>
            <a:ext cx="6095323" cy="6225589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AD6ECD-DC1E-3D81-966E-9B1910F62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64" b="94806"/>
          <a:stretch/>
        </p:blipFill>
        <p:spPr>
          <a:xfrm>
            <a:off x="5730081" y="123580"/>
            <a:ext cx="6032155" cy="585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0722C-ADB2-FF5B-512C-A90C294FC4C2}"/>
              </a:ext>
            </a:extLst>
          </p:cNvPr>
          <p:cNvSpPr txBox="1"/>
          <p:nvPr/>
        </p:nvSpPr>
        <p:spPr>
          <a:xfrm>
            <a:off x="132778" y="1575544"/>
            <a:ext cx="5616199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E. Recombinant Virus:</a:t>
            </a:r>
          </a:p>
          <a:p>
            <a:r>
              <a:rPr lang="en-US" sz="1800" dirty="0">
                <a:latin typeface="Arial" panose="020B0604020202020204" pitchFamily="34" charset="0"/>
              </a:rPr>
              <a:t>A “safe virus” is used (e.g. cold virus)</a:t>
            </a:r>
          </a:p>
          <a:p>
            <a:r>
              <a:rPr lang="en-US" sz="1800" dirty="0">
                <a:latin typeface="Arial" panose="020B0604020202020204" pitchFamily="34" charset="0"/>
              </a:rPr>
              <a:t>Gene for a protein from a pathogen is inserted into the DNA of  the virus.</a:t>
            </a:r>
          </a:p>
          <a:p>
            <a:pPr marL="365163" indent="-365163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When virus grows it produces the protein from the pathogen generating immunity.</a:t>
            </a:r>
          </a:p>
          <a:p>
            <a:pPr>
              <a:spcBef>
                <a:spcPts val="639"/>
              </a:spcBef>
            </a:pPr>
            <a:r>
              <a:rPr lang="en-US" sz="1800" dirty="0">
                <a:latin typeface="Arial" panose="020B0604020202020204" pitchFamily="34" charset="0"/>
              </a:rPr>
              <a:t>Also includes vaccines that are a mixture of genetic material from human and animal viruses (reassortment viruses)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260F51-6C71-703A-3316-8B81BF5D50A0}"/>
              </a:ext>
            </a:extLst>
          </p:cNvPr>
          <p:cNvSpPr txBox="1"/>
          <p:nvPr/>
        </p:nvSpPr>
        <p:spPr>
          <a:xfrm>
            <a:off x="132778" y="4243444"/>
            <a:ext cx="5726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F. RNA Vaccines </a:t>
            </a:r>
            <a:r>
              <a:rPr lang="en-US" sz="1800" dirty="0">
                <a:latin typeface="Arial" panose="020B0604020202020204" pitchFamily="34" charset="0"/>
              </a:rPr>
              <a:t>(Pfizer Covid Vaccines)</a:t>
            </a:r>
          </a:p>
          <a:p>
            <a:r>
              <a:rPr lang="en-US" sz="1800" dirty="0">
                <a:latin typeface="Arial" panose="020B0604020202020204" pitchFamily="34" charset="0"/>
              </a:rPr>
              <a:t>RNA coding for a viral protein is introduced into cells. The RNA is used by the cell to make viral proteins, inducing an immune response.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4F450B-5321-0D13-A9F4-AC2D7102CE04}"/>
              </a:ext>
            </a:extLst>
          </p:cNvPr>
          <p:cNvSpPr txBox="1"/>
          <p:nvPr/>
        </p:nvSpPr>
        <p:spPr>
          <a:xfrm>
            <a:off x="5800341" y="731673"/>
            <a:ext cx="364202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5A06EE-541F-948B-2463-CC3C60BFA257}"/>
              </a:ext>
            </a:extLst>
          </p:cNvPr>
          <p:cNvSpPr txBox="1"/>
          <p:nvPr/>
        </p:nvSpPr>
        <p:spPr>
          <a:xfrm>
            <a:off x="5824710" y="2465591"/>
            <a:ext cx="349776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1BE9F-F06E-C935-5789-6142CF3A3338}"/>
              </a:ext>
            </a:extLst>
          </p:cNvPr>
          <p:cNvSpPr txBox="1"/>
          <p:nvPr/>
        </p:nvSpPr>
        <p:spPr>
          <a:xfrm>
            <a:off x="5824710" y="5248981"/>
            <a:ext cx="335348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B810C1-3265-ADD1-B4AC-80E36895C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3D93-4BC7-42EB-B587-3B52CF9E270E}" type="datetime1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ACE8DB-AEB5-E3E9-7173-161B64EF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723C1C-11EF-719D-8B29-9DA511B5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CFBDFD-6A62-E553-2E3F-6044C519AA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7" r="33082" b="54444"/>
          <a:stretch/>
        </p:blipFill>
        <p:spPr>
          <a:xfrm>
            <a:off x="5777317" y="720427"/>
            <a:ext cx="6090888" cy="17102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FEEF51-8479-24A6-98F7-BAE4A94341CC}"/>
              </a:ext>
            </a:extLst>
          </p:cNvPr>
          <p:cNvSpPr txBox="1"/>
          <p:nvPr/>
        </p:nvSpPr>
        <p:spPr>
          <a:xfrm>
            <a:off x="179839" y="110894"/>
            <a:ext cx="4864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D. Live Attenuated</a:t>
            </a:r>
          </a:p>
          <a:p>
            <a:r>
              <a:rPr lang="en-US" sz="1800" dirty="0">
                <a:latin typeface="Arial" panose="020B0604020202020204" pitchFamily="34" charset="0"/>
              </a:rPr>
              <a:t>The virus is grown under conditions that select for mutant viruses that:</a:t>
            </a:r>
          </a:p>
          <a:p>
            <a:pPr marL="426022" indent="-426022">
              <a:buAutoNum type="romanLcParenR"/>
            </a:pPr>
            <a:r>
              <a:rPr lang="en-US" sz="1800" dirty="0">
                <a:latin typeface="Arial" panose="020B0604020202020204" pitchFamily="34" charset="0"/>
              </a:rPr>
              <a:t>Induce memory cells in humans</a:t>
            </a:r>
          </a:p>
          <a:p>
            <a:pPr marL="426022" indent="-426022">
              <a:buAutoNum type="romanLcParenR"/>
            </a:pPr>
            <a:r>
              <a:rPr lang="en-US" sz="1800" dirty="0">
                <a:latin typeface="Arial" panose="020B0604020202020204" pitchFamily="34" charset="0"/>
              </a:rPr>
              <a:t>Do not cause disease symptoms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DE6E2-7B88-910A-07AD-63299154CB32}"/>
              </a:ext>
            </a:extLst>
          </p:cNvPr>
          <p:cNvSpPr txBox="1"/>
          <p:nvPr/>
        </p:nvSpPr>
        <p:spPr>
          <a:xfrm>
            <a:off x="5810284" y="714326"/>
            <a:ext cx="364202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847F0EB-F745-5DCF-5DA8-0D5F242CC351}"/>
                  </a:ext>
                </a:extLst>
              </p14:cNvPr>
              <p14:cNvContentPartPr/>
              <p14:nvPr/>
            </p14:nvContentPartPr>
            <p14:xfrm>
              <a:off x="5954365" y="1284519"/>
              <a:ext cx="860040" cy="70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847F0EB-F745-5DCF-5DA8-0D5F242CC3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5365" y="1275879"/>
                <a:ext cx="877680" cy="8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28973898-2429-9143-E1AB-55D067399AA0}"/>
              </a:ext>
            </a:extLst>
          </p:cNvPr>
          <p:cNvGrpSpPr/>
          <p:nvPr/>
        </p:nvGrpSpPr>
        <p:grpSpPr>
          <a:xfrm>
            <a:off x="6058765" y="3086319"/>
            <a:ext cx="551520" cy="208440"/>
            <a:chOff x="6058765" y="3086319"/>
            <a:chExt cx="551520" cy="208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2C0AD43-9946-15C5-CA65-707B92FC59F9}"/>
                    </a:ext>
                  </a:extLst>
                </p14:cNvPr>
                <p14:cNvContentPartPr/>
                <p14:nvPr/>
              </p14:nvContentPartPr>
              <p14:xfrm>
                <a:off x="6058765" y="3086319"/>
                <a:ext cx="551520" cy="608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2C0AD43-9946-15C5-CA65-707B92FC59F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50125" y="3077319"/>
                  <a:ext cx="5691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1F64B57-4F22-7135-1CB1-9B6BC6A35A19}"/>
                    </a:ext>
                  </a:extLst>
                </p14:cNvPr>
                <p14:cNvContentPartPr/>
                <p14:nvPr/>
              </p14:nvContentPartPr>
              <p14:xfrm>
                <a:off x="6292765" y="3269559"/>
                <a:ext cx="289800" cy="252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1F64B57-4F22-7135-1CB1-9B6BC6A35A1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84125" y="3260919"/>
                  <a:ext cx="307440" cy="4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6C144A4-37C4-6653-804D-92D8563B8E5C}"/>
              </a:ext>
            </a:extLst>
          </p:cNvPr>
          <p:cNvGrpSpPr/>
          <p:nvPr/>
        </p:nvGrpSpPr>
        <p:grpSpPr>
          <a:xfrm>
            <a:off x="6132205" y="4116639"/>
            <a:ext cx="1514520" cy="1092600"/>
            <a:chOff x="6132205" y="4116639"/>
            <a:chExt cx="1514520" cy="1092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C420CD7-1B77-FAFF-CFA9-D50E83B42BC4}"/>
                    </a:ext>
                  </a:extLst>
                </p14:cNvPr>
                <p14:cNvContentPartPr/>
                <p14:nvPr/>
              </p14:nvContentPartPr>
              <p14:xfrm>
                <a:off x="6432445" y="4132479"/>
                <a:ext cx="187920" cy="4993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C420CD7-1B77-FAFF-CFA9-D50E83B42BC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23445" y="4123839"/>
                  <a:ext cx="20556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EBB70BF-ED1E-758B-748E-C87BB2D6CAB7}"/>
                    </a:ext>
                  </a:extLst>
                </p14:cNvPr>
                <p14:cNvContentPartPr/>
                <p14:nvPr/>
              </p14:nvContentPartPr>
              <p14:xfrm>
                <a:off x="6423445" y="4116639"/>
                <a:ext cx="84240" cy="925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EBB70BF-ED1E-758B-748E-C87BB2D6CAB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14805" y="4107999"/>
                  <a:ext cx="10188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BAA1DE4-D178-5588-DCBA-1601DC6F1FA7}"/>
                    </a:ext>
                  </a:extLst>
                </p14:cNvPr>
                <p14:cNvContentPartPr/>
                <p14:nvPr/>
              </p14:nvContentPartPr>
              <p14:xfrm>
                <a:off x="6173965" y="5058039"/>
                <a:ext cx="63360" cy="842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BAA1DE4-D178-5588-DCBA-1601DC6F1FA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64965" y="5049399"/>
                  <a:ext cx="81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720C76C-B4DB-F529-8C0D-A594AEC98DE6}"/>
                    </a:ext>
                  </a:extLst>
                </p14:cNvPr>
                <p14:cNvContentPartPr/>
                <p14:nvPr/>
              </p14:nvContentPartPr>
              <p14:xfrm>
                <a:off x="6132205" y="5024199"/>
                <a:ext cx="135720" cy="1072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720C76C-B4DB-F529-8C0D-A594AEC98DE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123565" y="5015559"/>
                  <a:ext cx="1533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E07FFF2-1D2C-1FE1-4116-31FD50722791}"/>
                    </a:ext>
                  </a:extLst>
                </p14:cNvPr>
                <p14:cNvContentPartPr/>
                <p14:nvPr/>
              </p14:nvContentPartPr>
              <p14:xfrm>
                <a:off x="6288085" y="4957239"/>
                <a:ext cx="80280" cy="1162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E07FFF2-1D2C-1FE1-4116-31FD5072279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79445" y="4948239"/>
                  <a:ext cx="979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C70C67C-2223-E3FE-4CDC-182C0C9AD0AC}"/>
                    </a:ext>
                  </a:extLst>
                </p14:cNvPr>
                <p14:cNvContentPartPr/>
                <p14:nvPr/>
              </p14:nvContentPartPr>
              <p14:xfrm>
                <a:off x="6364405" y="4884879"/>
                <a:ext cx="92880" cy="838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C70C67C-2223-E3FE-4CDC-182C0C9AD0A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355765" y="4876239"/>
                  <a:ext cx="1105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3C01F8F-E8C3-D04D-95D7-56642CF5B4C1}"/>
                    </a:ext>
                  </a:extLst>
                </p14:cNvPr>
                <p14:cNvContentPartPr/>
                <p14:nvPr/>
              </p14:nvContentPartPr>
              <p14:xfrm>
                <a:off x="6391765" y="4916559"/>
                <a:ext cx="48600" cy="284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3C01F8F-E8C3-D04D-95D7-56642CF5B4C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82765" y="4907559"/>
                  <a:ext cx="662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C5BB90E-26D7-F064-B4A0-BEBF56CB399A}"/>
                    </a:ext>
                  </a:extLst>
                </p14:cNvPr>
                <p14:cNvContentPartPr/>
                <p14:nvPr/>
              </p14:nvContentPartPr>
              <p14:xfrm>
                <a:off x="6534685" y="5128959"/>
                <a:ext cx="114480" cy="802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C5BB90E-26D7-F064-B4A0-BEBF56CB399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525685" y="5119959"/>
                  <a:ext cx="1321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9930381-5067-2C97-B146-5469EFA834B8}"/>
                    </a:ext>
                  </a:extLst>
                </p14:cNvPr>
                <p14:cNvContentPartPr/>
                <p14:nvPr/>
              </p14:nvContentPartPr>
              <p14:xfrm>
                <a:off x="6484645" y="5051919"/>
                <a:ext cx="119520" cy="1119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9930381-5067-2C97-B146-5469EFA834B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475645" y="5043279"/>
                  <a:ext cx="13716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3930483-5D68-03DE-5276-7122B92B36C5}"/>
                    </a:ext>
                  </a:extLst>
                </p14:cNvPr>
                <p14:cNvContentPartPr/>
                <p14:nvPr/>
              </p14:nvContentPartPr>
              <p14:xfrm>
                <a:off x="6632965" y="4833039"/>
                <a:ext cx="127440" cy="2260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3930483-5D68-03DE-5276-7122B92B36C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624325" y="4824399"/>
                  <a:ext cx="1450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467B0F8-0091-D944-4DBE-3FB0790165F3}"/>
                    </a:ext>
                  </a:extLst>
                </p14:cNvPr>
                <p14:cNvContentPartPr/>
                <p14:nvPr/>
              </p14:nvContentPartPr>
              <p14:xfrm>
                <a:off x="6662845" y="4772559"/>
                <a:ext cx="229680" cy="1605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467B0F8-0091-D944-4DBE-3FB0790165F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654205" y="4763919"/>
                  <a:ext cx="2473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74E8F68-5B35-26B9-7A19-357EC7347593}"/>
                    </a:ext>
                  </a:extLst>
                </p14:cNvPr>
                <p14:cNvContentPartPr/>
                <p14:nvPr/>
              </p14:nvContentPartPr>
              <p14:xfrm>
                <a:off x="6950125" y="4645479"/>
                <a:ext cx="126000" cy="1828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74E8F68-5B35-26B9-7A19-357EC734759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41485" y="4636479"/>
                  <a:ext cx="1436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F92F9B3-0C6E-E4B2-8A08-2594A1C119EC}"/>
                    </a:ext>
                  </a:extLst>
                </p14:cNvPr>
                <p14:cNvContentPartPr/>
                <p14:nvPr/>
              </p14:nvContentPartPr>
              <p14:xfrm>
                <a:off x="7024285" y="4561239"/>
                <a:ext cx="233640" cy="1411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F92F9B3-0C6E-E4B2-8A08-2594A1C119E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15645" y="4552239"/>
                  <a:ext cx="2512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F3B632E-5758-8E03-B952-D7ED376BD2E6}"/>
                    </a:ext>
                  </a:extLst>
                </p14:cNvPr>
                <p14:cNvContentPartPr/>
                <p14:nvPr/>
              </p14:nvContentPartPr>
              <p14:xfrm>
                <a:off x="7184485" y="4495359"/>
                <a:ext cx="158400" cy="691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F3B632E-5758-8E03-B952-D7ED376BD2E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175845" y="4486719"/>
                  <a:ext cx="17604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410039D-9C94-BB7F-C0A2-BE0F98F0B87A}"/>
                    </a:ext>
                  </a:extLst>
                </p14:cNvPr>
                <p14:cNvContentPartPr/>
                <p14:nvPr/>
              </p14:nvContentPartPr>
              <p14:xfrm>
                <a:off x="7055245" y="5043999"/>
                <a:ext cx="68040" cy="1044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410039D-9C94-BB7F-C0A2-BE0F98F0B87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046605" y="5035359"/>
                  <a:ext cx="8568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5BCC79D-CA43-B1CC-0CF3-A1E98CA604E5}"/>
                    </a:ext>
                  </a:extLst>
                </p14:cNvPr>
                <p14:cNvContentPartPr/>
                <p14:nvPr/>
              </p14:nvContentPartPr>
              <p14:xfrm>
                <a:off x="7165045" y="5029959"/>
                <a:ext cx="53280" cy="219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5BCC79D-CA43-B1CC-0CF3-A1E98CA604E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156405" y="5021319"/>
                  <a:ext cx="709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B968A78-8132-7C23-0B59-7AFA75A43CAC}"/>
                    </a:ext>
                  </a:extLst>
                </p14:cNvPr>
                <p14:cNvContentPartPr/>
                <p14:nvPr/>
              </p14:nvContentPartPr>
              <p14:xfrm>
                <a:off x="7127965" y="4934559"/>
                <a:ext cx="136080" cy="662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B968A78-8132-7C23-0B59-7AFA75A43CA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119325" y="4925919"/>
                  <a:ext cx="1537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2888A7A-D747-EE6B-E85F-6B5A4D30C023}"/>
                    </a:ext>
                  </a:extLst>
                </p14:cNvPr>
                <p14:cNvContentPartPr/>
                <p14:nvPr/>
              </p14:nvContentPartPr>
              <p14:xfrm>
                <a:off x="7312645" y="4842399"/>
                <a:ext cx="129600" cy="882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2888A7A-D747-EE6B-E85F-6B5A4D30C02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304005" y="4833399"/>
                  <a:ext cx="14724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6B0B741-69BD-F90E-A7CA-F081D8D4A93A}"/>
                    </a:ext>
                  </a:extLst>
                </p14:cNvPr>
                <p14:cNvContentPartPr/>
                <p14:nvPr/>
              </p14:nvContentPartPr>
              <p14:xfrm>
                <a:off x="7417405" y="4751679"/>
                <a:ext cx="229320" cy="1184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6B0B741-69BD-F90E-A7CA-F081D8D4A93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408405" y="4743039"/>
                  <a:ext cx="246960" cy="13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52DD9FB-91CC-20C1-31E1-404B0118A0CD}"/>
                  </a:ext>
                </a:extLst>
              </p14:cNvPr>
              <p14:cNvContentPartPr/>
              <p14:nvPr/>
            </p14:nvContentPartPr>
            <p14:xfrm>
              <a:off x="6667525" y="1276959"/>
              <a:ext cx="42120" cy="6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52DD9FB-91CC-20C1-31E1-404B0118A0C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58885" y="1268319"/>
                <a:ext cx="597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244A18C-2AE9-D21E-891A-E45E2E4CA06E}"/>
                  </a:ext>
                </a:extLst>
              </p14:cNvPr>
              <p14:cNvContentPartPr/>
              <p14:nvPr/>
            </p14:nvContentPartPr>
            <p14:xfrm>
              <a:off x="6236245" y="5572479"/>
              <a:ext cx="276840" cy="59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244A18C-2AE9-D21E-891A-E45E2E4CA06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27605" y="5563839"/>
                <a:ext cx="2944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D51E624-A97B-0003-7984-DEF4E7CF93F1}"/>
                  </a:ext>
                </a:extLst>
              </p14:cNvPr>
              <p14:cNvContentPartPr/>
              <p14:nvPr/>
            </p14:nvContentPartPr>
            <p14:xfrm>
              <a:off x="6182965" y="5762199"/>
              <a:ext cx="344520" cy="374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D51E624-A97B-0003-7984-DEF4E7CF93F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173965" y="5753559"/>
                <a:ext cx="36216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5E01212-74A8-344B-9105-E7E0C74E6250}"/>
                  </a:ext>
                </a:extLst>
              </p14:cNvPr>
              <p14:cNvContentPartPr/>
              <p14:nvPr/>
            </p14:nvContentPartPr>
            <p14:xfrm>
              <a:off x="2887525" y="4520559"/>
              <a:ext cx="456480" cy="67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5E01212-74A8-344B-9105-E7E0C74E625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878885" y="4511559"/>
                <a:ext cx="474120" cy="8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5DBACCF6-89C1-E09F-C8FA-3C40C9A01BC6}"/>
              </a:ext>
            </a:extLst>
          </p:cNvPr>
          <p:cNvGrpSpPr/>
          <p:nvPr/>
        </p:nvGrpSpPr>
        <p:grpSpPr>
          <a:xfrm>
            <a:off x="5569885" y="5775519"/>
            <a:ext cx="464040" cy="438480"/>
            <a:chOff x="5569885" y="5775519"/>
            <a:chExt cx="464040" cy="43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34406BA-8285-4940-85C8-79E986C31208}"/>
                    </a:ext>
                  </a:extLst>
                </p14:cNvPr>
                <p14:cNvContentPartPr/>
                <p14:nvPr/>
              </p14:nvContentPartPr>
              <p14:xfrm>
                <a:off x="5569885" y="6080439"/>
                <a:ext cx="168120" cy="1335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34406BA-8285-4940-85C8-79E986C3120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561245" y="6071799"/>
                  <a:ext cx="1857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7F3E637-50C6-FB68-0BE8-D4177FEACD0F}"/>
                    </a:ext>
                  </a:extLst>
                </p14:cNvPr>
                <p14:cNvContentPartPr/>
                <p14:nvPr/>
              </p14:nvContentPartPr>
              <p14:xfrm>
                <a:off x="5711005" y="5926719"/>
                <a:ext cx="128880" cy="1350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7F3E637-50C6-FB68-0BE8-D4177FEACD0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702005" y="5918079"/>
                  <a:ext cx="1465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2D8B071-15A1-062D-DAA3-3A572EF16DDE}"/>
                    </a:ext>
                  </a:extLst>
                </p14:cNvPr>
                <p14:cNvContentPartPr/>
                <p14:nvPr/>
              </p14:nvContentPartPr>
              <p14:xfrm>
                <a:off x="5831605" y="5853999"/>
                <a:ext cx="89280" cy="1216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2D8B071-15A1-062D-DAA3-3A572EF16DD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822965" y="5845359"/>
                  <a:ext cx="1069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9D6CA9B-728E-2B46-1D14-EEF81D5E0F63}"/>
                    </a:ext>
                  </a:extLst>
                </p14:cNvPr>
                <p14:cNvContentPartPr/>
                <p14:nvPr/>
              </p14:nvContentPartPr>
              <p14:xfrm>
                <a:off x="5919085" y="5775519"/>
                <a:ext cx="108000" cy="11412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9D6CA9B-728E-2B46-1D14-EEF81D5E0F6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910445" y="5766879"/>
                  <a:ext cx="1256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3366ECF-8D83-FF4D-C48C-50650763330D}"/>
                    </a:ext>
                  </a:extLst>
                </p14:cNvPr>
                <p14:cNvContentPartPr/>
                <p14:nvPr/>
              </p14:nvContentPartPr>
              <p14:xfrm>
                <a:off x="5948245" y="5820519"/>
                <a:ext cx="85680" cy="205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3366ECF-8D83-FF4D-C48C-50650763330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939245" y="5811519"/>
                  <a:ext cx="103320" cy="3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33C77B-1A80-7287-8C25-313D2FF09DA2}"/>
              </a:ext>
            </a:extLst>
          </p:cNvPr>
          <p:cNvGrpSpPr/>
          <p:nvPr/>
        </p:nvGrpSpPr>
        <p:grpSpPr>
          <a:xfrm>
            <a:off x="6622165" y="6057399"/>
            <a:ext cx="647280" cy="388080"/>
            <a:chOff x="6622165" y="6057399"/>
            <a:chExt cx="647280" cy="388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8B304B1-673A-F257-3931-960CD99A0BB9}"/>
                    </a:ext>
                  </a:extLst>
                </p14:cNvPr>
                <p14:cNvContentPartPr/>
                <p14:nvPr/>
              </p14:nvContentPartPr>
              <p14:xfrm>
                <a:off x="6622165" y="6122199"/>
                <a:ext cx="542160" cy="3232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8B304B1-673A-F257-3931-960CD99A0BB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613525" y="6113559"/>
                  <a:ext cx="55980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B3C7526-B75C-897C-8127-AB353CAA0377}"/>
                    </a:ext>
                  </a:extLst>
                </p14:cNvPr>
                <p14:cNvContentPartPr/>
                <p14:nvPr/>
              </p14:nvContentPartPr>
              <p14:xfrm>
                <a:off x="7187365" y="6057399"/>
                <a:ext cx="82080" cy="1432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B3C7526-B75C-897C-8127-AB353CAA037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178725" y="6048759"/>
                  <a:ext cx="99720" cy="160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8C1F7BB-AB3F-CA8A-7EB3-80D72E051203}"/>
                  </a:ext>
                </a:extLst>
              </p14:cNvPr>
              <p14:cNvContentPartPr/>
              <p14:nvPr/>
            </p14:nvContentPartPr>
            <p14:xfrm>
              <a:off x="8106445" y="6138399"/>
              <a:ext cx="293040" cy="40104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8C1F7BB-AB3F-CA8A-7EB3-80D72E051203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097445" y="6129399"/>
                <a:ext cx="310680" cy="41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8E890B51-7D96-0EFD-E9C7-C0774244655A}"/>
              </a:ext>
            </a:extLst>
          </p:cNvPr>
          <p:cNvGrpSpPr/>
          <p:nvPr/>
        </p:nvGrpSpPr>
        <p:grpSpPr>
          <a:xfrm>
            <a:off x="8459965" y="4646919"/>
            <a:ext cx="965160" cy="922680"/>
            <a:chOff x="8459965" y="4646919"/>
            <a:chExt cx="965160" cy="922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559B33E-A552-D331-368B-BE1453AD6E9D}"/>
                    </a:ext>
                  </a:extLst>
                </p14:cNvPr>
                <p14:cNvContentPartPr/>
                <p14:nvPr/>
              </p14:nvContentPartPr>
              <p14:xfrm>
                <a:off x="8463205" y="5313639"/>
                <a:ext cx="162720" cy="1933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559B33E-A552-D331-368B-BE1453AD6E9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454565" y="5304999"/>
                  <a:ext cx="1803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3E4EED7-2176-4A7E-EEB3-BA21D93A453D}"/>
                    </a:ext>
                  </a:extLst>
                </p14:cNvPr>
                <p14:cNvContentPartPr/>
                <p14:nvPr/>
              </p14:nvContentPartPr>
              <p14:xfrm>
                <a:off x="8459965" y="5434239"/>
                <a:ext cx="101520" cy="1105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3E4EED7-2176-4A7E-EEB3-BA21D93A453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450965" y="5425239"/>
                  <a:ext cx="1191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FCC5095-9607-1ED2-8FD7-8E5B39BD4AFF}"/>
                    </a:ext>
                  </a:extLst>
                </p14:cNvPr>
                <p14:cNvContentPartPr/>
                <p14:nvPr/>
              </p14:nvContentPartPr>
              <p14:xfrm>
                <a:off x="8466085" y="5491839"/>
                <a:ext cx="2880" cy="122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FCC5095-9607-1ED2-8FD7-8E5B39BD4AF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457445" y="5482839"/>
                  <a:ext cx="20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422191A-7D20-FDC6-5A31-7478DA43B4F1}"/>
                    </a:ext>
                  </a:extLst>
                </p14:cNvPr>
                <p14:cNvContentPartPr/>
                <p14:nvPr/>
              </p14:nvContentPartPr>
              <p14:xfrm>
                <a:off x="8633485" y="5076759"/>
                <a:ext cx="105480" cy="1080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422191A-7D20-FDC6-5A31-7478DA43B4F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624485" y="5068119"/>
                  <a:ext cx="1231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8436DCF-730C-A34C-9423-BC13A16AE466}"/>
                    </a:ext>
                  </a:extLst>
                </p14:cNvPr>
                <p14:cNvContentPartPr/>
                <p14:nvPr/>
              </p14:nvContentPartPr>
              <p14:xfrm>
                <a:off x="8742205" y="4838079"/>
                <a:ext cx="154440" cy="2458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8436DCF-730C-A34C-9423-BC13A16AE46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733205" y="4829079"/>
                  <a:ext cx="17208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E97502E-8990-15B9-A40D-C96E234A5BB9}"/>
                    </a:ext>
                  </a:extLst>
                </p14:cNvPr>
                <p14:cNvContentPartPr/>
                <p14:nvPr/>
              </p14:nvContentPartPr>
              <p14:xfrm>
                <a:off x="8829685" y="4845999"/>
                <a:ext cx="22680" cy="21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E97502E-8990-15B9-A40D-C96E234A5BB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820685" y="4836999"/>
                  <a:ext cx="403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E11C29C-20E6-5A67-3F83-9A64C4D4FF57}"/>
                    </a:ext>
                  </a:extLst>
                </p14:cNvPr>
                <p14:cNvContentPartPr/>
                <p14:nvPr/>
              </p14:nvContentPartPr>
              <p14:xfrm>
                <a:off x="8916805" y="4820079"/>
                <a:ext cx="98640" cy="1227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E11C29C-20E6-5A67-3F83-9A64C4D4FF5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908165" y="4811439"/>
                  <a:ext cx="1162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CC71EF8-0312-11B8-3452-83622FCB258E}"/>
                    </a:ext>
                  </a:extLst>
                </p14:cNvPr>
                <p14:cNvContentPartPr/>
                <p14:nvPr/>
              </p14:nvContentPartPr>
              <p14:xfrm>
                <a:off x="9000685" y="4646919"/>
                <a:ext cx="248760" cy="1605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CC71EF8-0312-11B8-3452-83622FCB258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992045" y="4637919"/>
                  <a:ext cx="2664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1CB3912-15F9-41A8-2E7E-EA2905E43049}"/>
                    </a:ext>
                  </a:extLst>
                </p14:cNvPr>
                <p14:cNvContentPartPr/>
                <p14:nvPr/>
              </p14:nvContentPartPr>
              <p14:xfrm>
                <a:off x="8978365" y="5011959"/>
                <a:ext cx="65880" cy="18792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1CB3912-15F9-41A8-2E7E-EA2905E4304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969725" y="5002959"/>
                  <a:ext cx="835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E30C13F-37B7-A980-6FC3-EAB18AC1072E}"/>
                    </a:ext>
                  </a:extLst>
                </p14:cNvPr>
                <p14:cNvContentPartPr/>
                <p14:nvPr/>
              </p14:nvContentPartPr>
              <p14:xfrm>
                <a:off x="8962525" y="5048679"/>
                <a:ext cx="134640" cy="1292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E30C13F-37B7-A980-6FC3-EAB18AC1072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953885" y="5040039"/>
                  <a:ext cx="1522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4AC30A6-6361-B3E1-065C-A96EA118BF01}"/>
                    </a:ext>
                  </a:extLst>
                </p14:cNvPr>
                <p14:cNvContentPartPr/>
                <p14:nvPr/>
              </p14:nvContentPartPr>
              <p14:xfrm>
                <a:off x="9131725" y="4867959"/>
                <a:ext cx="226080" cy="1497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4AC30A6-6361-B3E1-065C-A96EA118BF0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122725" y="4858959"/>
                  <a:ext cx="2437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4A236E6-5F7F-F944-9B8E-C13403FE8EE3}"/>
                    </a:ext>
                  </a:extLst>
                </p14:cNvPr>
                <p14:cNvContentPartPr/>
                <p14:nvPr/>
              </p14:nvContentPartPr>
              <p14:xfrm>
                <a:off x="8884765" y="5473119"/>
                <a:ext cx="189360" cy="964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4A236E6-5F7F-F944-9B8E-C13403FE8EE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875765" y="5464479"/>
                  <a:ext cx="2070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2B01860-95E4-67F8-BBFD-15E43776E3FE}"/>
                    </a:ext>
                  </a:extLst>
                </p14:cNvPr>
                <p14:cNvContentPartPr/>
                <p14:nvPr/>
              </p14:nvContentPartPr>
              <p14:xfrm>
                <a:off x="8985565" y="5362239"/>
                <a:ext cx="173880" cy="932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2B01860-95E4-67F8-BBFD-15E43776E3F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976565" y="5353599"/>
                  <a:ext cx="19152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C0E171C-47CC-9211-74DC-F211F8E5F778}"/>
                    </a:ext>
                  </a:extLst>
                </p14:cNvPr>
                <p14:cNvContentPartPr/>
                <p14:nvPr/>
              </p14:nvContentPartPr>
              <p14:xfrm>
                <a:off x="9179605" y="5284839"/>
                <a:ext cx="138960" cy="856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C0E171C-47CC-9211-74DC-F211F8E5F77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170965" y="5275839"/>
                  <a:ext cx="1566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D6A8D11-7A2C-DD2A-BD5F-776E5292F831}"/>
                    </a:ext>
                  </a:extLst>
                </p14:cNvPr>
                <p14:cNvContentPartPr/>
                <p14:nvPr/>
              </p14:nvContentPartPr>
              <p14:xfrm>
                <a:off x="9407125" y="5236959"/>
                <a:ext cx="18000" cy="363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D6A8D11-7A2C-DD2A-BD5F-776E5292F83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398485" y="5228319"/>
                  <a:ext cx="3564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BC1ED6B-7A89-1449-5A56-A5D4C54C8DC4}"/>
              </a:ext>
            </a:extLst>
          </p:cNvPr>
          <p:cNvGrpSpPr/>
          <p:nvPr/>
        </p:nvGrpSpPr>
        <p:grpSpPr>
          <a:xfrm>
            <a:off x="523405" y="5492919"/>
            <a:ext cx="1358280" cy="1250640"/>
            <a:chOff x="523405" y="5492919"/>
            <a:chExt cx="1358280" cy="1250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22AF01F-E8B3-905F-EFCC-0A5AAE183066}"/>
                    </a:ext>
                  </a:extLst>
                </p14:cNvPr>
                <p14:cNvContentPartPr/>
                <p14:nvPr/>
              </p14:nvContentPartPr>
              <p14:xfrm>
                <a:off x="558325" y="6572199"/>
                <a:ext cx="107640" cy="1713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22AF01F-E8B3-905F-EFCC-0A5AAE18306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49325" y="6563199"/>
                  <a:ext cx="1252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536A68C-2D71-49FC-AE0E-191068305E97}"/>
                    </a:ext>
                  </a:extLst>
                </p14:cNvPr>
                <p14:cNvContentPartPr/>
                <p14:nvPr/>
              </p14:nvContentPartPr>
              <p14:xfrm>
                <a:off x="523405" y="6500199"/>
                <a:ext cx="106920" cy="1036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536A68C-2D71-49FC-AE0E-191068305E9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14765" y="6491559"/>
                  <a:ext cx="1245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8F34A63-48B9-779A-8D82-7F97DC131A42}"/>
                    </a:ext>
                  </a:extLst>
                </p14:cNvPr>
                <p14:cNvContentPartPr/>
                <p14:nvPr/>
              </p14:nvContentPartPr>
              <p14:xfrm>
                <a:off x="667765" y="6386799"/>
                <a:ext cx="44640" cy="12204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8F34A63-48B9-779A-8D82-7F97DC131A4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58765" y="6378159"/>
                  <a:ext cx="6228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6977474-D55C-8376-4159-999CBCA94CA4}"/>
                    </a:ext>
                  </a:extLst>
                </p14:cNvPr>
                <p14:cNvContentPartPr/>
                <p14:nvPr/>
              </p14:nvContentPartPr>
              <p14:xfrm>
                <a:off x="717085" y="6369879"/>
                <a:ext cx="87840" cy="597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6977474-D55C-8376-4159-999CBCA94CA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08085" y="6360879"/>
                  <a:ext cx="1054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C8D7389-FD59-05BB-E8E7-5FBC2A898576}"/>
                    </a:ext>
                  </a:extLst>
                </p14:cNvPr>
                <p14:cNvContentPartPr/>
                <p14:nvPr/>
              </p14:nvContentPartPr>
              <p14:xfrm>
                <a:off x="736885" y="6176199"/>
                <a:ext cx="114480" cy="15660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C8D7389-FD59-05BB-E8E7-5FBC2A89857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28245" y="6167559"/>
                  <a:ext cx="13212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5DBCB59-873D-A8D1-1B1B-8C3204857903}"/>
                    </a:ext>
                  </a:extLst>
                </p14:cNvPr>
                <p14:cNvContentPartPr/>
                <p14:nvPr/>
              </p14:nvContentPartPr>
              <p14:xfrm>
                <a:off x="886285" y="6136959"/>
                <a:ext cx="155160" cy="1072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5DBCB59-873D-A8D1-1B1B-8C320485790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77645" y="6127959"/>
                  <a:ext cx="1728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EF0DCED-4C7C-8E6F-7A75-002D0C6F5F11}"/>
                    </a:ext>
                  </a:extLst>
                </p14:cNvPr>
                <p14:cNvContentPartPr/>
                <p14:nvPr/>
              </p14:nvContentPartPr>
              <p14:xfrm>
                <a:off x="921565" y="5994759"/>
                <a:ext cx="241560" cy="11952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EF0DCED-4C7C-8E6F-7A75-002D0C6F5F1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12925" y="5986119"/>
                  <a:ext cx="2592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86D220C-E08F-F34F-6D19-2C4860F21947}"/>
                    </a:ext>
                  </a:extLst>
                </p14:cNvPr>
                <p14:cNvContentPartPr/>
                <p14:nvPr/>
              </p14:nvContentPartPr>
              <p14:xfrm>
                <a:off x="1040005" y="6440079"/>
                <a:ext cx="124920" cy="19116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86D220C-E08F-F34F-6D19-2C4860F2194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31365" y="6431439"/>
                  <a:ext cx="1425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BD54DB6-519C-B0E3-929A-DAAE8F64090D}"/>
                    </a:ext>
                  </a:extLst>
                </p14:cNvPr>
                <p14:cNvContentPartPr/>
                <p14:nvPr/>
              </p14:nvContentPartPr>
              <p14:xfrm>
                <a:off x="1157725" y="6275559"/>
                <a:ext cx="157680" cy="1551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BD54DB6-519C-B0E3-929A-DAAE8F64090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148725" y="6266559"/>
                  <a:ext cx="1753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BC43E0D-2A10-3F68-D706-4FB44B900F62}"/>
                    </a:ext>
                  </a:extLst>
                </p14:cNvPr>
                <p14:cNvContentPartPr/>
                <p14:nvPr/>
              </p14:nvContentPartPr>
              <p14:xfrm>
                <a:off x="1332685" y="5993319"/>
                <a:ext cx="255240" cy="2444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BC43E0D-2A10-3F68-D706-4FB44B900F6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323685" y="5984679"/>
                  <a:ext cx="2728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605532C-52B8-BEE0-EFB8-78FDA24E2671}"/>
                    </a:ext>
                  </a:extLst>
                </p14:cNvPr>
                <p14:cNvContentPartPr/>
                <p14:nvPr/>
              </p14:nvContentPartPr>
              <p14:xfrm>
                <a:off x="1584685" y="5712879"/>
                <a:ext cx="138960" cy="2527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605532C-52B8-BEE0-EFB8-78FDA24E267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576045" y="5703879"/>
                  <a:ext cx="1566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35B4AAE-BCE2-7045-8FC5-868C85AB2F3C}"/>
                    </a:ext>
                  </a:extLst>
                </p14:cNvPr>
                <p14:cNvContentPartPr/>
                <p14:nvPr/>
              </p14:nvContentPartPr>
              <p14:xfrm>
                <a:off x="1664605" y="5697399"/>
                <a:ext cx="115200" cy="1008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35B4AAE-BCE2-7045-8FC5-868C85AB2F3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655605" y="5688759"/>
                  <a:ext cx="132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80E14AF-1DCC-3D11-04FF-49CFC67589EE}"/>
                    </a:ext>
                  </a:extLst>
                </p14:cNvPr>
                <p14:cNvContentPartPr/>
                <p14:nvPr/>
              </p14:nvContentPartPr>
              <p14:xfrm>
                <a:off x="1814005" y="5597319"/>
                <a:ext cx="67680" cy="1080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80E14AF-1DCC-3D11-04FF-49CFC67589E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805005" y="5588319"/>
                  <a:ext cx="853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3213868-ACAD-2C15-57AA-6400015B2A84}"/>
                    </a:ext>
                  </a:extLst>
                </p14:cNvPr>
                <p14:cNvContentPartPr/>
                <p14:nvPr/>
              </p14:nvContentPartPr>
              <p14:xfrm>
                <a:off x="1555885" y="5492919"/>
                <a:ext cx="243360" cy="3056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3213868-ACAD-2C15-57AA-6400015B2A8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546885" y="5483919"/>
                  <a:ext cx="261000" cy="32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9117058-753F-F700-ABB5-A9FCD1EE031F}"/>
              </a:ext>
            </a:extLst>
          </p:cNvPr>
          <p:cNvGrpSpPr/>
          <p:nvPr/>
        </p:nvGrpSpPr>
        <p:grpSpPr>
          <a:xfrm>
            <a:off x="1691605" y="6309039"/>
            <a:ext cx="300600" cy="328680"/>
            <a:chOff x="1691605" y="6309039"/>
            <a:chExt cx="300600" cy="328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7512A6F-9CA8-DEFA-C35B-D13E5B7AFFB0}"/>
                    </a:ext>
                  </a:extLst>
                </p14:cNvPr>
                <p14:cNvContentPartPr/>
                <p14:nvPr/>
              </p14:nvContentPartPr>
              <p14:xfrm>
                <a:off x="1691605" y="6387879"/>
                <a:ext cx="180360" cy="23112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7512A6F-9CA8-DEFA-C35B-D13E5B7AFFB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682965" y="6378879"/>
                  <a:ext cx="1980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781BA58-A8DA-CB24-06B1-D66443B51C84}"/>
                    </a:ext>
                  </a:extLst>
                </p14:cNvPr>
                <p14:cNvContentPartPr/>
                <p14:nvPr/>
              </p14:nvContentPartPr>
              <p14:xfrm>
                <a:off x="1818685" y="6464559"/>
                <a:ext cx="133200" cy="17316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781BA58-A8DA-CB24-06B1-D66443B51C8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810045" y="6455559"/>
                  <a:ext cx="1508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718E0A4-A440-3ADA-7054-145F03BE1052}"/>
                    </a:ext>
                  </a:extLst>
                </p14:cNvPr>
                <p14:cNvContentPartPr/>
                <p14:nvPr/>
              </p14:nvContentPartPr>
              <p14:xfrm>
                <a:off x="1790605" y="6309039"/>
                <a:ext cx="201600" cy="17244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718E0A4-A440-3ADA-7054-145F03BE105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781605" y="6300399"/>
                  <a:ext cx="2192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4022B84-9AB0-6EC6-1131-BC08D2A781D4}"/>
                    </a:ext>
                  </a:extLst>
                </p14:cNvPr>
                <p14:cNvContentPartPr/>
                <p14:nvPr/>
              </p14:nvContentPartPr>
              <p14:xfrm>
                <a:off x="1817605" y="6370959"/>
                <a:ext cx="138600" cy="11808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4022B84-9AB0-6EC6-1131-BC08D2A781D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808605" y="6362319"/>
                  <a:ext cx="156240" cy="13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E29A0EE-EA85-C93B-C382-E3AA3022E2FF}"/>
              </a:ext>
            </a:extLst>
          </p:cNvPr>
          <p:cNvGrpSpPr/>
          <p:nvPr/>
        </p:nvGrpSpPr>
        <p:grpSpPr>
          <a:xfrm>
            <a:off x="2185885" y="4719999"/>
            <a:ext cx="2640600" cy="2213280"/>
            <a:chOff x="2185885" y="4719999"/>
            <a:chExt cx="2640600" cy="2213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8A87588-38E4-EE33-72EE-3762CC031E56}"/>
                    </a:ext>
                  </a:extLst>
                </p14:cNvPr>
                <p14:cNvContentPartPr/>
                <p14:nvPr/>
              </p14:nvContentPartPr>
              <p14:xfrm>
                <a:off x="2185885" y="6117519"/>
                <a:ext cx="129240" cy="1616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8A87588-38E4-EE33-72EE-3762CC031E5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176885" y="6108879"/>
                  <a:ext cx="1468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BDDA8D9-4845-D10F-3A99-0075EE6991C0}"/>
                    </a:ext>
                  </a:extLst>
                </p14:cNvPr>
                <p14:cNvContentPartPr/>
                <p14:nvPr/>
              </p14:nvContentPartPr>
              <p14:xfrm>
                <a:off x="2203885" y="5973879"/>
                <a:ext cx="165960" cy="1317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BDDA8D9-4845-D10F-3A99-0075EE6991C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195245" y="5964879"/>
                  <a:ext cx="1836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BC5EF7B-1188-9285-AC5D-3EB713009D9C}"/>
                    </a:ext>
                  </a:extLst>
                </p14:cNvPr>
                <p14:cNvContentPartPr/>
                <p14:nvPr/>
              </p14:nvContentPartPr>
              <p14:xfrm>
                <a:off x="2256805" y="5932839"/>
                <a:ext cx="159840" cy="16992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BC5EF7B-1188-9285-AC5D-3EB713009D9C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248165" y="5923839"/>
                  <a:ext cx="1774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329FDE0-5D86-E7F3-1FE1-CCB6CA8C728A}"/>
                    </a:ext>
                  </a:extLst>
                </p14:cNvPr>
                <p14:cNvContentPartPr/>
                <p14:nvPr/>
              </p14:nvContentPartPr>
              <p14:xfrm>
                <a:off x="2464165" y="5800359"/>
                <a:ext cx="211320" cy="1821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329FDE0-5D86-E7F3-1FE1-CCB6CA8C728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455165" y="5791719"/>
                  <a:ext cx="2289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29E262D-BC02-E220-2578-38355D6AE575}"/>
                    </a:ext>
                  </a:extLst>
                </p14:cNvPr>
                <p14:cNvContentPartPr/>
                <p14:nvPr/>
              </p14:nvContentPartPr>
              <p14:xfrm>
                <a:off x="2668285" y="5540079"/>
                <a:ext cx="257760" cy="37872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29E262D-BC02-E220-2578-38355D6AE57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659285" y="5531439"/>
                  <a:ext cx="27540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B22EEB1-BC22-20F6-87A3-97A5F7CC7670}"/>
                    </a:ext>
                  </a:extLst>
                </p14:cNvPr>
                <p14:cNvContentPartPr/>
                <p14:nvPr/>
              </p14:nvContentPartPr>
              <p14:xfrm>
                <a:off x="2611045" y="6354399"/>
                <a:ext cx="47520" cy="4860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B22EEB1-BC22-20F6-87A3-97A5F7CC7670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602045" y="6345759"/>
                  <a:ext cx="651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03F60FC-D2B5-5B59-D6C7-73970690C033}"/>
                    </a:ext>
                  </a:extLst>
                </p14:cNvPr>
                <p14:cNvContentPartPr/>
                <p14:nvPr/>
              </p14:nvContentPartPr>
              <p14:xfrm>
                <a:off x="2562085" y="6301119"/>
                <a:ext cx="29880" cy="252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03F60FC-D2B5-5B59-D6C7-73970690C03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553445" y="6292119"/>
                  <a:ext cx="475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6494A1E-B905-A1DA-29E5-C59A1EF24604}"/>
                    </a:ext>
                  </a:extLst>
                </p14:cNvPr>
                <p14:cNvContentPartPr/>
                <p14:nvPr/>
              </p14:nvContentPartPr>
              <p14:xfrm>
                <a:off x="2690965" y="6201039"/>
                <a:ext cx="206280" cy="13140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6494A1E-B905-A1DA-29E5-C59A1EF24604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2681965" y="6192039"/>
                  <a:ext cx="2239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30349E6-BB5F-859B-5F12-7B4792AEDBED}"/>
                    </a:ext>
                  </a:extLst>
                </p14:cNvPr>
                <p14:cNvContentPartPr/>
                <p14:nvPr/>
              </p14:nvContentPartPr>
              <p14:xfrm>
                <a:off x="2916685" y="5973159"/>
                <a:ext cx="210240" cy="1940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30349E6-BB5F-859B-5F12-7B4792AEDBE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908045" y="5964519"/>
                  <a:ext cx="2278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815329C9-88EB-D664-B8DC-A9AAEDADC65F}"/>
                    </a:ext>
                  </a:extLst>
                </p14:cNvPr>
                <p14:cNvContentPartPr/>
                <p14:nvPr/>
              </p14:nvContentPartPr>
              <p14:xfrm>
                <a:off x="3139165" y="5571399"/>
                <a:ext cx="349560" cy="3805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15329C9-88EB-D664-B8DC-A9AAEDADC65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130165" y="5562759"/>
                  <a:ext cx="36720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E46E9EA-C4BB-17F0-AB81-6DE38D70C60D}"/>
                    </a:ext>
                  </a:extLst>
                </p14:cNvPr>
                <p14:cNvContentPartPr/>
                <p14:nvPr/>
              </p14:nvContentPartPr>
              <p14:xfrm>
                <a:off x="3610765" y="5463039"/>
                <a:ext cx="63720" cy="15192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E46E9EA-C4BB-17F0-AB81-6DE38D70C60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602125" y="5454039"/>
                  <a:ext cx="813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B2D8663-F322-28BC-0BD2-44DC1020D0C7}"/>
                    </a:ext>
                  </a:extLst>
                </p14:cNvPr>
                <p14:cNvContentPartPr/>
                <p14:nvPr/>
              </p14:nvContentPartPr>
              <p14:xfrm>
                <a:off x="3726685" y="5401839"/>
                <a:ext cx="127080" cy="838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B2D8663-F322-28BC-0BD2-44DC1020D0C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717685" y="5392839"/>
                  <a:ext cx="1447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E4FDB18-36CC-5321-1ADA-AAAA316B56B3}"/>
                    </a:ext>
                  </a:extLst>
                </p14:cNvPr>
                <p14:cNvContentPartPr/>
                <p14:nvPr/>
              </p14:nvContentPartPr>
              <p14:xfrm>
                <a:off x="3848005" y="5289519"/>
                <a:ext cx="79200" cy="13464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E4FDB18-36CC-5321-1ADA-AAAA316B56B3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839005" y="5280519"/>
                  <a:ext cx="968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1986516-5281-0207-F5B1-4FD0C6348910}"/>
                    </a:ext>
                  </a:extLst>
                </p14:cNvPr>
                <p14:cNvContentPartPr/>
                <p14:nvPr/>
              </p14:nvContentPartPr>
              <p14:xfrm>
                <a:off x="3946645" y="5229759"/>
                <a:ext cx="120960" cy="17424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1986516-5281-0207-F5B1-4FD0C6348910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938005" y="5221119"/>
                  <a:ext cx="1386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64A9564-F2BA-DB26-CEA5-5E3FD86F4E95}"/>
                    </a:ext>
                  </a:extLst>
                </p14:cNvPr>
                <p14:cNvContentPartPr/>
                <p14:nvPr/>
              </p14:nvContentPartPr>
              <p14:xfrm>
                <a:off x="4090285" y="4719999"/>
                <a:ext cx="349920" cy="4788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64A9564-F2BA-DB26-CEA5-5E3FD86F4E95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081285" y="4711359"/>
                  <a:ext cx="36756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AE1C9E1-4786-6F03-D7EF-E42C67B0C213}"/>
                    </a:ext>
                  </a:extLst>
                </p14:cNvPr>
                <p14:cNvContentPartPr/>
                <p14:nvPr/>
              </p14:nvContentPartPr>
              <p14:xfrm>
                <a:off x="2931445" y="6871359"/>
                <a:ext cx="3960" cy="108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AE1C9E1-4786-6F03-D7EF-E42C67B0C21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922805" y="6862719"/>
                  <a:ext cx="216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2D238DB-8595-3069-ED3B-865105AF2ACF}"/>
                    </a:ext>
                  </a:extLst>
                </p14:cNvPr>
                <p14:cNvContentPartPr/>
                <p14:nvPr/>
              </p14:nvContentPartPr>
              <p14:xfrm>
                <a:off x="2856205" y="6812679"/>
                <a:ext cx="183600" cy="12060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2D238DB-8595-3069-ED3B-865105AF2AC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847205" y="6803679"/>
                  <a:ext cx="2012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00CF1CE-9059-4E6B-A05E-F3435B24DCD4}"/>
                    </a:ext>
                  </a:extLst>
                </p14:cNvPr>
                <p14:cNvContentPartPr/>
                <p14:nvPr/>
              </p14:nvContentPartPr>
              <p14:xfrm>
                <a:off x="2906245" y="6649239"/>
                <a:ext cx="147240" cy="17532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00CF1CE-9059-4E6B-A05E-F3435B24DCD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897245" y="6640239"/>
                  <a:ext cx="1648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D01DA36-D509-E67F-9BB8-E368C34AD15F}"/>
                    </a:ext>
                  </a:extLst>
                </p14:cNvPr>
                <p14:cNvContentPartPr/>
                <p14:nvPr/>
              </p14:nvContentPartPr>
              <p14:xfrm>
                <a:off x="2887885" y="6653199"/>
                <a:ext cx="216360" cy="22140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D01DA36-D509-E67F-9BB8-E368C34AD15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879245" y="6644559"/>
                  <a:ext cx="2340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BAD13FE-CFC8-40AF-F392-8434BE8458A3}"/>
                    </a:ext>
                  </a:extLst>
                </p14:cNvPr>
                <p14:cNvContentPartPr/>
                <p14:nvPr/>
              </p14:nvContentPartPr>
              <p14:xfrm>
                <a:off x="3370645" y="6370599"/>
                <a:ext cx="132480" cy="15048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BAD13FE-CFC8-40AF-F392-8434BE8458A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361645" y="6361959"/>
                  <a:ext cx="15012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C50CD5A-A5B3-BEE6-38CE-DB84EB0577DE}"/>
                    </a:ext>
                  </a:extLst>
                </p14:cNvPr>
                <p14:cNvContentPartPr/>
                <p14:nvPr/>
              </p14:nvContentPartPr>
              <p14:xfrm>
                <a:off x="3566125" y="6282759"/>
                <a:ext cx="53280" cy="10224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C50CD5A-A5B3-BEE6-38CE-DB84EB0577DE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557485" y="6274119"/>
                  <a:ext cx="709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0E2A0DC-7833-694A-65F0-7A105FD7E779}"/>
                    </a:ext>
                  </a:extLst>
                </p14:cNvPr>
                <p14:cNvContentPartPr/>
                <p14:nvPr/>
              </p14:nvContentPartPr>
              <p14:xfrm>
                <a:off x="3558565" y="6292839"/>
                <a:ext cx="101520" cy="2736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0E2A0DC-7833-694A-65F0-7A105FD7E77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549565" y="6283839"/>
                  <a:ext cx="1191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4BBF9EC-69B9-202F-9687-2D2349C1A6AE}"/>
                    </a:ext>
                  </a:extLst>
                </p14:cNvPr>
                <p14:cNvContentPartPr/>
                <p14:nvPr/>
              </p14:nvContentPartPr>
              <p14:xfrm>
                <a:off x="3606085" y="6189159"/>
                <a:ext cx="67320" cy="12276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4BBF9EC-69B9-202F-9687-2D2349C1A6A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597445" y="6180519"/>
                  <a:ext cx="8496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291B23B-70BF-47CA-8334-7AE4F678903F}"/>
                    </a:ext>
                  </a:extLst>
                </p14:cNvPr>
                <p14:cNvContentPartPr/>
                <p14:nvPr/>
              </p14:nvContentPartPr>
              <p14:xfrm>
                <a:off x="3673765" y="6134799"/>
                <a:ext cx="188640" cy="1209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291B23B-70BF-47CA-8334-7AE4F678903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665125" y="6126159"/>
                  <a:ext cx="2062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E42766E-0ABA-3C22-13F0-677686C73E44}"/>
                    </a:ext>
                  </a:extLst>
                </p14:cNvPr>
                <p14:cNvContentPartPr/>
                <p14:nvPr/>
              </p14:nvContentPartPr>
              <p14:xfrm>
                <a:off x="3976525" y="5807919"/>
                <a:ext cx="118080" cy="20376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E42766E-0ABA-3C22-13F0-677686C73E44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967525" y="5798919"/>
                  <a:ext cx="13572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851A8C7-7793-8FA3-7D5A-76FB09EF9814}"/>
                    </a:ext>
                  </a:extLst>
                </p14:cNvPr>
                <p14:cNvContentPartPr/>
                <p14:nvPr/>
              </p14:nvContentPartPr>
              <p14:xfrm>
                <a:off x="4001365" y="5686959"/>
                <a:ext cx="293040" cy="19692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851A8C7-7793-8FA3-7D5A-76FB09EF9814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992725" y="5678319"/>
                  <a:ext cx="3106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095D3D9-C5CE-B51C-554B-E5ABFC80E5F5}"/>
                    </a:ext>
                  </a:extLst>
                </p14:cNvPr>
                <p14:cNvContentPartPr/>
                <p14:nvPr/>
              </p14:nvContentPartPr>
              <p14:xfrm>
                <a:off x="4249765" y="5475279"/>
                <a:ext cx="111960" cy="16992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095D3D9-C5CE-B51C-554B-E5ABFC80E5F5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4240765" y="5466279"/>
                  <a:ext cx="1296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6F26838-29A6-61CA-F39D-0E13C15AAD96}"/>
                    </a:ext>
                  </a:extLst>
                </p14:cNvPr>
                <p14:cNvContentPartPr/>
                <p14:nvPr/>
              </p14:nvContentPartPr>
              <p14:xfrm>
                <a:off x="4256605" y="5492919"/>
                <a:ext cx="118440" cy="10404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6F26838-29A6-61CA-F39D-0E13C15AAD96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247965" y="5483919"/>
                  <a:ext cx="1360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162245B7-1BE0-ED52-4247-848D11680E8C}"/>
                    </a:ext>
                  </a:extLst>
                </p14:cNvPr>
                <p14:cNvContentPartPr/>
                <p14:nvPr/>
              </p14:nvContentPartPr>
              <p14:xfrm>
                <a:off x="3835045" y="6552039"/>
                <a:ext cx="155520" cy="11844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162245B7-1BE0-ED52-4247-848D11680E8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826045" y="6543399"/>
                  <a:ext cx="1731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5E103A0-FCA2-46FD-121F-1B7654CF960E}"/>
                    </a:ext>
                  </a:extLst>
                </p14:cNvPr>
                <p14:cNvContentPartPr/>
                <p14:nvPr/>
              </p14:nvContentPartPr>
              <p14:xfrm>
                <a:off x="4227445" y="6049839"/>
                <a:ext cx="306360" cy="44496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5E103A0-FCA2-46FD-121F-1B7654CF960E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218805" y="6041199"/>
                  <a:ext cx="32400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F5A8EB6B-02AA-1DDB-1282-C341594A689E}"/>
                    </a:ext>
                  </a:extLst>
                </p14:cNvPr>
                <p14:cNvContentPartPr/>
                <p14:nvPr/>
              </p14:nvContentPartPr>
              <p14:xfrm>
                <a:off x="4536325" y="5839599"/>
                <a:ext cx="137160" cy="20088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F5A8EB6B-02AA-1DDB-1282-C341594A689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527325" y="5830599"/>
                  <a:ext cx="1548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B0813BA-932F-7EE3-B89D-BCA913EEBE1E}"/>
                    </a:ext>
                  </a:extLst>
                </p14:cNvPr>
                <p14:cNvContentPartPr/>
                <p14:nvPr/>
              </p14:nvContentPartPr>
              <p14:xfrm>
                <a:off x="4816045" y="5895759"/>
                <a:ext cx="10440" cy="1980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B0813BA-932F-7EE3-B89D-BCA913EEBE1E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807045" y="5887119"/>
                  <a:ext cx="28080" cy="37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89820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540A930-77FC-9ADE-C158-10B574568E7A}"/>
              </a:ext>
            </a:extLst>
          </p:cNvPr>
          <p:cNvSpPr txBox="1"/>
          <p:nvPr/>
        </p:nvSpPr>
        <p:spPr>
          <a:xfrm flipH="1">
            <a:off x="3976498" y="51986"/>
            <a:ext cx="7163782" cy="1010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B. Inactivated – Salk Polio Vaccine Viruses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527C26-E2B0-11F8-1EBC-F069FB28A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831" y="578493"/>
            <a:ext cx="5009879" cy="243146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49C43ED-4710-FA0C-FAE8-45CD57E51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6" y="2490481"/>
            <a:ext cx="8883551" cy="42196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EF7997-07A7-68D6-F165-91B2C33AC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8" r="33082" b="69233"/>
          <a:stretch/>
        </p:blipFill>
        <p:spPr>
          <a:xfrm>
            <a:off x="81151" y="578492"/>
            <a:ext cx="7509943" cy="178532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F19F0F-FE24-607B-885C-5462F376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4254D-9173-4A82-8267-23F4C965265E}" type="datetime1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C55A5C-B980-85CE-9810-6A467F36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647CA-52F5-5A86-2E12-1E9818EB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B86C5ED-440C-10AA-D5B5-8AE9B5D1D324}"/>
                  </a:ext>
                </a:extLst>
              </p14:cNvPr>
              <p14:cNvContentPartPr/>
              <p14:nvPr/>
            </p14:nvContentPartPr>
            <p14:xfrm>
              <a:off x="7716205" y="501519"/>
              <a:ext cx="672120" cy="58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B86C5ED-440C-10AA-D5B5-8AE9B5D1D3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07565" y="492519"/>
                <a:ext cx="6897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D7DB511-85E3-D421-5D4C-6AC22B0B13EC}"/>
                  </a:ext>
                </a:extLst>
              </p14:cNvPr>
              <p14:cNvContentPartPr/>
              <p14:nvPr/>
            </p14:nvContentPartPr>
            <p14:xfrm>
              <a:off x="6748165" y="8319"/>
              <a:ext cx="1783800" cy="6184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D7DB511-85E3-D421-5D4C-6AC22B0B13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39525" y="-321"/>
                <a:ext cx="1801440" cy="63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85863C6-FDD7-CF6E-BFB6-3063E7E6F89D}"/>
                  </a:ext>
                </a:extLst>
              </p14:cNvPr>
              <p14:cNvContentPartPr/>
              <p14:nvPr/>
            </p14:nvContentPartPr>
            <p14:xfrm>
              <a:off x="4861405" y="591101"/>
              <a:ext cx="871920" cy="36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85863C6-FDD7-CF6E-BFB6-3063E7E6F89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52405" y="582461"/>
                <a:ext cx="8895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45E4654-6913-E58A-44AB-BDF74E8BC091}"/>
                  </a:ext>
                </a:extLst>
              </p14:cNvPr>
              <p14:cNvContentPartPr/>
              <p14:nvPr/>
            </p14:nvContentPartPr>
            <p14:xfrm>
              <a:off x="2986885" y="3363821"/>
              <a:ext cx="1306800" cy="828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45E4654-6913-E58A-44AB-BDF74E8BC0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77885" y="3354821"/>
                <a:ext cx="1324440" cy="84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F67D3D1-BF00-576F-5DEE-C08603AABBBA}"/>
                  </a:ext>
                </a:extLst>
              </p14:cNvPr>
              <p14:cNvContentPartPr/>
              <p14:nvPr/>
            </p14:nvContentPartPr>
            <p14:xfrm>
              <a:off x="6125365" y="3943781"/>
              <a:ext cx="704520" cy="49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F67D3D1-BF00-576F-5DEE-C08603AABBB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16365" y="3935141"/>
                <a:ext cx="72216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B0945F8-74DB-22FC-A9FB-8A012FED7A88}"/>
                  </a:ext>
                </a:extLst>
              </p14:cNvPr>
              <p14:cNvContentPartPr/>
              <p14:nvPr/>
            </p14:nvContentPartPr>
            <p14:xfrm>
              <a:off x="7714405" y="3941261"/>
              <a:ext cx="383400" cy="63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B0945F8-74DB-22FC-A9FB-8A012FED7A8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05765" y="3932621"/>
                <a:ext cx="401040" cy="8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E7C0257-43F8-4550-3579-D1EE1B070A4A}"/>
              </a:ext>
            </a:extLst>
          </p:cNvPr>
          <p:cNvGrpSpPr/>
          <p:nvPr/>
        </p:nvGrpSpPr>
        <p:grpSpPr>
          <a:xfrm>
            <a:off x="1589365" y="5864021"/>
            <a:ext cx="826200" cy="988560"/>
            <a:chOff x="1589365" y="5864021"/>
            <a:chExt cx="826200" cy="988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A5AA465-A24A-90D9-3E65-CFD85FB888F7}"/>
                    </a:ext>
                  </a:extLst>
                </p14:cNvPr>
                <p14:cNvContentPartPr/>
                <p14:nvPr/>
              </p14:nvContentPartPr>
              <p14:xfrm>
                <a:off x="1589365" y="5933501"/>
                <a:ext cx="794880" cy="8132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A5AA465-A24A-90D9-3E65-CFD85FB888F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80365" y="5924501"/>
                  <a:ext cx="812520" cy="83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75825F3-3CD8-2439-09D1-BA4A7C10DA25}"/>
                    </a:ext>
                  </a:extLst>
                </p14:cNvPr>
                <p14:cNvContentPartPr/>
                <p14:nvPr/>
              </p14:nvContentPartPr>
              <p14:xfrm>
                <a:off x="1755325" y="5864021"/>
                <a:ext cx="660240" cy="9885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75825F3-3CD8-2439-09D1-BA4A7C10DA2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746325" y="5855021"/>
                  <a:ext cx="677880" cy="100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82BC6B-D77F-DFE6-DF42-37AAEFE7A84F}"/>
                  </a:ext>
                </a:extLst>
              </p14:cNvPr>
              <p14:cNvContentPartPr/>
              <p14:nvPr/>
            </p14:nvContentPartPr>
            <p14:xfrm>
              <a:off x="6797845" y="4480901"/>
              <a:ext cx="2082600" cy="705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82BC6B-D77F-DFE6-DF42-37AAEFE7A84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88845" y="4471901"/>
                <a:ext cx="2100240" cy="72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1DE3914-ED34-C32F-CBD5-43FD8E10EB3E}"/>
                  </a:ext>
                </a:extLst>
              </p14:cNvPr>
              <p14:cNvContentPartPr/>
              <p14:nvPr/>
            </p14:nvContentPartPr>
            <p14:xfrm>
              <a:off x="6627205" y="5300261"/>
              <a:ext cx="2437200" cy="976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1DE3914-ED34-C32F-CBD5-43FD8E10EB3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18205" y="5291261"/>
                <a:ext cx="2454840" cy="99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80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5E9A26-0EB8-4DE7-A0E6-E6C5A7FA05FD}"/>
              </a:ext>
            </a:extLst>
          </p:cNvPr>
          <p:cNvSpPr txBox="1"/>
          <p:nvPr/>
        </p:nvSpPr>
        <p:spPr>
          <a:xfrm flipH="1">
            <a:off x="2834481" y="38373"/>
            <a:ext cx="8100705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82" dirty="0">
                <a:latin typeface="Arial" panose="020B0604020202020204" pitchFamily="34" charset="0"/>
              </a:rPr>
              <a:t>D. Attenuated – Sabin Polio Vaccine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DAF98-8A9C-16B4-A207-93E8248CC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38"/>
          <a:stretch/>
        </p:blipFill>
        <p:spPr>
          <a:xfrm>
            <a:off x="7740937" y="589614"/>
            <a:ext cx="5186140" cy="2101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D80EA-48E0-4156-91E7-F3410317E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67" b="30000"/>
          <a:stretch/>
        </p:blipFill>
        <p:spPr>
          <a:xfrm>
            <a:off x="2072481" y="3674087"/>
            <a:ext cx="9310413" cy="3025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63B98A-DA23-1FB6-993C-5FA7867ED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0" r="33082" b="54380"/>
          <a:stretch/>
        </p:blipFill>
        <p:spPr>
          <a:xfrm>
            <a:off x="162302" y="614799"/>
            <a:ext cx="7509943" cy="219101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6405F-ECD5-2FAA-B3DB-65E2E8B2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C21D-0B51-4866-A2D8-D14A1B5D3D47}" type="datetime1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DE62A-E88C-B0E4-CFAA-63137CEF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77112-3AF9-1FCD-44B5-83C81AFC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1E474-6737-E2D8-1CA9-7A5675E5B367}"/>
              </a:ext>
            </a:extLst>
          </p:cNvPr>
          <p:cNvSpPr txBox="1"/>
          <p:nvPr/>
        </p:nvSpPr>
        <p:spPr>
          <a:xfrm>
            <a:off x="-11293" y="3108498"/>
            <a:ext cx="1040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Attenuation Process Requires Mutations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Change growth characteristics on human cells.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5D721D-E6C7-88A3-4E5E-6FC2265749E2}"/>
                  </a:ext>
                </a:extLst>
              </p14:cNvPr>
              <p14:cNvContentPartPr/>
              <p14:nvPr/>
            </p14:nvContentPartPr>
            <p14:xfrm>
              <a:off x="6526045" y="58301"/>
              <a:ext cx="1042920" cy="568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5D721D-E6C7-88A3-4E5E-6FC2265749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17045" y="49301"/>
                <a:ext cx="1060560" cy="5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FB03B16-A959-2234-3A51-080E734C5F04}"/>
                  </a:ext>
                </a:extLst>
              </p14:cNvPr>
              <p14:cNvContentPartPr/>
              <p14:nvPr/>
            </p14:nvContentPartPr>
            <p14:xfrm>
              <a:off x="334045" y="1331261"/>
              <a:ext cx="1137240" cy="110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FB03B16-A959-2234-3A51-080E734C5F0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5405" y="1322621"/>
                <a:ext cx="115488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B5BE9FF-06D5-ED65-5244-513ED520A0AD}"/>
                  </a:ext>
                </a:extLst>
              </p14:cNvPr>
              <p14:cNvContentPartPr/>
              <p14:nvPr/>
            </p14:nvContentPartPr>
            <p14:xfrm>
              <a:off x="3705445" y="3725621"/>
              <a:ext cx="782640" cy="641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B5BE9FF-06D5-ED65-5244-513ED520A0A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6445" y="3716621"/>
                <a:ext cx="800280" cy="65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00205C6F-999B-DE2A-FF6A-F3211B8CB583}"/>
              </a:ext>
            </a:extLst>
          </p:cNvPr>
          <p:cNvGrpSpPr/>
          <p:nvPr/>
        </p:nvGrpSpPr>
        <p:grpSpPr>
          <a:xfrm>
            <a:off x="1080685" y="4961141"/>
            <a:ext cx="1279440" cy="834120"/>
            <a:chOff x="1080685" y="4961141"/>
            <a:chExt cx="1279440" cy="834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B94F072-0BDA-37F2-C300-759082ACFF1F}"/>
                    </a:ext>
                  </a:extLst>
                </p14:cNvPr>
                <p14:cNvContentPartPr/>
                <p14:nvPr/>
              </p14:nvContentPartPr>
              <p14:xfrm>
                <a:off x="1983565" y="5618861"/>
                <a:ext cx="376560" cy="522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B94F072-0BDA-37F2-C300-759082ACFF1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74925" y="5609861"/>
                  <a:ext cx="3942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67D9C30-8B10-5919-D8B4-641336BB84FF}"/>
                    </a:ext>
                  </a:extLst>
                </p14:cNvPr>
                <p14:cNvContentPartPr/>
                <p14:nvPr/>
              </p14:nvContentPartPr>
              <p14:xfrm>
                <a:off x="1080685" y="5573501"/>
                <a:ext cx="303840" cy="2217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67D9C30-8B10-5919-D8B4-641336BB84F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72045" y="5564501"/>
                  <a:ext cx="3214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AF9673A-DD2D-B8D1-BEA9-2450442D85BE}"/>
                    </a:ext>
                  </a:extLst>
                </p14:cNvPr>
                <p14:cNvContentPartPr/>
                <p14:nvPr/>
              </p14:nvContentPartPr>
              <p14:xfrm>
                <a:off x="1362205" y="5459381"/>
                <a:ext cx="112320" cy="1126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AF9673A-DD2D-B8D1-BEA9-2450442D85B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53565" y="5450381"/>
                  <a:ext cx="1299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6FA6083-0DF6-A00D-CFB2-80314F462B80}"/>
                    </a:ext>
                  </a:extLst>
                </p14:cNvPr>
                <p14:cNvContentPartPr/>
                <p14:nvPr/>
              </p14:nvContentPartPr>
              <p14:xfrm>
                <a:off x="1443565" y="5275421"/>
                <a:ext cx="158040" cy="1400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6FA6083-0DF6-A00D-CFB2-80314F462B8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34565" y="5266781"/>
                  <a:ext cx="1756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23E31FF-4B38-DF25-7E9D-932F6BFBF3E5}"/>
                    </a:ext>
                  </a:extLst>
                </p14:cNvPr>
                <p14:cNvContentPartPr/>
                <p14:nvPr/>
              </p14:nvContentPartPr>
              <p14:xfrm>
                <a:off x="1598005" y="5157701"/>
                <a:ext cx="48960" cy="813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23E31FF-4B38-DF25-7E9D-932F6BFBF3E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589365" y="5148701"/>
                  <a:ext cx="666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2CB190B-AF23-8AE9-4F6C-C152E81C3EDC}"/>
                    </a:ext>
                  </a:extLst>
                </p14:cNvPr>
                <p14:cNvContentPartPr/>
                <p14:nvPr/>
              </p14:nvContentPartPr>
              <p14:xfrm>
                <a:off x="1644085" y="5038901"/>
                <a:ext cx="123480" cy="928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2CB190B-AF23-8AE9-4F6C-C152E81C3ED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635085" y="5029901"/>
                  <a:ext cx="1411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374AD1C-C0E5-7F99-E2C1-CDFD36F01D71}"/>
                    </a:ext>
                  </a:extLst>
                </p14:cNvPr>
                <p14:cNvContentPartPr/>
                <p14:nvPr/>
              </p14:nvContentPartPr>
              <p14:xfrm>
                <a:off x="1858645" y="4961141"/>
                <a:ext cx="8640" cy="262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374AD1C-C0E5-7F99-E2C1-CDFD36F01D7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50005" y="4952501"/>
                  <a:ext cx="2628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85E000-7A49-6809-EE4C-95FD080D0211}"/>
              </a:ext>
            </a:extLst>
          </p:cNvPr>
          <p:cNvGrpSpPr/>
          <p:nvPr/>
        </p:nvGrpSpPr>
        <p:grpSpPr>
          <a:xfrm>
            <a:off x="5186485" y="6295661"/>
            <a:ext cx="1090440" cy="313200"/>
            <a:chOff x="5186485" y="6295661"/>
            <a:chExt cx="1090440" cy="313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93E69CD-EA57-D350-CF61-4BA541EA45C9}"/>
                    </a:ext>
                  </a:extLst>
                </p14:cNvPr>
                <p14:cNvContentPartPr/>
                <p14:nvPr/>
              </p14:nvContentPartPr>
              <p14:xfrm>
                <a:off x="5186485" y="6295661"/>
                <a:ext cx="1090440" cy="3132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93E69CD-EA57-D350-CF61-4BA541EA45C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177485" y="6286661"/>
                  <a:ext cx="110808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3DAA0E0-3482-9E8E-2579-D4C2BCA12CD4}"/>
                    </a:ext>
                  </a:extLst>
                </p14:cNvPr>
                <p14:cNvContentPartPr/>
                <p14:nvPr/>
              </p14:nvContentPartPr>
              <p14:xfrm>
                <a:off x="5523445" y="6566741"/>
                <a:ext cx="20880" cy="97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3DAA0E0-3482-9E8E-2579-D4C2BCA12CD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514805" y="6558101"/>
                  <a:ext cx="3852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B3F07-14AD-1A69-385A-6DFA9713A52C}"/>
              </a:ext>
            </a:extLst>
          </p:cNvPr>
          <p:cNvGrpSpPr/>
          <p:nvPr/>
        </p:nvGrpSpPr>
        <p:grpSpPr>
          <a:xfrm>
            <a:off x="8562205" y="3191381"/>
            <a:ext cx="2757960" cy="1335600"/>
            <a:chOff x="8562205" y="3191381"/>
            <a:chExt cx="2757960" cy="1335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F992206-BFAB-FACD-1A3A-F67A636D9989}"/>
                    </a:ext>
                  </a:extLst>
                </p14:cNvPr>
                <p14:cNvContentPartPr/>
                <p14:nvPr/>
              </p14:nvContentPartPr>
              <p14:xfrm>
                <a:off x="8562205" y="3678101"/>
                <a:ext cx="789480" cy="8488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F992206-BFAB-FACD-1A3A-F67A636D998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53205" y="3669101"/>
                  <a:ext cx="807120" cy="86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5F19B7C-56F4-3727-4982-D392467BB1F8}"/>
                    </a:ext>
                  </a:extLst>
                </p14:cNvPr>
                <p14:cNvContentPartPr/>
                <p14:nvPr/>
              </p14:nvContentPartPr>
              <p14:xfrm>
                <a:off x="9374005" y="3839021"/>
                <a:ext cx="370080" cy="1551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5F19B7C-56F4-3727-4982-D392467BB1F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365005" y="3830021"/>
                  <a:ext cx="3877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9ADD809-BC41-FBA6-6CE7-B15A07F88126}"/>
                    </a:ext>
                  </a:extLst>
                </p14:cNvPr>
                <p14:cNvContentPartPr/>
                <p14:nvPr/>
              </p14:nvContentPartPr>
              <p14:xfrm>
                <a:off x="9857125" y="3653621"/>
                <a:ext cx="231840" cy="1364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9ADD809-BC41-FBA6-6CE7-B15A07F8812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848125" y="3644621"/>
                  <a:ext cx="2494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C198E19-E776-E1A0-3A1D-0D95C2196CFC}"/>
                    </a:ext>
                  </a:extLst>
                </p14:cNvPr>
                <p14:cNvContentPartPr/>
                <p14:nvPr/>
              </p14:nvContentPartPr>
              <p14:xfrm>
                <a:off x="10135765" y="3526541"/>
                <a:ext cx="173880" cy="1119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C198E19-E776-E1A0-3A1D-0D95C2196CF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127125" y="3517901"/>
                  <a:ext cx="1915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DDA2D3F-3BBD-9937-C8D2-0BADA6C3D452}"/>
                    </a:ext>
                  </a:extLst>
                </p14:cNvPr>
                <p14:cNvContentPartPr/>
                <p14:nvPr/>
              </p14:nvContentPartPr>
              <p14:xfrm>
                <a:off x="10290205" y="3315941"/>
                <a:ext cx="98640" cy="1983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DDA2D3F-3BBD-9937-C8D2-0BADA6C3D45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281565" y="3307301"/>
                  <a:ext cx="1162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DAEC74E-147A-BAAE-1971-9B201BC446D7}"/>
                    </a:ext>
                  </a:extLst>
                </p14:cNvPr>
                <p14:cNvContentPartPr/>
                <p14:nvPr/>
              </p14:nvContentPartPr>
              <p14:xfrm>
                <a:off x="10316485" y="3427181"/>
                <a:ext cx="81000" cy="414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DAEC74E-147A-BAAE-1971-9B201BC446D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307845" y="3418541"/>
                  <a:ext cx="986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9717497-1318-035D-1CB3-A0D5A71F2CA1}"/>
                    </a:ext>
                  </a:extLst>
                </p14:cNvPr>
                <p14:cNvContentPartPr/>
                <p14:nvPr/>
              </p14:nvContentPartPr>
              <p14:xfrm>
                <a:off x="10443925" y="3191381"/>
                <a:ext cx="281520" cy="2415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9717497-1318-035D-1CB3-A0D5A71F2CA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435285" y="3182381"/>
                  <a:ext cx="29916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BA05E3F-F2F8-5995-EEBA-028569850172}"/>
                    </a:ext>
                  </a:extLst>
                </p14:cNvPr>
                <p14:cNvContentPartPr/>
                <p14:nvPr/>
              </p14:nvContentPartPr>
              <p14:xfrm>
                <a:off x="10618885" y="3236741"/>
                <a:ext cx="104400" cy="255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BA05E3F-F2F8-5995-EEBA-02856985017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609885" y="3227741"/>
                  <a:ext cx="1220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BB5047D-864B-1A15-9724-718A7E4E7DD8}"/>
                    </a:ext>
                  </a:extLst>
                </p14:cNvPr>
                <p14:cNvContentPartPr/>
                <p14:nvPr/>
              </p14:nvContentPartPr>
              <p14:xfrm>
                <a:off x="10643725" y="3506741"/>
                <a:ext cx="218880" cy="1072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BB5047D-864B-1A15-9724-718A7E4E7DD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635085" y="3497741"/>
                  <a:ext cx="2365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D5AACFB-D768-5E06-2CCB-DF348C39919F}"/>
                    </a:ext>
                  </a:extLst>
                </p14:cNvPr>
                <p14:cNvContentPartPr/>
                <p14:nvPr/>
              </p14:nvContentPartPr>
              <p14:xfrm>
                <a:off x="10798165" y="3437261"/>
                <a:ext cx="33840" cy="61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D5AACFB-D768-5E06-2CCB-DF348C39919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789525" y="3428621"/>
                  <a:ext cx="514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78142EA-8DED-D015-FA6F-BCDA91FB194B}"/>
                    </a:ext>
                  </a:extLst>
                </p14:cNvPr>
                <p14:cNvContentPartPr/>
                <p14:nvPr/>
              </p14:nvContentPartPr>
              <p14:xfrm>
                <a:off x="10907245" y="3405581"/>
                <a:ext cx="68760" cy="900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78142EA-8DED-D015-FA6F-BCDA91FB194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8245" y="3396581"/>
                  <a:ext cx="864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F5B17EC-24F3-474C-28C2-0143F3FD04FB}"/>
                    </a:ext>
                  </a:extLst>
                </p14:cNvPr>
                <p14:cNvContentPartPr/>
                <p14:nvPr/>
              </p14:nvContentPartPr>
              <p14:xfrm>
                <a:off x="11039365" y="3278501"/>
                <a:ext cx="280800" cy="1465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F5B17EC-24F3-474C-28C2-0143F3FD04F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030725" y="3269501"/>
                  <a:ext cx="298440" cy="16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8B24898-F3CD-D778-83D1-FCC5BF2EAAF8}"/>
              </a:ext>
            </a:extLst>
          </p:cNvPr>
          <p:cNvGrpSpPr/>
          <p:nvPr/>
        </p:nvGrpSpPr>
        <p:grpSpPr>
          <a:xfrm>
            <a:off x="11176525" y="4624901"/>
            <a:ext cx="1327320" cy="834120"/>
            <a:chOff x="11176525" y="4624901"/>
            <a:chExt cx="1327320" cy="834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AC65784-797B-2D7E-F988-7B8DDAD56974}"/>
                    </a:ext>
                  </a:extLst>
                </p14:cNvPr>
                <p14:cNvContentPartPr/>
                <p14:nvPr/>
              </p14:nvContentPartPr>
              <p14:xfrm>
                <a:off x="11176525" y="5275061"/>
                <a:ext cx="271080" cy="1832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AC65784-797B-2D7E-F988-7B8DDAD5697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167525" y="5266421"/>
                  <a:ext cx="2887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D73A790-A638-3E7C-38B8-D5D136DC0BEA}"/>
                    </a:ext>
                  </a:extLst>
                </p14:cNvPr>
                <p14:cNvContentPartPr/>
                <p14:nvPr/>
              </p14:nvContentPartPr>
              <p14:xfrm>
                <a:off x="11495125" y="5041781"/>
                <a:ext cx="248760" cy="2044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D73A790-A638-3E7C-38B8-D5D136DC0BE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486485" y="5032781"/>
                  <a:ext cx="26640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E818E17-2323-298B-16C0-95FA3513A73A}"/>
                    </a:ext>
                  </a:extLst>
                </p14:cNvPr>
                <p14:cNvContentPartPr/>
                <p14:nvPr/>
              </p14:nvContentPartPr>
              <p14:xfrm>
                <a:off x="11782765" y="4989581"/>
                <a:ext cx="158040" cy="1076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E818E17-2323-298B-16C0-95FA3513A73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774125" y="4980941"/>
                  <a:ext cx="1756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B9EC5F9-FF44-3131-A46D-59738CA97FCB}"/>
                    </a:ext>
                  </a:extLst>
                </p14:cNvPr>
                <p14:cNvContentPartPr/>
                <p14:nvPr/>
              </p14:nvContentPartPr>
              <p14:xfrm>
                <a:off x="11967445" y="4838741"/>
                <a:ext cx="190800" cy="1245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B9EC5F9-FF44-3131-A46D-59738CA97FC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958805" y="4830101"/>
                  <a:ext cx="2084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6375A69-A638-5AAF-E5F6-AA1536C75CBC}"/>
                    </a:ext>
                  </a:extLst>
                </p14:cNvPr>
                <p14:cNvContentPartPr/>
                <p14:nvPr/>
              </p14:nvContentPartPr>
              <p14:xfrm>
                <a:off x="12121885" y="4781861"/>
                <a:ext cx="106560" cy="1047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6375A69-A638-5AAF-E5F6-AA1536C75CB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2112885" y="4773221"/>
                  <a:ext cx="1242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20ADD79-AF25-26AA-A319-DABC2A79BE88}"/>
                    </a:ext>
                  </a:extLst>
                </p14:cNvPr>
                <p14:cNvContentPartPr/>
                <p14:nvPr/>
              </p14:nvContentPartPr>
              <p14:xfrm>
                <a:off x="12255085" y="4675301"/>
                <a:ext cx="153720" cy="975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20ADD79-AF25-26AA-A319-DABC2A79BE8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2246445" y="4666661"/>
                  <a:ext cx="17136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6579C09-16C8-F213-9D6A-2DC3A1865EF1}"/>
                    </a:ext>
                  </a:extLst>
                </p14:cNvPr>
                <p14:cNvContentPartPr/>
                <p14:nvPr/>
              </p14:nvContentPartPr>
              <p14:xfrm>
                <a:off x="12490525" y="4624901"/>
                <a:ext cx="13320" cy="151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6579C09-16C8-F213-9D6A-2DC3A1865EF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2481525" y="4615901"/>
                  <a:ext cx="309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F1D0901-F7DA-D726-54C4-D1836171AF11}"/>
                    </a:ext>
                  </a:extLst>
                </p14:cNvPr>
                <p14:cNvContentPartPr/>
                <p14:nvPr/>
              </p14:nvContentPartPr>
              <p14:xfrm>
                <a:off x="11604205" y="4934861"/>
                <a:ext cx="829800" cy="524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F1D0901-F7DA-D726-54C4-D1836171AF1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595565" y="4926221"/>
                  <a:ext cx="847440" cy="541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96885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5E9A26-0EB8-4DE7-A0E6-E6C5A7FA05FD}"/>
              </a:ext>
            </a:extLst>
          </p:cNvPr>
          <p:cNvSpPr txBox="1"/>
          <p:nvPr/>
        </p:nvSpPr>
        <p:spPr>
          <a:xfrm flipH="1">
            <a:off x="929480" y="65391"/>
            <a:ext cx="11125201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82" dirty="0">
                <a:latin typeface="Arial" panose="020B0604020202020204" pitchFamily="34" charset="0"/>
              </a:rPr>
              <a:t>C. Attenuated Viruses – Return to Virulence by Reversion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1E158-0424-A9D3-8662-B088FFC478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7068727" y="761781"/>
            <a:ext cx="5778852" cy="588371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9F780-1E5B-D612-20BA-A1BB7564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6F82-661C-4F7E-8852-FA0CF596C4CE}" type="datetime1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4633F-2FC3-DF09-3DAD-695753F27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404C4-D771-0410-3902-4307263E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B9D5A9-0934-058E-F62A-8413CBFBB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81" y="1014541"/>
            <a:ext cx="5353050" cy="240234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372DBC-334C-3952-7F55-B2C157E92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081" y="3636843"/>
            <a:ext cx="4267200" cy="226546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67C746-FE76-28AD-68B6-90ED874D2C70}"/>
                  </a:ext>
                </a:extLst>
              </p14:cNvPr>
              <p14:cNvContentPartPr/>
              <p14:nvPr/>
            </p14:nvContentPartPr>
            <p14:xfrm>
              <a:off x="5758525" y="4947519"/>
              <a:ext cx="492480" cy="36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67C746-FE76-28AD-68B6-90ED874D2C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49525" y="4938519"/>
                <a:ext cx="5101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81EFD97-9AD1-36C9-4607-61D8558A8F08}"/>
                  </a:ext>
                </a:extLst>
              </p14:cNvPr>
              <p14:cNvContentPartPr/>
              <p14:nvPr/>
            </p14:nvContentPartPr>
            <p14:xfrm>
              <a:off x="2643805" y="4076679"/>
              <a:ext cx="2200320" cy="3664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81EFD97-9AD1-36C9-4607-61D8558A8F0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5165" y="4067679"/>
                <a:ext cx="2217960" cy="38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1009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90900F-056F-4FCB-8EDC-397C52EAF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676" y="75770"/>
            <a:ext cx="5648306" cy="693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58B181-3CEF-472E-B885-5EBD635E98EF}"/>
              </a:ext>
            </a:extLst>
          </p:cNvPr>
          <p:cNvSpPr txBox="1"/>
          <p:nvPr/>
        </p:nvSpPr>
        <p:spPr>
          <a:xfrm>
            <a:off x="379718" y="342647"/>
            <a:ext cx="2776722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Herd Immunity: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1EF7A-92AB-4BB1-8357-92803150B87E}"/>
              </a:ext>
            </a:extLst>
          </p:cNvPr>
          <p:cNvSpPr txBox="1"/>
          <p:nvPr/>
        </p:nvSpPr>
        <p:spPr>
          <a:xfrm>
            <a:off x="229627" y="1382348"/>
            <a:ext cx="25286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302" indent="-304302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Vaccinated individuals prevent disease from spreading from sick to unvaccinated.</a:t>
            </a:r>
          </a:p>
          <a:p>
            <a:pPr marL="304302" indent="-304302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</a:endParaRPr>
          </a:p>
          <a:p>
            <a:pPr marL="304302" indent="-304302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At sufficient levels, the “herd” is immune because the virus cannot spread, </a:t>
            </a:r>
            <a:r>
              <a:rPr lang="en-US" sz="1800" dirty="0" err="1">
                <a:latin typeface="Arial" panose="020B0604020202020204" pitchFamily="34" charset="0"/>
              </a:rPr>
              <a:t>eventhough</a:t>
            </a:r>
            <a:r>
              <a:rPr lang="en-US" sz="1800" dirty="0">
                <a:latin typeface="Arial" panose="020B0604020202020204" pitchFamily="34" charset="0"/>
              </a:rPr>
              <a:t> some people get sick.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EC5F43-9956-4D93-9302-62BCC5F35AF8}"/>
              </a:ext>
            </a:extLst>
          </p:cNvPr>
          <p:cNvCxnSpPr>
            <a:cxnSpLocks/>
          </p:cNvCxnSpPr>
          <p:nvPr/>
        </p:nvCxnSpPr>
        <p:spPr>
          <a:xfrm>
            <a:off x="4855193" y="1791504"/>
            <a:ext cx="653843" cy="5875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A9812E3-6BA6-46D8-872A-3F0BCC5EAA18}"/>
              </a:ext>
            </a:extLst>
          </p:cNvPr>
          <p:cNvSpPr txBox="1"/>
          <p:nvPr/>
        </p:nvSpPr>
        <p:spPr>
          <a:xfrm>
            <a:off x="3417874" y="841605"/>
            <a:ext cx="2114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</a:rPr>
              <a:t>High risk</a:t>
            </a:r>
          </a:p>
          <a:p>
            <a:r>
              <a:rPr lang="en-US" sz="1800" b="1" dirty="0">
                <a:latin typeface="Arial" panose="020B0604020202020204" pitchFamily="34" charset="0"/>
              </a:rPr>
              <a:t>Can’t be vaccinated</a:t>
            </a:r>
          </a:p>
          <a:p>
            <a:r>
              <a:rPr lang="en-US" sz="1800" b="1" dirty="0">
                <a:latin typeface="Arial" panose="020B0604020202020204" pitchFamily="34" charset="0"/>
              </a:rPr>
              <a:t>(too young, immune -compromised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8EAD7F9-60AE-22E1-EC75-E1D9BC73B7D2}"/>
              </a:ext>
            </a:extLst>
          </p:cNvPr>
          <p:cNvCxnSpPr>
            <a:cxnSpLocks/>
          </p:cNvCxnSpPr>
          <p:nvPr/>
        </p:nvCxnSpPr>
        <p:spPr>
          <a:xfrm flipH="1">
            <a:off x="9103541" y="2525780"/>
            <a:ext cx="23625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9A7950-8798-22C3-586E-62A7ED3F11B6}"/>
              </a:ext>
            </a:extLst>
          </p:cNvPr>
          <p:cNvSpPr txBox="1"/>
          <p:nvPr/>
        </p:nvSpPr>
        <p:spPr>
          <a:xfrm>
            <a:off x="11466059" y="2244166"/>
            <a:ext cx="1264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Gets infected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9D8388-1ADE-FEC7-E683-39BB8F399FF8}"/>
              </a:ext>
            </a:extLst>
          </p:cNvPr>
          <p:cNvCxnSpPr>
            <a:cxnSpLocks/>
          </p:cNvCxnSpPr>
          <p:nvPr/>
        </p:nvCxnSpPr>
        <p:spPr>
          <a:xfrm flipH="1">
            <a:off x="9103542" y="2673408"/>
            <a:ext cx="2318924" cy="18396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E94410-F28E-56FF-214C-E7979E0ABD49}"/>
              </a:ext>
            </a:extLst>
          </p:cNvPr>
          <p:cNvCxnSpPr>
            <a:cxnSpLocks/>
          </p:cNvCxnSpPr>
          <p:nvPr/>
        </p:nvCxnSpPr>
        <p:spPr>
          <a:xfrm flipH="1">
            <a:off x="9125338" y="6167738"/>
            <a:ext cx="2223540" cy="405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AC52798-A236-3751-E99E-754D8F772529}"/>
              </a:ext>
            </a:extLst>
          </p:cNvPr>
          <p:cNvSpPr txBox="1"/>
          <p:nvPr/>
        </p:nvSpPr>
        <p:spPr>
          <a:xfrm>
            <a:off x="11387042" y="5984861"/>
            <a:ext cx="117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Protected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95AAF-70D3-F345-0A38-AF3292F0DAB7}"/>
              </a:ext>
            </a:extLst>
          </p:cNvPr>
          <p:cNvSpPr txBox="1"/>
          <p:nvPr/>
        </p:nvSpPr>
        <p:spPr>
          <a:xfrm>
            <a:off x="3496835" y="2868341"/>
            <a:ext cx="1256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Below herd</a:t>
            </a:r>
          </a:p>
          <a:p>
            <a:r>
              <a:rPr lang="en-US" sz="1800" dirty="0">
                <a:latin typeface="Arial" panose="020B0604020202020204" pitchFamily="34" charset="0"/>
              </a:rPr>
              <a:t>immunity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22FA0-2E30-1860-A641-9537F4E5ED14}"/>
              </a:ext>
            </a:extLst>
          </p:cNvPr>
          <p:cNvSpPr txBox="1"/>
          <p:nvPr/>
        </p:nvSpPr>
        <p:spPr>
          <a:xfrm>
            <a:off x="3531088" y="4781653"/>
            <a:ext cx="125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At herd</a:t>
            </a:r>
          </a:p>
          <a:p>
            <a:r>
              <a:rPr lang="en-US" sz="1800" dirty="0">
                <a:latin typeface="Arial" panose="020B0604020202020204" pitchFamily="34" charset="0"/>
              </a:rPr>
              <a:t>immunity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790063-D288-50B1-0A6B-3936BBD41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C6B6-2F57-454D-8936-E8B24417CEC9}" type="datetime1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E51FA-A8B3-8A63-79C4-8046BA068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3BFC1-A6D0-E1F6-EFC9-CED8201FC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25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F86DFA-BA99-0179-3260-7DBF88484325}"/>
              </a:ext>
            </a:extLst>
          </p:cNvPr>
          <p:cNvGrpSpPr/>
          <p:nvPr/>
        </p:nvGrpSpPr>
        <p:grpSpPr>
          <a:xfrm>
            <a:off x="339085" y="160599"/>
            <a:ext cx="2784960" cy="771120"/>
            <a:chOff x="339085" y="160599"/>
            <a:chExt cx="2784960" cy="771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2F86C98-66DB-A330-41E7-63BC000589FD}"/>
                    </a:ext>
                  </a:extLst>
                </p14:cNvPr>
                <p14:cNvContentPartPr/>
                <p14:nvPr/>
              </p14:nvContentPartPr>
              <p14:xfrm>
                <a:off x="339085" y="160599"/>
                <a:ext cx="2784960" cy="7711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2F86C98-66DB-A330-41E7-63BC000589F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0445" y="151599"/>
                  <a:ext cx="2802600" cy="78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5469F83-DCF9-18AD-D7E8-B7DCAE158C48}"/>
                    </a:ext>
                  </a:extLst>
                </p14:cNvPr>
                <p14:cNvContentPartPr/>
                <p14:nvPr/>
              </p14:nvContentPartPr>
              <p14:xfrm>
                <a:off x="779365" y="828399"/>
                <a:ext cx="28080" cy="97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5469F83-DCF9-18AD-D7E8-B7DCAE158C4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0725" y="819399"/>
                  <a:ext cx="45720" cy="2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F1CA1A0-372D-B043-B680-DC81DCFB5704}"/>
                  </a:ext>
                </a:extLst>
              </p14:cNvPr>
              <p14:cNvContentPartPr/>
              <p14:nvPr/>
            </p14:nvContentPartPr>
            <p14:xfrm>
              <a:off x="5465845" y="123519"/>
              <a:ext cx="418680" cy="665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F1CA1A0-372D-B043-B680-DC81DCFB570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57205" y="114519"/>
                <a:ext cx="436320" cy="68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9343FA-9404-371D-C062-0A1FAC4A9CFA}"/>
                  </a:ext>
                </a:extLst>
              </p14:cNvPr>
              <p14:cNvContentPartPr/>
              <p14:nvPr/>
            </p14:nvContentPartPr>
            <p14:xfrm>
              <a:off x="7346125" y="170679"/>
              <a:ext cx="410760" cy="5929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09343FA-9404-371D-C062-0A1FAC4A9C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37485" y="162039"/>
                <a:ext cx="428400" cy="61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8A53D72-85E7-EDD1-CEF4-5370F74129B3}"/>
                  </a:ext>
                </a:extLst>
              </p14:cNvPr>
              <p14:cNvContentPartPr/>
              <p14:nvPr/>
            </p14:nvContentPartPr>
            <p14:xfrm>
              <a:off x="8745085" y="95439"/>
              <a:ext cx="494640" cy="625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8A53D72-85E7-EDD1-CEF4-5370F74129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736085" y="86799"/>
                <a:ext cx="512280" cy="6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0631647-B8E0-C583-0CF7-EFF95099A6E7}"/>
                  </a:ext>
                </a:extLst>
              </p14:cNvPr>
              <p14:cNvContentPartPr/>
              <p14:nvPr/>
            </p14:nvContentPartPr>
            <p14:xfrm>
              <a:off x="5859325" y="429519"/>
              <a:ext cx="10800" cy="20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0631647-B8E0-C583-0CF7-EFF95099A6E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50685" y="420879"/>
                <a:ext cx="2844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0228116-CC6D-D715-E224-FB9390D5DF64}"/>
                  </a:ext>
                </a:extLst>
              </p14:cNvPr>
              <p14:cNvContentPartPr/>
              <p14:nvPr/>
            </p14:nvContentPartPr>
            <p14:xfrm>
              <a:off x="8575525" y="462999"/>
              <a:ext cx="14040" cy="104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0228116-CC6D-D715-E224-FB9390D5DF6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66885" y="454359"/>
                <a:ext cx="31680" cy="2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504BABF5-F4CB-EF80-D46E-B8C0B626EC80}"/>
              </a:ext>
            </a:extLst>
          </p:cNvPr>
          <p:cNvGrpSpPr/>
          <p:nvPr/>
        </p:nvGrpSpPr>
        <p:grpSpPr>
          <a:xfrm>
            <a:off x="10484245" y="400719"/>
            <a:ext cx="42840" cy="30240"/>
            <a:chOff x="10484245" y="400719"/>
            <a:chExt cx="42840" cy="30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534070D-9562-3DB8-E5C8-1E532AB66055}"/>
                    </a:ext>
                  </a:extLst>
                </p14:cNvPr>
                <p14:cNvContentPartPr/>
                <p14:nvPr/>
              </p14:nvContentPartPr>
              <p14:xfrm>
                <a:off x="10517725" y="411159"/>
                <a:ext cx="9360" cy="198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534070D-9562-3DB8-E5C8-1E532AB6605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508725" y="402519"/>
                  <a:ext cx="270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E94B10F-2164-CC0B-05DC-A8C64E5947E1}"/>
                    </a:ext>
                  </a:extLst>
                </p14:cNvPr>
                <p14:cNvContentPartPr/>
                <p14:nvPr/>
              </p14:nvContentPartPr>
              <p14:xfrm>
                <a:off x="10484245" y="400719"/>
                <a:ext cx="24480" cy="86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E94B10F-2164-CC0B-05DC-A8C64E5947E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75245" y="392079"/>
                  <a:ext cx="42120" cy="2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9DAE1B0-C004-FD0B-3660-8405EEAA95EB}"/>
                  </a:ext>
                </a:extLst>
              </p14:cNvPr>
              <p14:cNvContentPartPr/>
              <p14:nvPr/>
            </p14:nvContentPartPr>
            <p14:xfrm>
              <a:off x="9107965" y="468399"/>
              <a:ext cx="367920" cy="2480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9DAE1B0-C004-FD0B-3660-8405EEAA95E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99325" y="459399"/>
                <a:ext cx="38556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7E5ECDF-05E9-8E64-4331-A0B2A6863D87}"/>
                  </a:ext>
                </a:extLst>
              </p14:cNvPr>
              <p14:cNvContentPartPr/>
              <p14:nvPr/>
            </p14:nvContentPartPr>
            <p14:xfrm>
              <a:off x="5458285" y="2209719"/>
              <a:ext cx="301680" cy="5637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7E5ECDF-05E9-8E64-4331-A0B2A6863D8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49285" y="2200719"/>
                <a:ext cx="31932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9084F88-2D0C-8D34-0ABE-1BD695F90AE4}"/>
                  </a:ext>
                </a:extLst>
              </p14:cNvPr>
              <p14:cNvContentPartPr/>
              <p14:nvPr/>
            </p14:nvContentPartPr>
            <p14:xfrm>
              <a:off x="3651445" y="3170199"/>
              <a:ext cx="554760" cy="561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9084F88-2D0C-8D34-0ABE-1BD695F90AE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642445" y="3161559"/>
                <a:ext cx="5724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F0A171C-23DA-E9D2-0BFD-9FFC403FD5FE}"/>
                  </a:ext>
                </a:extLst>
              </p14:cNvPr>
              <p14:cNvContentPartPr/>
              <p14:nvPr/>
            </p14:nvContentPartPr>
            <p14:xfrm>
              <a:off x="3678445" y="3454599"/>
              <a:ext cx="417600" cy="60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F0A171C-23DA-E9D2-0BFD-9FFC403FD5F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69445" y="3445959"/>
                <a:ext cx="43524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01A312E-6147-4557-36FD-4CEFA37749B3}"/>
                  </a:ext>
                </a:extLst>
              </p14:cNvPr>
              <p14:cNvContentPartPr/>
              <p14:nvPr/>
            </p14:nvContentPartPr>
            <p14:xfrm>
              <a:off x="3707245" y="3760239"/>
              <a:ext cx="719640" cy="68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01A312E-6147-4557-36FD-4CEFA37749B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698605" y="3751239"/>
                <a:ext cx="737280" cy="8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FB8EA7AA-4BD2-48BB-CFA9-06F87D1B5F7C}"/>
              </a:ext>
            </a:extLst>
          </p:cNvPr>
          <p:cNvGrpSpPr/>
          <p:nvPr/>
        </p:nvGrpSpPr>
        <p:grpSpPr>
          <a:xfrm>
            <a:off x="5691205" y="3195039"/>
            <a:ext cx="344160" cy="458640"/>
            <a:chOff x="5691205" y="3195039"/>
            <a:chExt cx="344160" cy="458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6CACBFC-191B-30F8-DDD0-9F95E060134F}"/>
                    </a:ext>
                  </a:extLst>
                </p14:cNvPr>
                <p14:cNvContentPartPr/>
                <p14:nvPr/>
              </p14:nvContentPartPr>
              <p14:xfrm>
                <a:off x="5691205" y="3195039"/>
                <a:ext cx="244800" cy="4554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6CACBFC-191B-30F8-DDD0-9F95E060134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82565" y="3186399"/>
                  <a:ext cx="26244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40CFAD7-BF38-1884-40D2-70B67F30829A}"/>
                    </a:ext>
                  </a:extLst>
                </p14:cNvPr>
                <p14:cNvContentPartPr/>
                <p14:nvPr/>
              </p14:nvContentPartPr>
              <p14:xfrm>
                <a:off x="5855005" y="3315279"/>
                <a:ext cx="180360" cy="3384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40CFAD7-BF38-1884-40D2-70B67F30829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46365" y="3306279"/>
                  <a:ext cx="198000" cy="356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46FC571-5B77-C648-817C-9353EC31C1C3}"/>
                  </a:ext>
                </a:extLst>
              </p14:cNvPr>
              <p14:cNvContentPartPr/>
              <p14:nvPr/>
            </p14:nvContentPartPr>
            <p14:xfrm>
              <a:off x="7225525" y="3211239"/>
              <a:ext cx="134280" cy="252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46FC571-5B77-C648-817C-9353EC31C1C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16525" y="3202599"/>
                <a:ext cx="1519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AEAD5E1-49F2-DA17-8B4B-ACB40FC18713}"/>
                  </a:ext>
                </a:extLst>
              </p14:cNvPr>
              <p14:cNvContentPartPr/>
              <p14:nvPr/>
            </p14:nvContentPartPr>
            <p14:xfrm>
              <a:off x="6816565" y="3387639"/>
              <a:ext cx="245160" cy="442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AEAD5E1-49F2-DA17-8B4B-ACB40FC1871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807925" y="3378639"/>
                <a:ext cx="26280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1A9DFB6-F59E-C900-0061-3590FD7122AA}"/>
                  </a:ext>
                </a:extLst>
              </p14:cNvPr>
              <p14:cNvContentPartPr/>
              <p14:nvPr/>
            </p14:nvContentPartPr>
            <p14:xfrm>
              <a:off x="5924125" y="3938079"/>
              <a:ext cx="208800" cy="361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1A9DFB6-F59E-C900-0061-3590FD7122A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915125" y="3929439"/>
                <a:ext cx="226440" cy="3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6F6FD5B-ACE5-8FE2-E081-C8ADD2DACFE4}"/>
                  </a:ext>
                </a:extLst>
              </p14:cNvPr>
              <p14:cNvContentPartPr/>
              <p14:nvPr/>
            </p14:nvContentPartPr>
            <p14:xfrm>
              <a:off x="6822184" y="3406856"/>
              <a:ext cx="217440" cy="3117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6F6FD5B-ACE5-8FE2-E081-C8ADD2DACFE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813184" y="3398216"/>
                <a:ext cx="2350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912305C-40C8-7E62-4F18-79F6C992EE9C}"/>
                  </a:ext>
                </a:extLst>
              </p14:cNvPr>
              <p14:cNvContentPartPr/>
              <p14:nvPr/>
            </p14:nvContentPartPr>
            <p14:xfrm>
              <a:off x="5975824" y="3978896"/>
              <a:ext cx="167760" cy="3024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912305C-40C8-7E62-4F18-79F6C992EE9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966824" y="3969896"/>
                <a:ext cx="18540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CB5B1E0-3985-1AA0-45FF-98F1D85E63E6}"/>
                  </a:ext>
                </a:extLst>
              </p14:cNvPr>
              <p14:cNvContentPartPr/>
              <p14:nvPr/>
            </p14:nvContentPartPr>
            <p14:xfrm>
              <a:off x="8778424" y="4233056"/>
              <a:ext cx="397440" cy="5702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CB5B1E0-3985-1AA0-45FF-98F1D85E63E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769424" y="4224416"/>
                <a:ext cx="415080" cy="58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8861A95B-0AFE-1649-73AB-56490CD16F31}"/>
              </a:ext>
            </a:extLst>
          </p:cNvPr>
          <p:cNvGrpSpPr/>
          <p:nvPr/>
        </p:nvGrpSpPr>
        <p:grpSpPr>
          <a:xfrm>
            <a:off x="5465704" y="4283816"/>
            <a:ext cx="800280" cy="1747800"/>
            <a:chOff x="5465704" y="4283816"/>
            <a:chExt cx="800280" cy="174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ED1FEFE-D652-B777-5A42-29A9892B065D}"/>
                    </a:ext>
                  </a:extLst>
                </p14:cNvPr>
                <p14:cNvContentPartPr/>
                <p14:nvPr/>
              </p14:nvContentPartPr>
              <p14:xfrm>
                <a:off x="5465704" y="4298576"/>
                <a:ext cx="318240" cy="5184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ED1FEFE-D652-B777-5A42-29A9892B065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457064" y="4289576"/>
                  <a:ext cx="335880" cy="5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7D14D6B-CE0F-076E-AC95-67854BD89250}"/>
                    </a:ext>
                  </a:extLst>
                </p14:cNvPr>
                <p14:cNvContentPartPr/>
                <p14:nvPr/>
              </p14:nvContentPartPr>
              <p14:xfrm>
                <a:off x="5530504" y="4283816"/>
                <a:ext cx="334080" cy="5151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7D14D6B-CE0F-076E-AC95-67854BD8925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521864" y="4275176"/>
                  <a:ext cx="35172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0CCBF5B-B390-C99A-B754-905EB899E062}"/>
                    </a:ext>
                  </a:extLst>
                </p14:cNvPr>
                <p14:cNvContentPartPr/>
                <p14:nvPr/>
              </p14:nvContentPartPr>
              <p14:xfrm>
                <a:off x="5468584" y="4980056"/>
                <a:ext cx="333720" cy="4240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0CCBF5B-B390-C99A-B754-905EB899E06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59944" y="4971056"/>
                  <a:ext cx="35136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0C35D93-46AC-95DB-3927-1AB3B26D6377}"/>
                    </a:ext>
                  </a:extLst>
                </p14:cNvPr>
                <p14:cNvContentPartPr/>
                <p14:nvPr/>
              </p14:nvContentPartPr>
              <p14:xfrm>
                <a:off x="5778184" y="4909136"/>
                <a:ext cx="172080" cy="4258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0C35D93-46AC-95DB-3927-1AB3B26D637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69184" y="4900136"/>
                  <a:ext cx="18972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8C96A06-932E-D95C-D343-D072047E2854}"/>
                    </a:ext>
                  </a:extLst>
                </p14:cNvPr>
                <p14:cNvContentPartPr/>
                <p14:nvPr/>
              </p14:nvContentPartPr>
              <p14:xfrm>
                <a:off x="5961064" y="5190296"/>
                <a:ext cx="141480" cy="2473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8C96A06-932E-D95C-D343-D072047E285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952424" y="5181296"/>
                  <a:ext cx="15912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0C3F72E-1348-F66C-24F4-38AB73F9A1FB}"/>
                    </a:ext>
                  </a:extLst>
                </p14:cNvPr>
                <p14:cNvContentPartPr/>
                <p14:nvPr/>
              </p14:nvContentPartPr>
              <p14:xfrm>
                <a:off x="6145744" y="4979696"/>
                <a:ext cx="120240" cy="2833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0C3F72E-1348-F66C-24F4-38AB73F9A1F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136744" y="4970696"/>
                  <a:ext cx="1378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CB20326-18A8-2D99-1489-69B074DFC0C9}"/>
                    </a:ext>
                  </a:extLst>
                </p14:cNvPr>
                <p14:cNvContentPartPr/>
                <p14:nvPr/>
              </p14:nvContentPartPr>
              <p14:xfrm>
                <a:off x="5743624" y="5349776"/>
                <a:ext cx="142200" cy="2890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CB20326-18A8-2D99-1489-69B074DFC0C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34984" y="5340776"/>
                  <a:ext cx="1598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B6DDA38-C056-DC01-14DF-4F6046EBA0C1}"/>
                    </a:ext>
                  </a:extLst>
                </p14:cNvPr>
                <p14:cNvContentPartPr/>
                <p14:nvPr/>
              </p14:nvContentPartPr>
              <p14:xfrm>
                <a:off x="5487664" y="5452016"/>
                <a:ext cx="182520" cy="2577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B6DDA38-C056-DC01-14DF-4F6046EBA0C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478664" y="5443376"/>
                  <a:ext cx="2001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C1EA13F-FE8B-ED74-FC6C-1E935C38FBAB}"/>
                    </a:ext>
                  </a:extLst>
                </p14:cNvPr>
                <p14:cNvContentPartPr/>
                <p14:nvPr/>
              </p14:nvContentPartPr>
              <p14:xfrm>
                <a:off x="5961424" y="5473976"/>
                <a:ext cx="24120" cy="439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C1EA13F-FE8B-ED74-FC6C-1E935C38FBA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952784" y="5464976"/>
                  <a:ext cx="417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1823AB4-8647-F865-E453-5A734789C91C}"/>
                    </a:ext>
                  </a:extLst>
                </p14:cNvPr>
                <p14:cNvContentPartPr/>
                <p14:nvPr/>
              </p14:nvContentPartPr>
              <p14:xfrm>
                <a:off x="5587024" y="5715536"/>
                <a:ext cx="352440" cy="3160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1823AB4-8647-F865-E453-5A734789C91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578024" y="5706536"/>
                  <a:ext cx="37008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D181BE9-8667-B170-967A-83F39BA3DD88}"/>
                    </a:ext>
                  </a:extLst>
                </p14:cNvPr>
                <p14:cNvContentPartPr/>
                <p14:nvPr/>
              </p14:nvContentPartPr>
              <p14:xfrm>
                <a:off x="5993104" y="5552456"/>
                <a:ext cx="69480" cy="1087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D181BE9-8667-B170-967A-83F39BA3DD8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984464" y="5543816"/>
                  <a:ext cx="87120" cy="12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CE9AE70-A11E-DBAC-A8CB-A99E026A8265}"/>
                  </a:ext>
                </a:extLst>
              </p14:cNvPr>
              <p14:cNvContentPartPr/>
              <p14:nvPr/>
            </p14:nvContentPartPr>
            <p14:xfrm>
              <a:off x="5932984" y="5986616"/>
              <a:ext cx="219600" cy="4881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CE9AE70-A11E-DBAC-A8CB-A99E026A826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924344" y="5977976"/>
                <a:ext cx="23724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FDEC449-F6C7-4E42-336F-14B9CA1CEA3C}"/>
                  </a:ext>
                </a:extLst>
              </p14:cNvPr>
              <p14:cNvContentPartPr/>
              <p14:nvPr/>
            </p14:nvContentPartPr>
            <p14:xfrm>
              <a:off x="6839104" y="5511056"/>
              <a:ext cx="259560" cy="4086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FDEC449-F6C7-4E42-336F-14B9CA1CEA3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830464" y="5502056"/>
                <a:ext cx="27720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464296-F157-B3AC-6A41-949C6CC7A7AC}"/>
                  </a:ext>
                </a:extLst>
              </p14:cNvPr>
              <p14:cNvContentPartPr/>
              <p14:nvPr/>
            </p14:nvContentPartPr>
            <p14:xfrm>
              <a:off x="5696104" y="6407096"/>
              <a:ext cx="326520" cy="3110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464296-F157-B3AC-6A41-949C6CC7A7A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687104" y="6398456"/>
                <a:ext cx="344160" cy="32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D24F7514-DCC6-7865-11B8-A3DB14A1AC1B}"/>
              </a:ext>
            </a:extLst>
          </p:cNvPr>
          <p:cNvGrpSpPr/>
          <p:nvPr/>
        </p:nvGrpSpPr>
        <p:grpSpPr>
          <a:xfrm>
            <a:off x="8834584" y="6012536"/>
            <a:ext cx="671040" cy="904320"/>
            <a:chOff x="8834584" y="6012536"/>
            <a:chExt cx="671040" cy="904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5FBDFFC-8DA8-4844-5B33-E3B90BCDC3B8}"/>
                    </a:ext>
                  </a:extLst>
                </p14:cNvPr>
                <p14:cNvContentPartPr/>
                <p14:nvPr/>
              </p14:nvContentPartPr>
              <p14:xfrm>
                <a:off x="8834584" y="6313496"/>
                <a:ext cx="50040" cy="6033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5FBDFFC-8DA8-4844-5B33-E3B90BCDC3B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825944" y="6304496"/>
                  <a:ext cx="67680" cy="62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6ACB639-7216-B6BA-D589-EB2DC1F23548}"/>
                    </a:ext>
                  </a:extLst>
                </p14:cNvPr>
                <p14:cNvContentPartPr/>
                <p14:nvPr/>
              </p14:nvContentPartPr>
              <p14:xfrm>
                <a:off x="8844304" y="6339056"/>
                <a:ext cx="298440" cy="5666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6ACB639-7216-B6BA-D589-EB2DC1F2354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835664" y="6330416"/>
                  <a:ext cx="316080" cy="58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8D27532-86F4-D971-3FF1-0BBC69B3A963}"/>
                    </a:ext>
                  </a:extLst>
                </p14:cNvPr>
                <p14:cNvContentPartPr/>
                <p14:nvPr/>
              </p14:nvContentPartPr>
              <p14:xfrm>
                <a:off x="8865544" y="6872216"/>
                <a:ext cx="19440" cy="216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8D27532-86F4-D971-3FF1-0BBC69B3A96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856544" y="6863576"/>
                  <a:ext cx="370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697E7A2-8AFA-ED5D-ABB8-3BCCA642FAD1}"/>
                    </a:ext>
                  </a:extLst>
                </p14:cNvPr>
                <p14:cNvContentPartPr/>
                <p14:nvPr/>
              </p14:nvContentPartPr>
              <p14:xfrm>
                <a:off x="9320584" y="6012536"/>
                <a:ext cx="185040" cy="39564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697E7A2-8AFA-ED5D-ABB8-3BCCA642FAD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311584" y="6003896"/>
                  <a:ext cx="202680" cy="41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63DE60F-91EF-6AF6-174F-903B29054153}"/>
              </a:ext>
            </a:extLst>
          </p:cNvPr>
          <p:cNvGrpSpPr/>
          <p:nvPr/>
        </p:nvGrpSpPr>
        <p:grpSpPr>
          <a:xfrm>
            <a:off x="9910264" y="5469656"/>
            <a:ext cx="487440" cy="332640"/>
            <a:chOff x="9910264" y="5469656"/>
            <a:chExt cx="487440" cy="332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A99C118-A139-39F0-6C83-990B34BD3162}"/>
                    </a:ext>
                  </a:extLst>
                </p14:cNvPr>
                <p14:cNvContentPartPr/>
                <p14:nvPr/>
              </p14:nvContentPartPr>
              <p14:xfrm>
                <a:off x="9910264" y="5469656"/>
                <a:ext cx="167760" cy="32040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A99C118-A139-39F0-6C83-990B34BD316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901264" y="5461016"/>
                  <a:ext cx="18540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0A210A4-5F64-C61E-6368-B0FE431C4D61}"/>
                    </a:ext>
                  </a:extLst>
                </p14:cNvPr>
                <p14:cNvContentPartPr/>
                <p14:nvPr/>
              </p14:nvContentPartPr>
              <p14:xfrm>
                <a:off x="10221664" y="5530496"/>
                <a:ext cx="176040" cy="2718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0A210A4-5F64-C61E-6368-B0FE431C4D6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213024" y="5521856"/>
                  <a:ext cx="193680" cy="28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0D2ACC8-EC55-6C74-830C-6B19A39165FC}"/>
                  </a:ext>
                </a:extLst>
              </p14:cNvPr>
              <p14:cNvContentPartPr/>
              <p14:nvPr/>
            </p14:nvContentPartPr>
            <p14:xfrm>
              <a:off x="11388424" y="5806616"/>
              <a:ext cx="200880" cy="18720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0D2ACC8-EC55-6C74-830C-6B19A39165F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1379784" y="5797616"/>
                <a:ext cx="218520" cy="20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08277A8A-AA54-16C6-588E-B0DABCA318F2}"/>
              </a:ext>
            </a:extLst>
          </p:cNvPr>
          <p:cNvGrpSpPr/>
          <p:nvPr/>
        </p:nvGrpSpPr>
        <p:grpSpPr>
          <a:xfrm>
            <a:off x="3484624" y="4559936"/>
            <a:ext cx="1168560" cy="1220040"/>
            <a:chOff x="3484624" y="4559936"/>
            <a:chExt cx="1168560" cy="1220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19E0DF3-F56D-3B6F-2FC1-07C10A1EFA91}"/>
                    </a:ext>
                  </a:extLst>
                </p14:cNvPr>
                <p14:cNvContentPartPr/>
                <p14:nvPr/>
              </p14:nvContentPartPr>
              <p14:xfrm>
                <a:off x="3950464" y="5029736"/>
                <a:ext cx="400320" cy="424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19E0DF3-F56D-3B6F-2FC1-07C10A1EFA9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941824" y="5021096"/>
                  <a:ext cx="4179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0565B52-4E73-626F-B547-88CCEB98B401}"/>
                    </a:ext>
                  </a:extLst>
                </p14:cNvPr>
                <p14:cNvContentPartPr/>
                <p14:nvPr/>
              </p14:nvContentPartPr>
              <p14:xfrm>
                <a:off x="3758584" y="5349056"/>
                <a:ext cx="478800" cy="403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0565B52-4E73-626F-B547-88CCEB98B40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749584" y="5340416"/>
                  <a:ext cx="4964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36D114B-D725-4AA0-AD7F-67CF59896E40}"/>
                    </a:ext>
                  </a:extLst>
                </p14:cNvPr>
                <p14:cNvContentPartPr/>
                <p14:nvPr/>
              </p14:nvContentPartPr>
              <p14:xfrm>
                <a:off x="3484624" y="4559936"/>
                <a:ext cx="1168560" cy="12200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36D114B-D725-4AA0-AD7F-67CF59896E4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475984" y="4550936"/>
                  <a:ext cx="1186200" cy="1237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73678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A5996F-C71A-B525-131A-7D0F8D401AB1}"/>
              </a:ext>
            </a:extLst>
          </p:cNvPr>
          <p:cNvSpPr txBox="1"/>
          <p:nvPr/>
        </p:nvSpPr>
        <p:spPr>
          <a:xfrm>
            <a:off x="4863831" y="157831"/>
            <a:ext cx="2670924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Herd Immunity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807C1-82DD-CE0E-827A-C08B5CE5C666}"/>
              </a:ext>
            </a:extLst>
          </p:cNvPr>
          <p:cNvSpPr txBox="1"/>
          <p:nvPr/>
        </p:nvSpPr>
        <p:spPr>
          <a:xfrm>
            <a:off x="1310481" y="1016329"/>
            <a:ext cx="8417689" cy="3696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29" dirty="0">
                <a:latin typeface="Arial" panose="020B0604020202020204" pitchFamily="34" charset="0"/>
              </a:rPr>
              <a:t>How Many People need to be vaccinated to achieve herd immunity?</a:t>
            </a:r>
          </a:p>
          <a:p>
            <a:endParaRPr lang="en-US" sz="2129" dirty="0">
              <a:latin typeface="Arial" panose="020B0604020202020204" pitchFamily="34" charset="0"/>
            </a:endParaRPr>
          </a:p>
          <a:p>
            <a:r>
              <a:rPr lang="en-US" sz="2129" dirty="0">
                <a:latin typeface="Arial" panose="020B0604020202020204" pitchFamily="34" charset="0"/>
              </a:rPr>
              <a:t>10% ?</a:t>
            </a:r>
          </a:p>
          <a:p>
            <a:endParaRPr lang="en-US" sz="2129" dirty="0">
              <a:latin typeface="Arial" panose="020B0604020202020204" pitchFamily="34" charset="0"/>
            </a:endParaRPr>
          </a:p>
          <a:p>
            <a:r>
              <a:rPr lang="en-US" sz="2129" dirty="0">
                <a:latin typeface="Arial" panose="020B0604020202020204" pitchFamily="34" charset="0"/>
              </a:rPr>
              <a:t>20% ?</a:t>
            </a:r>
          </a:p>
          <a:p>
            <a:endParaRPr lang="en-US" sz="2129" dirty="0">
              <a:latin typeface="Arial" panose="020B0604020202020204" pitchFamily="34" charset="0"/>
            </a:endParaRPr>
          </a:p>
          <a:p>
            <a:r>
              <a:rPr lang="en-US" sz="2129" dirty="0">
                <a:latin typeface="Arial" panose="020B0604020202020204" pitchFamily="34" charset="0"/>
              </a:rPr>
              <a:t>50% ?</a:t>
            </a:r>
          </a:p>
          <a:p>
            <a:endParaRPr lang="en-US" sz="2129" dirty="0">
              <a:latin typeface="Arial" panose="020B0604020202020204" pitchFamily="34" charset="0"/>
            </a:endParaRPr>
          </a:p>
          <a:p>
            <a:r>
              <a:rPr lang="en-US" sz="2129" dirty="0">
                <a:latin typeface="Arial" panose="020B0604020202020204" pitchFamily="34" charset="0"/>
              </a:rPr>
              <a:t>90% ?</a:t>
            </a:r>
          </a:p>
          <a:p>
            <a:endParaRPr lang="en-US" sz="2129" dirty="0">
              <a:latin typeface="Arial" panose="020B0604020202020204" pitchFamily="34" charset="0"/>
            </a:endParaRPr>
          </a:p>
          <a:p>
            <a:r>
              <a:rPr lang="en-US" sz="2129" dirty="0">
                <a:latin typeface="Arial" panose="020B0604020202020204" pitchFamily="34" charset="0"/>
              </a:rPr>
              <a:t>100%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D1A85-3A9A-4B31-FEA4-576FFD9BBCCF}"/>
              </a:ext>
            </a:extLst>
          </p:cNvPr>
          <p:cNvSpPr txBox="1"/>
          <p:nvPr/>
        </p:nvSpPr>
        <p:spPr>
          <a:xfrm>
            <a:off x="3252085" y="2861668"/>
            <a:ext cx="6551794" cy="485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55" i="1" dirty="0">
                <a:latin typeface="Arial" panose="020B0604020202020204" pitchFamily="34" charset="0"/>
              </a:rPr>
              <a:t>It depends on the how infectious the virus 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0E6DB-18C9-1808-8FD9-110F2D0CC996}"/>
              </a:ext>
            </a:extLst>
          </p:cNvPr>
          <p:cNvSpPr txBox="1"/>
          <p:nvPr/>
        </p:nvSpPr>
        <p:spPr>
          <a:xfrm>
            <a:off x="2413059" y="5482899"/>
            <a:ext cx="3749744" cy="107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29" dirty="0">
                <a:latin typeface="Arial" panose="020B0604020202020204" pitchFamily="34" charset="0"/>
              </a:rPr>
              <a:t>Ebola:      Low infectivity</a:t>
            </a:r>
          </a:p>
          <a:p>
            <a:r>
              <a:rPr lang="en-US" sz="2129" dirty="0">
                <a:latin typeface="Arial" panose="020B0604020202020204" pitchFamily="34" charset="0"/>
              </a:rPr>
              <a:t>Polio:       Moderate infectivity</a:t>
            </a:r>
          </a:p>
          <a:p>
            <a:r>
              <a:rPr lang="en-US" sz="2129" dirty="0">
                <a:latin typeface="Arial" panose="020B0604020202020204" pitchFamily="34" charset="0"/>
              </a:rPr>
              <a:t>Measles: High infectivity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878529-9CB4-6049-5C3A-40B32441E026}"/>
              </a:ext>
            </a:extLst>
          </p:cNvPr>
          <p:cNvSpPr txBox="1"/>
          <p:nvPr/>
        </p:nvSpPr>
        <p:spPr>
          <a:xfrm>
            <a:off x="1438044" y="5123455"/>
            <a:ext cx="3608552" cy="419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29" b="1" dirty="0">
                <a:latin typeface="Arial" panose="020B0604020202020204" pitchFamily="34" charset="0"/>
              </a:rPr>
              <a:t>Our Experimental Viruses: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9C213-D838-3ADE-7682-47C0FA5C6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B98-78A5-4DA9-B994-C11D5A031389}" type="datetime1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1EF26-3D21-A706-5E29-D33FBF5F0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0DE1D-2103-F25E-E1AE-4CE75136A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3C4EA2B-0294-F9BA-E9BD-C1404D902FC0}"/>
                  </a:ext>
                </a:extLst>
              </p14:cNvPr>
              <p14:cNvContentPartPr/>
              <p14:nvPr/>
            </p14:nvContentPartPr>
            <p14:xfrm>
              <a:off x="1515784" y="2074496"/>
              <a:ext cx="397800" cy="496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3C4EA2B-0294-F9BA-E9BD-C1404D902F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7144" y="2065856"/>
                <a:ext cx="4154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F2A449D-1D96-E860-1567-AE0D7566701F}"/>
                  </a:ext>
                </a:extLst>
              </p14:cNvPr>
              <p14:cNvContentPartPr/>
              <p14:nvPr/>
            </p14:nvContentPartPr>
            <p14:xfrm>
              <a:off x="1400584" y="2801696"/>
              <a:ext cx="310680" cy="28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F2A449D-1D96-E860-1567-AE0D756670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1584" y="2793056"/>
                <a:ext cx="328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A5CF6B9-6A12-6288-F13E-53E308D35C77}"/>
                  </a:ext>
                </a:extLst>
              </p14:cNvPr>
              <p14:cNvContentPartPr/>
              <p14:nvPr/>
            </p14:nvContentPartPr>
            <p14:xfrm>
              <a:off x="1443424" y="3333056"/>
              <a:ext cx="400320" cy="439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A5CF6B9-6A12-6288-F13E-53E308D35C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34424" y="3324056"/>
                <a:ext cx="4179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63AD061-D363-C577-7BFC-A1F0411A35E1}"/>
                  </a:ext>
                </a:extLst>
              </p14:cNvPr>
              <p14:cNvContentPartPr/>
              <p14:nvPr/>
            </p14:nvContentPartPr>
            <p14:xfrm>
              <a:off x="1461064" y="4022096"/>
              <a:ext cx="421920" cy="288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63AD061-D363-C577-7BFC-A1F0411A35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52424" y="4013096"/>
                <a:ext cx="439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9F43FF0-79B5-04A7-1D7B-3728046BC9AB}"/>
                  </a:ext>
                </a:extLst>
              </p14:cNvPr>
              <p14:cNvContentPartPr/>
              <p14:nvPr/>
            </p14:nvContentPartPr>
            <p14:xfrm>
              <a:off x="1577344" y="4704296"/>
              <a:ext cx="507240" cy="414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9F43FF0-79B5-04A7-1D7B-3728046BC9A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68344" y="4695656"/>
                <a:ext cx="52488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9E78501-BC75-7449-A31C-6DEB15EF9C27}"/>
                  </a:ext>
                </a:extLst>
              </p14:cNvPr>
              <p14:cNvContentPartPr/>
              <p14:nvPr/>
            </p14:nvContentPartPr>
            <p14:xfrm>
              <a:off x="3033544" y="2546456"/>
              <a:ext cx="7303320" cy="12765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9E78501-BC75-7449-A31C-6DEB15EF9C2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24544" y="2537816"/>
                <a:ext cx="7320960" cy="12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4382D7E-4FDB-E6E7-9E10-BF2581B416BE}"/>
                  </a:ext>
                </a:extLst>
              </p14:cNvPr>
              <p14:cNvContentPartPr/>
              <p14:nvPr/>
            </p14:nvContentPartPr>
            <p14:xfrm>
              <a:off x="2285104" y="5584856"/>
              <a:ext cx="137520" cy="887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4382D7E-4FDB-E6E7-9E10-BF2581B416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76104" y="5576216"/>
                <a:ext cx="155160" cy="90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C1A2547-5FA5-DE66-72D9-898C3612E1F4}"/>
                  </a:ext>
                </a:extLst>
              </p14:cNvPr>
              <p14:cNvContentPartPr/>
              <p14:nvPr/>
            </p14:nvContentPartPr>
            <p14:xfrm>
              <a:off x="5657944" y="5467856"/>
              <a:ext cx="251280" cy="274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C1A2547-5FA5-DE66-72D9-898C3612E1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49304" y="5459216"/>
                <a:ext cx="26892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21A47B1-6BAF-D297-6E77-6A45C8E12DB8}"/>
                  </a:ext>
                </a:extLst>
              </p14:cNvPr>
              <p14:cNvContentPartPr/>
              <p14:nvPr/>
            </p14:nvContentPartPr>
            <p14:xfrm>
              <a:off x="6231424" y="5874656"/>
              <a:ext cx="237240" cy="1875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21A47B1-6BAF-D297-6E77-6A45C8E12DB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22784" y="5865656"/>
                <a:ext cx="25488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4F353F9-0E36-B632-DC19-5C329689C239}"/>
                  </a:ext>
                </a:extLst>
              </p14:cNvPr>
              <p14:cNvContentPartPr/>
              <p14:nvPr/>
            </p14:nvContentPartPr>
            <p14:xfrm>
              <a:off x="5606104" y="6242216"/>
              <a:ext cx="178560" cy="2062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4F353F9-0E36-B632-DC19-5C329689C23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97104" y="6233216"/>
                <a:ext cx="196200" cy="22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9235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29214A6-3316-9E7A-6365-8221C4015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247" y="2247456"/>
            <a:ext cx="1856053" cy="29531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D853BA-4EEE-14DF-035F-4D90EE21A840}"/>
              </a:ext>
            </a:extLst>
          </p:cNvPr>
          <p:cNvSpPr txBox="1"/>
          <p:nvPr/>
        </p:nvSpPr>
        <p:spPr>
          <a:xfrm>
            <a:off x="297874" y="90577"/>
            <a:ext cx="12074331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      Simulation to Determine Infectivity Versus Vaccination Level (</a:t>
            </a:r>
            <a:r>
              <a:rPr lang="en-US" sz="2982" dirty="0" err="1">
                <a:latin typeface="Arial" panose="020B0604020202020204" pitchFamily="34" charset="0"/>
              </a:rPr>
              <a:t>Pset</a:t>
            </a:r>
            <a:r>
              <a:rPr lang="en-US" sz="2982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B50B22-E3F1-F9DD-B779-9452DA7FBBC5}"/>
              </a:ext>
            </a:extLst>
          </p:cNvPr>
          <p:cNvSpPr txBox="1"/>
          <p:nvPr/>
        </p:nvSpPr>
        <p:spPr>
          <a:xfrm>
            <a:off x="230213" y="572417"/>
            <a:ext cx="12104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63" indent="-365163">
              <a:buAutoNum type="arabicPeriod"/>
            </a:pPr>
            <a:r>
              <a:rPr lang="en-US" sz="2000" dirty="0">
                <a:latin typeface="Arial" panose="020B0604020202020204" pitchFamily="34" charset="0"/>
              </a:rPr>
              <a:t>Go to the following web site and open </a:t>
            </a:r>
            <a:r>
              <a:rPr lang="en-US" sz="2000" b="1" dirty="0">
                <a:latin typeface="Arial" panose="020B0604020202020204" pitchFamily="34" charset="0"/>
              </a:rPr>
              <a:t>both</a:t>
            </a:r>
            <a:r>
              <a:rPr lang="en-US" sz="2000" dirty="0">
                <a:latin typeface="Arial" panose="020B0604020202020204" pitchFamily="34" charset="0"/>
              </a:rPr>
              <a:t> links: </a:t>
            </a:r>
            <a:r>
              <a:rPr lang="en-US" sz="2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http://www.andrew.cmu.edu/~rule/stayin-alive</a:t>
            </a:r>
            <a:endParaRPr lang="en-US" sz="2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5163" indent="-365163">
              <a:buAutoNum type="arabicPeriod"/>
            </a:pPr>
            <a:r>
              <a:rPr lang="en-US" sz="2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Copy the </a:t>
            </a:r>
            <a:r>
              <a:rPr lang="en-US" sz="2000" u="sng" dirty="0" err="1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googlesheet</a:t>
            </a:r>
            <a:r>
              <a:rPr lang="en-US" sz="2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24ACC-60E2-6162-AAEA-62234769751E}"/>
              </a:ext>
            </a:extLst>
          </p:cNvPr>
          <p:cNvSpPr txBox="1"/>
          <p:nvPr/>
        </p:nvSpPr>
        <p:spPr>
          <a:xfrm>
            <a:off x="230213" y="1256048"/>
            <a:ext cx="4966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3. On the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</a:rPr>
              <a:t>Infection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</a:rPr>
              <a:t>Simulator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</a:rPr>
              <a:t>link</a:t>
            </a:r>
            <a:r>
              <a:rPr lang="en-US" sz="2000" dirty="0">
                <a:latin typeface="Arial" panose="020B0604020202020204" pitchFamily="34" charset="0"/>
              </a:rPr>
              <a:t>, scroll down (2/3 page) to the image of the plane, and click on it.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DC87750-5715-E20A-A5EF-63051A91DC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12" y="1143941"/>
            <a:ext cx="1878238" cy="10290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2B1EB0-4272-054C-C226-3468AAF4CF38}"/>
              </a:ext>
            </a:extLst>
          </p:cNvPr>
          <p:cNvSpPr txBox="1"/>
          <p:nvPr/>
        </p:nvSpPr>
        <p:spPr>
          <a:xfrm>
            <a:off x="252491" y="2606055"/>
            <a:ext cx="33000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</a:rPr>
              <a:t>A. Select the virus.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</a:rPr>
              <a:t>B. Use the slider to select the different vaccination levels. Use 10, 20, 40, 50, 70, 80, 90 %. For each of the vaccination levels do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</a:rPr>
              <a:t>three</a:t>
            </a:r>
            <a:r>
              <a:rPr lang="en-US" sz="2000" dirty="0">
                <a:latin typeface="Arial" panose="020B0604020202020204" pitchFamily="34" charset="0"/>
              </a:rPr>
              <a:t> simulations.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</a:rPr>
              <a:t>C. Enter the  value for the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</a:rPr>
              <a:t>%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</a:rPr>
              <a:t>Infection rate at 20s </a:t>
            </a:r>
            <a:r>
              <a:rPr lang="en-US" sz="2000" dirty="0">
                <a:latin typeface="Arial" panose="020B0604020202020204" pitchFamily="34" charset="0"/>
              </a:rPr>
              <a:t>into the appropriate cell of the google sheet. Your data will be automatically averaged and plotted.</a:t>
            </a:r>
          </a:p>
        </p:txBody>
      </p:sp>
      <p:pic>
        <p:nvPicPr>
          <p:cNvPr id="11" name="Picture 10" descr="Application, table&#10;&#10;Description automatically generated">
            <a:extLst>
              <a:ext uri="{FF2B5EF4-FFF2-40B4-BE49-F238E27FC236}">
                <a16:creationId xmlns:a16="http://schemas.microsoft.com/office/drawing/2014/main" id="{911BCD98-6EBB-8467-94FC-8AB7F8F7A1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30" b="59127"/>
          <a:stretch/>
        </p:blipFill>
        <p:spPr>
          <a:xfrm>
            <a:off x="4608244" y="5449464"/>
            <a:ext cx="7879325" cy="153596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B5A30C-60FB-5A1E-30B3-7A118C902B49}"/>
              </a:ext>
            </a:extLst>
          </p:cNvPr>
          <p:cNvCxnSpPr>
            <a:cxnSpLocks/>
          </p:cNvCxnSpPr>
          <p:nvPr/>
        </p:nvCxnSpPr>
        <p:spPr>
          <a:xfrm flipH="1">
            <a:off x="7782829" y="5075237"/>
            <a:ext cx="653953" cy="632727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CB4B77-08E9-611A-FF64-789D5CA97343}"/>
              </a:ext>
            </a:extLst>
          </p:cNvPr>
          <p:cNvCxnSpPr>
            <a:cxnSpLocks/>
          </p:cNvCxnSpPr>
          <p:nvPr/>
        </p:nvCxnSpPr>
        <p:spPr>
          <a:xfrm flipH="1">
            <a:off x="8175722" y="5022258"/>
            <a:ext cx="492667" cy="710155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29D3B9-CEB0-1901-39BB-FAE073D0FD2D}"/>
              </a:ext>
            </a:extLst>
          </p:cNvPr>
          <p:cNvCxnSpPr>
            <a:cxnSpLocks/>
          </p:cNvCxnSpPr>
          <p:nvPr/>
        </p:nvCxnSpPr>
        <p:spPr>
          <a:xfrm>
            <a:off x="8789573" y="5037025"/>
            <a:ext cx="80203" cy="576024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893AD61-7E0A-9429-20F8-38887D2B97FA}"/>
              </a:ext>
            </a:extLst>
          </p:cNvPr>
          <p:cNvSpPr txBox="1"/>
          <p:nvPr/>
        </p:nvSpPr>
        <p:spPr>
          <a:xfrm>
            <a:off x="7863681" y="4249689"/>
            <a:ext cx="2380923" cy="7476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29" b="1" dirty="0">
                <a:latin typeface="Arial" panose="020B0604020202020204" pitchFamily="34" charset="0"/>
              </a:rPr>
              <a:t>3 Simulation Runs  at 10%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C31DD62-AAF0-182B-D4E2-3EE7C79698A1}"/>
              </a:ext>
            </a:extLst>
          </p:cNvPr>
          <p:cNvSpPr/>
          <p:nvPr/>
        </p:nvSpPr>
        <p:spPr>
          <a:xfrm>
            <a:off x="4564565" y="4783013"/>
            <a:ext cx="694047" cy="367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8" dirty="0">
              <a:latin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3E5736D-CE3F-0CAF-C45F-AC967B2357BA}"/>
              </a:ext>
            </a:extLst>
          </p:cNvPr>
          <p:cNvCxnSpPr>
            <a:cxnSpLocks/>
          </p:cNvCxnSpPr>
          <p:nvPr/>
        </p:nvCxnSpPr>
        <p:spPr>
          <a:xfrm>
            <a:off x="3234240" y="4845897"/>
            <a:ext cx="1685986" cy="176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7D70C12-68C8-4461-8E73-89A796F36BD0}"/>
              </a:ext>
            </a:extLst>
          </p:cNvPr>
          <p:cNvSpPr/>
          <p:nvPr/>
        </p:nvSpPr>
        <p:spPr>
          <a:xfrm>
            <a:off x="4546647" y="2429879"/>
            <a:ext cx="694047" cy="367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8" dirty="0">
              <a:latin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78355A-E212-C262-1007-CEBA92C91BFB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2872686" y="2483762"/>
            <a:ext cx="1775602" cy="2401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E62B8A3-A6DA-65FA-A76C-D1922DD7642D}"/>
              </a:ext>
            </a:extLst>
          </p:cNvPr>
          <p:cNvSpPr/>
          <p:nvPr/>
        </p:nvSpPr>
        <p:spPr>
          <a:xfrm>
            <a:off x="4072749" y="4108478"/>
            <a:ext cx="1770124" cy="367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8" dirty="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756C9C7-CA9F-384E-6AA0-3B2DFAC3ED2B}"/>
              </a:ext>
            </a:extLst>
          </p:cNvPr>
          <p:cNvCxnSpPr>
            <a:cxnSpLocks/>
          </p:cNvCxnSpPr>
          <p:nvPr/>
        </p:nvCxnSpPr>
        <p:spPr>
          <a:xfrm>
            <a:off x="3395975" y="3340704"/>
            <a:ext cx="1101455" cy="9052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A38FB708-EF3C-5578-9DB3-D969E4087C1B}"/>
              </a:ext>
            </a:extLst>
          </p:cNvPr>
          <p:cNvSpPr/>
          <p:nvPr/>
        </p:nvSpPr>
        <p:spPr>
          <a:xfrm>
            <a:off x="5148827" y="4403976"/>
            <a:ext cx="694047" cy="367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8" dirty="0">
              <a:latin typeface="Arial" panose="020B0604020202020204" pitchFamily="34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470E994-A441-F4FD-52D6-6938EF289568}"/>
              </a:ext>
            </a:extLst>
          </p:cNvPr>
          <p:cNvSpPr/>
          <p:nvPr/>
        </p:nvSpPr>
        <p:spPr>
          <a:xfrm>
            <a:off x="5829985" y="4503642"/>
            <a:ext cx="1805402" cy="1290445"/>
          </a:xfrm>
          <a:custGeom>
            <a:avLst/>
            <a:gdLst>
              <a:gd name="connsiteX0" fmla="*/ 0 w 1695255"/>
              <a:gd name="connsiteY0" fmla="*/ 30408 h 1269273"/>
              <a:gd name="connsiteX1" fmla="*/ 961595 w 1695255"/>
              <a:gd name="connsiteY1" fmla="*/ 18609 h 1269273"/>
              <a:gd name="connsiteX2" fmla="*/ 1398147 w 1695255"/>
              <a:gd name="connsiteY2" fmla="*/ 248684 h 1269273"/>
              <a:gd name="connsiteX3" fmla="*/ 1651819 w 1695255"/>
              <a:gd name="connsiteY3" fmla="*/ 974305 h 1269273"/>
              <a:gd name="connsiteX4" fmla="*/ 1693115 w 1695255"/>
              <a:gd name="connsiteY4" fmla="*/ 1269273 h 1269273"/>
              <a:gd name="connsiteX0" fmla="*/ 0 w 1695255"/>
              <a:gd name="connsiteY0" fmla="*/ 8569 h 1247434"/>
              <a:gd name="connsiteX1" fmla="*/ 961595 w 1695255"/>
              <a:gd name="connsiteY1" fmla="*/ 51515 h 1247434"/>
              <a:gd name="connsiteX2" fmla="*/ 1398147 w 1695255"/>
              <a:gd name="connsiteY2" fmla="*/ 226845 h 1247434"/>
              <a:gd name="connsiteX3" fmla="*/ 1651819 w 1695255"/>
              <a:gd name="connsiteY3" fmla="*/ 952466 h 1247434"/>
              <a:gd name="connsiteX4" fmla="*/ 1693115 w 1695255"/>
              <a:gd name="connsiteY4" fmla="*/ 1247434 h 1247434"/>
              <a:gd name="connsiteX0" fmla="*/ 0 w 1695255"/>
              <a:gd name="connsiteY0" fmla="*/ 10524 h 1249389"/>
              <a:gd name="connsiteX1" fmla="*/ 961595 w 1695255"/>
              <a:gd name="connsiteY1" fmla="*/ 53470 h 1249389"/>
              <a:gd name="connsiteX2" fmla="*/ 1374549 w 1695255"/>
              <a:gd name="connsiteY2" fmla="*/ 301793 h 1249389"/>
              <a:gd name="connsiteX3" fmla="*/ 1651819 w 1695255"/>
              <a:gd name="connsiteY3" fmla="*/ 954421 h 1249389"/>
              <a:gd name="connsiteX4" fmla="*/ 1693115 w 1695255"/>
              <a:gd name="connsiteY4" fmla="*/ 1249389 h 124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255" h="1249389">
                <a:moveTo>
                  <a:pt x="0" y="10524"/>
                </a:moveTo>
                <a:cubicBezTo>
                  <a:pt x="364285" y="-13565"/>
                  <a:pt x="732504" y="4925"/>
                  <a:pt x="961595" y="53470"/>
                </a:cubicBezTo>
                <a:cubicBezTo>
                  <a:pt x="1190687" y="102015"/>
                  <a:pt x="1259512" y="151635"/>
                  <a:pt x="1374549" y="301793"/>
                </a:cubicBezTo>
                <a:cubicBezTo>
                  <a:pt x="1489586" y="451952"/>
                  <a:pt x="1602658" y="784323"/>
                  <a:pt x="1651819" y="954421"/>
                </a:cubicBezTo>
                <a:cubicBezTo>
                  <a:pt x="1700980" y="1124519"/>
                  <a:pt x="1697047" y="1186954"/>
                  <a:pt x="1693115" y="1249389"/>
                </a:cubicBezTo>
              </a:path>
            </a:pathLst>
          </a:cu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4B5FA-C056-354F-9F4C-B6FFD3F7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845A-EBB8-4259-90DC-2C15465CC31D}" type="datetime1">
              <a:rPr lang="en-US" smtClean="0"/>
              <a:t>9/14/2024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A5EE341-23D3-A950-8369-C0A243E91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38CF64A-990F-8621-67A3-6B84FD4F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27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19B5AD-020F-6239-DADB-EE0916EFB7F9}"/>
              </a:ext>
            </a:extLst>
          </p:cNvPr>
          <p:cNvSpPr txBox="1"/>
          <p:nvPr/>
        </p:nvSpPr>
        <p:spPr>
          <a:xfrm>
            <a:off x="7442548" y="5812347"/>
            <a:ext cx="511679" cy="230832"/>
          </a:xfrm>
          <a:prstGeom prst="rect">
            <a:avLst/>
          </a:prstGeom>
          <a:solidFill>
            <a:srgbClr val="CFE2F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43.0%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540B3D5-2FB8-45D5-4B37-7104E364B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4922" y="962880"/>
            <a:ext cx="5697741" cy="33425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1451E3-F9E6-3CFD-1092-EBF0393D3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449" y="1486240"/>
            <a:ext cx="1661632" cy="25943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5776F80-790D-A0E2-CA93-B6B5C4778917}"/>
              </a:ext>
            </a:extLst>
          </p:cNvPr>
          <p:cNvSpPr txBox="1"/>
          <p:nvPr/>
        </p:nvSpPr>
        <p:spPr>
          <a:xfrm>
            <a:off x="8026362" y="5812347"/>
            <a:ext cx="511679" cy="230832"/>
          </a:xfrm>
          <a:prstGeom prst="rect">
            <a:avLst/>
          </a:prstGeom>
          <a:solidFill>
            <a:srgbClr val="CFE2F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44.2%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8FB6731-9739-58A3-BA34-6A35F43F45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9963" y="1630082"/>
            <a:ext cx="1597794" cy="24783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BBFACCB-421F-BD37-4B70-906273572AED}"/>
              </a:ext>
            </a:extLst>
          </p:cNvPr>
          <p:cNvSpPr txBox="1"/>
          <p:nvPr/>
        </p:nvSpPr>
        <p:spPr>
          <a:xfrm>
            <a:off x="8583973" y="5812347"/>
            <a:ext cx="511679" cy="230832"/>
          </a:xfrm>
          <a:prstGeom prst="rect">
            <a:avLst/>
          </a:prstGeom>
          <a:solidFill>
            <a:srgbClr val="CFE2F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39.4%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E838774-12BE-1048-218C-02679F48839B}"/>
              </a:ext>
            </a:extLst>
          </p:cNvPr>
          <p:cNvSpPr txBox="1"/>
          <p:nvPr/>
        </p:nvSpPr>
        <p:spPr>
          <a:xfrm>
            <a:off x="5443553" y="5812347"/>
            <a:ext cx="511679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42.2%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2A5DDDC-05B4-C888-4C91-E1DB49CB1EA6}"/>
                  </a:ext>
                </a:extLst>
              </p14:cNvPr>
              <p14:cNvContentPartPr/>
              <p14:nvPr/>
            </p14:nvContentPartPr>
            <p14:xfrm>
              <a:off x="11098984" y="121136"/>
              <a:ext cx="1122840" cy="495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2A5DDDC-05B4-C888-4C91-E1DB49CB1EA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90344" y="112136"/>
                <a:ext cx="1140480" cy="5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E3A7EE4-1CEA-1BE7-B357-918470BBEC87}"/>
                  </a:ext>
                </a:extLst>
              </p14:cNvPr>
              <p14:cNvContentPartPr/>
              <p14:nvPr/>
            </p14:nvContentPartPr>
            <p14:xfrm>
              <a:off x="5340424" y="2258096"/>
              <a:ext cx="249840" cy="29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E3A7EE4-1CEA-1BE7-B357-918470BBEC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31784" y="2249096"/>
                <a:ext cx="26748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1AA6516-1648-ED5C-F3D7-5D7AFFBAACB4}"/>
                  </a:ext>
                </a:extLst>
              </p14:cNvPr>
              <p14:cNvContentPartPr/>
              <p14:nvPr/>
            </p14:nvContentPartPr>
            <p14:xfrm>
              <a:off x="4747144" y="5861696"/>
              <a:ext cx="456840" cy="1126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1AA6516-1648-ED5C-F3D7-5D7AFFBAACB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38504" y="5852696"/>
                <a:ext cx="474480" cy="114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7B5F2942-9709-F84A-65BE-AFA8F179AE35}"/>
              </a:ext>
            </a:extLst>
          </p:cNvPr>
          <p:cNvGrpSpPr/>
          <p:nvPr/>
        </p:nvGrpSpPr>
        <p:grpSpPr>
          <a:xfrm>
            <a:off x="8074264" y="2547896"/>
            <a:ext cx="453600" cy="667080"/>
            <a:chOff x="8074264" y="2547896"/>
            <a:chExt cx="453600" cy="667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EA50E89-882C-C8E4-916D-417C70C2B00F}"/>
                    </a:ext>
                  </a:extLst>
                </p14:cNvPr>
                <p14:cNvContentPartPr/>
                <p14:nvPr/>
              </p14:nvContentPartPr>
              <p14:xfrm>
                <a:off x="8078944" y="2876936"/>
                <a:ext cx="441360" cy="3380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EA50E89-882C-C8E4-916D-417C70C2B00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069944" y="2867936"/>
                  <a:ext cx="45900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4AFBA7A-CA76-D499-3C01-4D51BEE2935F}"/>
                    </a:ext>
                  </a:extLst>
                </p14:cNvPr>
                <p14:cNvContentPartPr/>
                <p14:nvPr/>
              </p14:nvContentPartPr>
              <p14:xfrm>
                <a:off x="8074264" y="2547896"/>
                <a:ext cx="453600" cy="3700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4AFBA7A-CA76-D499-3C01-4D51BEE2935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065624" y="2538896"/>
                  <a:ext cx="471240" cy="38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187BCE0-4146-C499-67BF-55E1DAFDCA83}"/>
                  </a:ext>
                </a:extLst>
              </p14:cNvPr>
              <p14:cNvContentPartPr/>
              <p14:nvPr/>
            </p14:nvContentPartPr>
            <p14:xfrm>
              <a:off x="9959584" y="3284816"/>
              <a:ext cx="448560" cy="3600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187BCE0-4146-C499-67BF-55E1DAFDCA8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950944" y="3276176"/>
                <a:ext cx="46620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C63B98-F2B4-BFBA-712E-4E72254848EA}"/>
                  </a:ext>
                </a:extLst>
              </p14:cNvPr>
              <p14:cNvContentPartPr/>
              <p14:nvPr/>
            </p14:nvContentPartPr>
            <p14:xfrm>
              <a:off x="11649784" y="3344216"/>
              <a:ext cx="551520" cy="396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C63B98-F2B4-BFBA-712E-4E72254848E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641144" y="3335216"/>
                <a:ext cx="5691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B7F5D5E-61A6-72E8-D2A2-7ACD77D653DF}"/>
                  </a:ext>
                </a:extLst>
              </p14:cNvPr>
              <p14:cNvContentPartPr/>
              <p14:nvPr/>
            </p14:nvContentPartPr>
            <p14:xfrm>
              <a:off x="7408984" y="5702216"/>
              <a:ext cx="1711080" cy="4050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B7F5D5E-61A6-72E8-D2A2-7ACD77D653D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399984" y="5693576"/>
                <a:ext cx="172872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F6BB178-5515-01BF-47C2-8170D563B14D}"/>
                  </a:ext>
                </a:extLst>
              </p14:cNvPr>
              <p14:cNvContentPartPr/>
              <p14:nvPr/>
            </p14:nvContentPartPr>
            <p14:xfrm>
              <a:off x="5471464" y="5801576"/>
              <a:ext cx="514800" cy="2505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F6BB178-5515-01BF-47C2-8170D563B14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462464" y="5792936"/>
                <a:ext cx="532440" cy="26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FF115B9-D0AC-04C0-60F2-7E2AA567687A}"/>
              </a:ext>
            </a:extLst>
          </p:cNvPr>
          <p:cNvGrpSpPr/>
          <p:nvPr/>
        </p:nvGrpSpPr>
        <p:grpSpPr>
          <a:xfrm>
            <a:off x="8063104" y="6967616"/>
            <a:ext cx="73440" cy="169920"/>
            <a:chOff x="8063104" y="6967616"/>
            <a:chExt cx="73440" cy="169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837F78A-45D1-DD5A-03FF-AF35368EB629}"/>
                    </a:ext>
                  </a:extLst>
                </p14:cNvPr>
                <p14:cNvContentPartPr/>
                <p14:nvPr/>
              </p14:nvContentPartPr>
              <p14:xfrm>
                <a:off x="8107024" y="6967616"/>
                <a:ext cx="29520" cy="1663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837F78A-45D1-DD5A-03FF-AF35368EB62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098384" y="6958976"/>
                  <a:ext cx="471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E802FE8-D386-9084-8D01-C4F653C746CF}"/>
                    </a:ext>
                  </a:extLst>
                </p14:cNvPr>
                <p14:cNvContentPartPr/>
                <p14:nvPr/>
              </p14:nvContentPartPr>
              <p14:xfrm>
                <a:off x="8063104" y="7080296"/>
                <a:ext cx="70920" cy="572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E802FE8-D386-9084-8D01-C4F653C746C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054104" y="7071296"/>
                  <a:ext cx="88560" cy="74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83340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09D227-CBF8-436C-ACF3-B39597ADA17F}"/>
              </a:ext>
            </a:extLst>
          </p:cNvPr>
          <p:cNvSpPr txBox="1"/>
          <p:nvPr/>
        </p:nvSpPr>
        <p:spPr>
          <a:xfrm>
            <a:off x="217391" y="225310"/>
            <a:ext cx="7407797" cy="616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8" dirty="0">
                <a:latin typeface="Arial" panose="020B0604020202020204" pitchFamily="34" charset="0"/>
              </a:rPr>
              <a:t>Summary Questions for Immunology: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6447A-D4F2-4A1A-9CC7-C2F11DFB9EB5}"/>
              </a:ext>
            </a:extLst>
          </p:cNvPr>
          <p:cNvSpPr txBox="1"/>
          <p:nvPr/>
        </p:nvSpPr>
        <p:spPr>
          <a:xfrm>
            <a:off x="537441" y="960437"/>
            <a:ext cx="12280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89" indent="-365189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What are the two major branches of the immune system?  Why are both important?</a:t>
            </a:r>
          </a:p>
          <a:p>
            <a:pPr marL="365189" indent="-365189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What are the roles of different cell types in each system, e.g. what would happen if T</a:t>
            </a:r>
            <a:r>
              <a:rPr lang="en-US" sz="1800" baseline="-25000" dirty="0">
                <a:latin typeface="Arial" panose="020B0604020202020204" pitchFamily="34" charset="0"/>
              </a:rPr>
              <a:t>H</a:t>
            </a:r>
            <a:r>
              <a:rPr lang="en-US" sz="1800" dirty="0">
                <a:latin typeface="Arial" panose="020B0604020202020204" pitchFamily="34" charset="0"/>
              </a:rPr>
              <a:t>-cells disappeared?</a:t>
            </a:r>
          </a:p>
          <a:p>
            <a:pPr marL="365189" indent="-365189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What is the quaternary structure of an antibody? Can you sketch an antibody and indicate where the antigen binds?</a:t>
            </a:r>
          </a:p>
          <a:p>
            <a:pPr marL="365189" indent="-365189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What part of the antibody defines the specificity?</a:t>
            </a:r>
          </a:p>
          <a:p>
            <a:pPr marL="365189" indent="-365189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What are the steps in the production of antibody genes, at the molecular level:</a:t>
            </a:r>
          </a:p>
          <a:p>
            <a:pPr marL="852107" lvl="1" indent="-365189">
              <a:buFont typeface="+mj-lt"/>
              <a:buAutoNum type="alphaLcParenR"/>
            </a:pPr>
            <a:r>
              <a:rPr lang="en-US" sz="1800" dirty="0">
                <a:latin typeface="Arial" panose="020B0604020202020204" pitchFamily="34" charset="0"/>
              </a:rPr>
              <a:t>How do DNA rearrangements produce functional heavy and light chain genes</a:t>
            </a:r>
          </a:p>
          <a:p>
            <a:pPr marL="852107" lvl="1" indent="-365189">
              <a:buFont typeface="+mj-lt"/>
              <a:buAutoNum type="alphaLcParenR"/>
            </a:pPr>
            <a:r>
              <a:rPr lang="en-US" sz="1800" dirty="0">
                <a:latin typeface="Arial" panose="020B0604020202020204" pitchFamily="34" charset="0"/>
              </a:rPr>
              <a:t>What is the difference between the heavy chain for B-cells versus plasma cells.</a:t>
            </a:r>
          </a:p>
          <a:p>
            <a:pPr marL="365189" indent="-365189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Can you describe how antibodies kill/inactivate pathogens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AB4E7-1944-4DAF-AF69-D7EBDD710587}"/>
              </a:ext>
            </a:extLst>
          </p:cNvPr>
          <p:cNvSpPr txBox="1"/>
          <p:nvPr/>
        </p:nvSpPr>
        <p:spPr>
          <a:xfrm>
            <a:off x="537441" y="3156404"/>
            <a:ext cx="12083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89" indent="-365189">
              <a:buFont typeface="+mj-lt"/>
              <a:buAutoNum type="arabicPeriod" startAt="7"/>
            </a:pPr>
            <a:r>
              <a:rPr lang="en-US" sz="1800" dirty="0">
                <a:latin typeface="Arial" panose="020B0604020202020204" pitchFamily="34" charset="0"/>
              </a:rPr>
              <a:t>How are virally infected cells and tumor cells recognized by Tc cells?</a:t>
            </a:r>
          </a:p>
          <a:p>
            <a:pPr marL="365189" indent="-365189">
              <a:buFont typeface="+mj-lt"/>
              <a:buAutoNum type="arabicPeriod" startAt="7"/>
            </a:pPr>
            <a:r>
              <a:rPr lang="en-US" sz="1800" dirty="0">
                <a:latin typeface="Arial" panose="020B0604020202020204" pitchFamily="34" charset="0"/>
              </a:rPr>
              <a:t>How does the Tc cell kill those cells?</a:t>
            </a:r>
          </a:p>
          <a:p>
            <a:pPr marL="365189" indent="-365189">
              <a:buFont typeface="+mj-lt"/>
              <a:buAutoNum type="arabicPeriod" startAt="7"/>
            </a:pPr>
            <a:r>
              <a:rPr lang="en-US" sz="1800" dirty="0">
                <a:latin typeface="Arial" panose="020B0604020202020204" pitchFamily="34" charset="0"/>
              </a:rPr>
              <a:t>What evasion mechanisms are used by cancer cells and how have these been addressed by antibody therapy?</a:t>
            </a:r>
          </a:p>
          <a:p>
            <a:pPr marL="365189" indent="-365189">
              <a:buFont typeface="+mj-lt"/>
              <a:buAutoNum type="arabicPeriod" startAt="7"/>
            </a:pPr>
            <a:endParaRPr lang="en-US" sz="1800" dirty="0">
              <a:latin typeface="Arial" panose="020B0604020202020204" pitchFamily="34" charset="0"/>
            </a:endParaRPr>
          </a:p>
          <a:p>
            <a:pPr marL="365189" indent="-365189">
              <a:buFont typeface="+mj-lt"/>
              <a:buAutoNum type="arabicPeriod" startAt="7"/>
            </a:pPr>
            <a:r>
              <a:rPr lang="en-US" sz="1800" dirty="0">
                <a:latin typeface="Arial" panose="020B0604020202020204" pitchFamily="34" charset="0"/>
              </a:rPr>
              <a:t>What was the origin of the idea for vaccination?</a:t>
            </a:r>
          </a:p>
          <a:p>
            <a:pPr marL="365189" indent="-365189">
              <a:buFont typeface="+mj-lt"/>
              <a:buAutoNum type="arabicPeriod" startAt="7"/>
            </a:pPr>
            <a:r>
              <a:rPr lang="en-US" sz="1800" dirty="0">
                <a:latin typeface="Arial" panose="020B0604020202020204" pitchFamily="34" charset="0"/>
              </a:rPr>
              <a:t>What was one of the first “safe” vaccines? What disease has now been eradicated due to this vaccine?</a:t>
            </a:r>
          </a:p>
          <a:p>
            <a:pPr marL="365189" indent="-365189">
              <a:buFont typeface="+mj-lt"/>
              <a:buAutoNum type="arabicPeriod" startAt="7"/>
            </a:pPr>
            <a:r>
              <a:rPr lang="en-US" sz="1800" dirty="0">
                <a:latin typeface="Arial" panose="020B0604020202020204" pitchFamily="34" charset="0"/>
              </a:rPr>
              <a:t>Can you describe one way to generate a vaccine for a pathogen?  Do you know the pros and cons for that method?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F61AB-218C-84F7-ACA8-F9D80174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29DC-7820-473E-83E2-0FAF00AD79DD}" type="datetime1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9FB2A-6622-A529-9F84-414134343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DA43C-CBD7-268A-2DCD-49024BE13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C75C47-043A-F89F-4647-7DC1B1B5E324}"/>
              </a:ext>
            </a:extLst>
          </p:cNvPr>
          <p:cNvGrpSpPr/>
          <p:nvPr/>
        </p:nvGrpSpPr>
        <p:grpSpPr>
          <a:xfrm>
            <a:off x="368104" y="1120856"/>
            <a:ext cx="125640" cy="4227480"/>
            <a:chOff x="368104" y="1120856"/>
            <a:chExt cx="125640" cy="4227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0A4B36F-1793-BDB4-4FB2-07947E2AA3EE}"/>
                    </a:ext>
                  </a:extLst>
                </p14:cNvPr>
                <p14:cNvContentPartPr/>
                <p14:nvPr/>
              </p14:nvContentPartPr>
              <p14:xfrm>
                <a:off x="374224" y="1120856"/>
                <a:ext cx="82440" cy="41356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0A4B36F-1793-BDB4-4FB2-07947E2AA3E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5224" y="1112216"/>
                  <a:ext cx="100080" cy="41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ED6D2CE-5FC3-A761-5CEA-459EE1326F15}"/>
                    </a:ext>
                  </a:extLst>
                </p14:cNvPr>
                <p14:cNvContentPartPr/>
                <p14:nvPr/>
              </p14:nvContentPartPr>
              <p14:xfrm>
                <a:off x="368104" y="5182376"/>
                <a:ext cx="125640" cy="1659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ED6D2CE-5FC3-A761-5CEA-459EE1326F1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9104" y="5173376"/>
                  <a:ext cx="143280" cy="18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4F6E80-9807-4484-5C49-5D9913ADC024}"/>
                  </a:ext>
                </a:extLst>
              </p14:cNvPr>
              <p14:cNvContentPartPr/>
              <p14:nvPr/>
            </p14:nvContentPartPr>
            <p14:xfrm>
              <a:off x="4558504" y="4468136"/>
              <a:ext cx="991080" cy="144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74F6E80-9807-4484-5C49-5D9913ADC0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9504" y="4459136"/>
                <a:ext cx="1008720" cy="16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2694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E871E9-AB6E-D908-B37C-D8A9515E2EBC}"/>
              </a:ext>
            </a:extLst>
          </p:cNvPr>
          <p:cNvSpPr txBox="1"/>
          <p:nvPr/>
        </p:nvSpPr>
        <p:spPr>
          <a:xfrm>
            <a:off x="4093185" y="1234594"/>
            <a:ext cx="5950668" cy="616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8" b="1" dirty="0">
                <a:latin typeface="Arial" panose="020B0604020202020204" pitchFamily="34" charset="0"/>
              </a:rPr>
              <a:t>Enzyme Inhibitors as Drugs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4E339-3B49-A884-196C-95149D997F8D}"/>
              </a:ext>
            </a:extLst>
          </p:cNvPr>
          <p:cNvSpPr txBox="1"/>
          <p:nvPr/>
        </p:nvSpPr>
        <p:spPr>
          <a:xfrm>
            <a:off x="4301004" y="1868043"/>
            <a:ext cx="6733254" cy="2059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Types of inhibitors</a:t>
            </a:r>
          </a:p>
          <a:p>
            <a:pPr marL="832287" lvl="1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Covalent</a:t>
            </a:r>
          </a:p>
          <a:p>
            <a:pPr marL="832287" lvl="1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Competitive</a:t>
            </a:r>
          </a:p>
          <a:p>
            <a:pPr marL="832287" lvl="1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Allosteric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HIV drug therapy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Antibiotics – inhibitors of RNA and protein synthesis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AC3AA-9208-6DD8-99E4-170BC977B22F}"/>
              </a:ext>
            </a:extLst>
          </p:cNvPr>
          <p:cNvSpPr txBox="1"/>
          <p:nvPr/>
        </p:nvSpPr>
        <p:spPr>
          <a:xfrm>
            <a:off x="4133086" y="4038417"/>
            <a:ext cx="5075428" cy="616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8" b="1" dirty="0">
                <a:latin typeface="Arial" panose="020B0604020202020204" pitchFamily="34" charset="0"/>
              </a:rPr>
              <a:t>Genome Editing – Cas9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996A2F-38C0-A3D0-03C1-4AD869A53DA2}"/>
              </a:ext>
            </a:extLst>
          </p:cNvPr>
          <p:cNvSpPr txBox="1"/>
          <p:nvPr/>
        </p:nvSpPr>
        <p:spPr>
          <a:xfrm>
            <a:off x="4358481" y="4618037"/>
            <a:ext cx="5972469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Discovery &amp; Engineering of CRISPR systems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Off-target effects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2C70A-893D-FBF3-B13A-1F96F1970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8F87-91D8-4E58-8764-2C03B84AB116}" type="datetime1">
              <a:rPr lang="en-US" smtClean="0"/>
              <a:t>9/14/2024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BE849BF-0239-7C0F-9331-E5061B8F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CCFC47-19D2-A4BF-4AAD-23C1260F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B1FA957-1B2F-33EB-1C1B-4B7E45A08137}"/>
                  </a:ext>
                </a:extLst>
              </p14:cNvPr>
              <p14:cNvContentPartPr/>
              <p14:nvPr/>
            </p14:nvContentPartPr>
            <p14:xfrm>
              <a:off x="3979624" y="1574816"/>
              <a:ext cx="21960" cy="2107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B1FA957-1B2F-33EB-1C1B-4B7E45A081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0624" y="1566176"/>
                <a:ext cx="39600" cy="21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75C8C0-7A07-CE11-7260-1CE45F97548D}"/>
                  </a:ext>
                </a:extLst>
              </p14:cNvPr>
              <p14:cNvContentPartPr/>
              <p14:nvPr/>
            </p14:nvContentPartPr>
            <p14:xfrm>
              <a:off x="4037224" y="4231256"/>
              <a:ext cx="69480" cy="1035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75C8C0-7A07-CE11-7260-1CE45F9754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28224" y="4222616"/>
                <a:ext cx="87120" cy="105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3240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ADA066-A379-4473-BC1A-311855BB9107}"/>
              </a:ext>
            </a:extLst>
          </p:cNvPr>
          <p:cNvSpPr txBox="1"/>
          <p:nvPr/>
        </p:nvSpPr>
        <p:spPr>
          <a:xfrm>
            <a:off x="3002587" y="3939386"/>
            <a:ext cx="2198873" cy="55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Heavy chains have different V-sequences.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4E97-9133-45AB-80DA-D0B337B60EF3}"/>
              </a:ext>
            </a:extLst>
          </p:cNvPr>
          <p:cNvSpPr txBox="1"/>
          <p:nvPr/>
        </p:nvSpPr>
        <p:spPr>
          <a:xfrm>
            <a:off x="0" y="5540168"/>
            <a:ext cx="7555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The exon that codes for the variable region of the heavy chain is generated by the random joining of a V, D, and J DNA segments.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Each B-cell will generate a unique sequence for its heavy and light chain DNA.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This is a permanent change to the DNA (</a:t>
            </a:r>
            <a:r>
              <a:rPr lang="en-US" sz="1800" b="1" i="1" dirty="0">
                <a:latin typeface="Arial" panose="020B0604020202020204" pitchFamily="34" charset="0"/>
              </a:rPr>
              <a:t>genome)</a:t>
            </a:r>
            <a:r>
              <a:rPr lang="en-US" sz="1800" dirty="0">
                <a:latin typeface="Arial" panose="020B0604020202020204" pitchFamily="34" charset="0"/>
              </a:rPr>
              <a:t> of the B-cell.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7A72B-DAC9-4604-879B-8D7DAEFF51F6}"/>
              </a:ext>
            </a:extLst>
          </p:cNvPr>
          <p:cNvSpPr txBox="1"/>
          <p:nvPr/>
        </p:nvSpPr>
        <p:spPr>
          <a:xfrm>
            <a:off x="12460" y="50479"/>
            <a:ext cx="1279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Antibody Genes are Assembled From DNA Segments: Giving many different sequences.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D94BAB6-2F79-4BF7-A7DD-16BFB8E77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66" b="56352"/>
          <a:stretch/>
        </p:blipFill>
        <p:spPr>
          <a:xfrm>
            <a:off x="2191078" y="1128335"/>
            <a:ext cx="7182279" cy="377907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856AA2A-E3D3-4A53-91E2-4768856A06C1}"/>
              </a:ext>
            </a:extLst>
          </p:cNvPr>
          <p:cNvGrpSpPr/>
          <p:nvPr/>
        </p:nvGrpSpPr>
        <p:grpSpPr>
          <a:xfrm rot="10800000">
            <a:off x="9267501" y="1756013"/>
            <a:ext cx="211710" cy="296298"/>
            <a:chOff x="5577385" y="4454691"/>
            <a:chExt cx="132045" cy="23656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18A596-1807-4158-BEFC-890775A25E48}"/>
                </a:ext>
              </a:extLst>
            </p:cNvPr>
            <p:cNvSpPr/>
            <p:nvPr/>
          </p:nvSpPr>
          <p:spPr>
            <a:xfrm>
              <a:off x="5577385" y="4454691"/>
              <a:ext cx="45719" cy="236561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553CF1-AF6B-4F2B-875C-70CD8B3B016F}"/>
                </a:ext>
              </a:extLst>
            </p:cNvPr>
            <p:cNvSpPr/>
            <p:nvPr/>
          </p:nvSpPr>
          <p:spPr>
            <a:xfrm>
              <a:off x="5663711" y="4454691"/>
              <a:ext cx="45719" cy="23656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1E9FA4-7774-444F-AA35-245E3EBB0A29}"/>
              </a:ext>
            </a:extLst>
          </p:cNvPr>
          <p:cNvGrpSpPr/>
          <p:nvPr/>
        </p:nvGrpSpPr>
        <p:grpSpPr>
          <a:xfrm rot="10800000">
            <a:off x="8780137" y="3216731"/>
            <a:ext cx="211710" cy="296298"/>
            <a:chOff x="5577385" y="4454691"/>
            <a:chExt cx="132045" cy="23656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B147B8-08D7-4F73-ADF3-AF3764385021}"/>
                </a:ext>
              </a:extLst>
            </p:cNvPr>
            <p:cNvSpPr/>
            <p:nvPr/>
          </p:nvSpPr>
          <p:spPr>
            <a:xfrm>
              <a:off x="5577385" y="4454691"/>
              <a:ext cx="45719" cy="236561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520C2B-1B4C-4085-B29F-D733FB42EEAD}"/>
                </a:ext>
              </a:extLst>
            </p:cNvPr>
            <p:cNvSpPr/>
            <p:nvPr/>
          </p:nvSpPr>
          <p:spPr>
            <a:xfrm>
              <a:off x="5663711" y="4454691"/>
              <a:ext cx="45719" cy="23656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1FD00E-A5FC-49A0-8660-860A69AB4852}"/>
              </a:ext>
            </a:extLst>
          </p:cNvPr>
          <p:cNvGrpSpPr/>
          <p:nvPr/>
        </p:nvGrpSpPr>
        <p:grpSpPr>
          <a:xfrm rot="10800000">
            <a:off x="8591471" y="4510671"/>
            <a:ext cx="211710" cy="296298"/>
            <a:chOff x="5577385" y="4454691"/>
            <a:chExt cx="132045" cy="23656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3EAEDB3-C0E1-45E2-AF51-6B8EA1831BDC}"/>
                </a:ext>
              </a:extLst>
            </p:cNvPr>
            <p:cNvSpPr/>
            <p:nvPr/>
          </p:nvSpPr>
          <p:spPr>
            <a:xfrm>
              <a:off x="5577385" y="4454691"/>
              <a:ext cx="45719" cy="236561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8F6443-DF7F-494E-A7BD-FF5A3223CA6B}"/>
                </a:ext>
              </a:extLst>
            </p:cNvPr>
            <p:cNvSpPr/>
            <p:nvPr/>
          </p:nvSpPr>
          <p:spPr>
            <a:xfrm>
              <a:off x="5663711" y="4454691"/>
              <a:ext cx="45719" cy="23656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CC69542-F6E5-43EE-A415-C7ABCB68E806}"/>
              </a:ext>
            </a:extLst>
          </p:cNvPr>
          <p:cNvSpPr txBox="1"/>
          <p:nvPr/>
        </p:nvSpPr>
        <p:spPr>
          <a:xfrm>
            <a:off x="112410" y="5182963"/>
            <a:ext cx="2739853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b="1" dirty="0">
                <a:latin typeface="Arial" panose="020B0604020202020204" pitchFamily="34" charset="0"/>
              </a:rPr>
              <a:t>Stem cells -&gt; B-cells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4C0133-44CD-4954-81BC-352A238C637D}"/>
              </a:ext>
            </a:extLst>
          </p:cNvPr>
          <p:cNvSpPr txBox="1"/>
          <p:nvPr/>
        </p:nvSpPr>
        <p:spPr>
          <a:xfrm>
            <a:off x="6116972" y="4851117"/>
            <a:ext cx="3223831" cy="55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Heavy chains have the same constant sequences in all B-cells.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EC18FC-DDED-446F-8DDD-3FFFE055F810}"/>
              </a:ext>
            </a:extLst>
          </p:cNvPr>
          <p:cNvSpPr txBox="1"/>
          <p:nvPr/>
        </p:nvSpPr>
        <p:spPr>
          <a:xfrm>
            <a:off x="2750623" y="4475046"/>
            <a:ext cx="1306928" cy="321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B-cell DNA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4C0B29-6B42-459B-B1C8-941F43554E29}"/>
              </a:ext>
            </a:extLst>
          </p:cNvPr>
          <p:cNvSpPr txBox="1"/>
          <p:nvPr/>
        </p:nvSpPr>
        <p:spPr>
          <a:xfrm>
            <a:off x="872170" y="1130542"/>
            <a:ext cx="2257349" cy="321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Germline/Stem cell DNA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C56971-C06B-4EF0-A011-6B4B8E33DA6B}"/>
              </a:ext>
            </a:extLst>
          </p:cNvPr>
          <p:cNvSpPr txBox="1"/>
          <p:nvPr/>
        </p:nvSpPr>
        <p:spPr>
          <a:xfrm>
            <a:off x="137800" y="3108013"/>
            <a:ext cx="2409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L = leader (signal)</a:t>
            </a:r>
          </a:p>
          <a:p>
            <a:r>
              <a:rPr lang="en-US" sz="1800" dirty="0">
                <a:latin typeface="Arial" panose="020B0604020202020204" pitchFamily="34" charset="0"/>
              </a:rPr>
              <a:t>V = variable segment</a:t>
            </a:r>
          </a:p>
          <a:p>
            <a:r>
              <a:rPr lang="en-US" sz="1800" dirty="0">
                <a:latin typeface="Arial" panose="020B0604020202020204" pitchFamily="34" charset="0"/>
              </a:rPr>
              <a:t>D = diversity segment</a:t>
            </a:r>
          </a:p>
          <a:p>
            <a:r>
              <a:rPr lang="en-US" sz="1800" dirty="0">
                <a:latin typeface="Arial" panose="020B0604020202020204" pitchFamily="34" charset="0"/>
              </a:rPr>
              <a:t>J = joining segment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D849FEA-8405-471A-A430-E10CE3DC8D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35" t="37276" r="11731" b="56352"/>
          <a:stretch/>
        </p:blipFill>
        <p:spPr>
          <a:xfrm rot="5400000">
            <a:off x="8066699" y="3055216"/>
            <a:ext cx="3895249" cy="6476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D1C1E5-907F-4650-8602-96E67D170451}"/>
              </a:ext>
            </a:extLst>
          </p:cNvPr>
          <p:cNvGrpSpPr/>
          <p:nvPr/>
        </p:nvGrpSpPr>
        <p:grpSpPr>
          <a:xfrm>
            <a:off x="9795647" y="1276955"/>
            <a:ext cx="3010722" cy="4049703"/>
            <a:chOff x="9220200" y="1676400"/>
            <a:chExt cx="2827038" cy="380263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61F78A0-D57F-4295-9BD0-6FC50A005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757" y="1676400"/>
              <a:ext cx="2096481" cy="2918022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ACC2D24-4465-4248-975B-87A8090A6285}"/>
                </a:ext>
              </a:extLst>
            </p:cNvPr>
            <p:cNvSpPr/>
            <p:nvPr/>
          </p:nvSpPr>
          <p:spPr>
            <a:xfrm rot="5400000">
              <a:off x="9324896" y="5305505"/>
              <a:ext cx="68830" cy="27822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2C5A35C8-DBB9-4AE3-A445-CF5A53DB71BA}"/>
                </a:ext>
              </a:extLst>
            </p:cNvPr>
            <p:cNvSpPr/>
            <p:nvPr/>
          </p:nvSpPr>
          <p:spPr>
            <a:xfrm>
              <a:off x="9725564" y="1794129"/>
              <a:ext cx="45719" cy="643929"/>
            </a:xfrm>
            <a:prstGeom prst="rightBrac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B796D56-00B7-4237-A459-3D31274733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53131" y="1961144"/>
              <a:ext cx="686269" cy="16601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88E1CEA-A7E3-4B6D-9D94-6D79A80D2B7D}"/>
                </a:ext>
              </a:extLst>
            </p:cNvPr>
            <p:cNvCxnSpPr/>
            <p:nvPr/>
          </p:nvCxnSpPr>
          <p:spPr>
            <a:xfrm flipV="1">
              <a:off x="9707412" y="2503672"/>
              <a:ext cx="975333" cy="703251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7403911-5F88-4545-88C9-85E01BB7B38F}"/>
                </a:ext>
              </a:extLst>
            </p:cNvPr>
            <p:cNvCxnSpPr/>
            <p:nvPr/>
          </p:nvCxnSpPr>
          <p:spPr>
            <a:xfrm flipV="1">
              <a:off x="9669094" y="3147601"/>
              <a:ext cx="1110577" cy="77658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52763E3-A7DE-461F-A169-3B6D28F06E47}"/>
                </a:ext>
              </a:extLst>
            </p:cNvPr>
            <p:cNvCxnSpPr/>
            <p:nvPr/>
          </p:nvCxnSpPr>
          <p:spPr>
            <a:xfrm flipV="1">
              <a:off x="9669094" y="3598364"/>
              <a:ext cx="1110577" cy="841355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0959C5C-3702-4676-874E-6840C5C8377D}"/>
                </a:ext>
              </a:extLst>
            </p:cNvPr>
            <p:cNvCxnSpPr/>
            <p:nvPr/>
          </p:nvCxnSpPr>
          <p:spPr>
            <a:xfrm flipV="1">
              <a:off x="9669094" y="4121242"/>
              <a:ext cx="1076162" cy="102172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12F153C-A506-48A9-9590-6F5723A55AC4}"/>
                </a:ext>
              </a:extLst>
            </p:cNvPr>
            <p:cNvCxnSpPr/>
            <p:nvPr/>
          </p:nvCxnSpPr>
          <p:spPr>
            <a:xfrm flipV="1">
              <a:off x="9634679" y="4568117"/>
              <a:ext cx="1110577" cy="85281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57F7884-FB56-479C-89E1-145D16CC4F18}"/>
              </a:ext>
            </a:extLst>
          </p:cNvPr>
          <p:cNvSpPr txBox="1"/>
          <p:nvPr/>
        </p:nvSpPr>
        <p:spPr>
          <a:xfrm>
            <a:off x="7531741" y="5452480"/>
            <a:ext cx="5046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B0F0"/>
                </a:solidFill>
                <a:latin typeface="Arial" panose="020B0604020202020204" pitchFamily="34" charset="0"/>
              </a:rPr>
              <a:t>1. If there are 300 possible V-heavy segments, 10 possible D segments, and 6 possible J segments, how many different heavy chains can be made?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E213F8-2529-4ACD-A452-B7F3FC6F72E8}"/>
              </a:ext>
            </a:extLst>
          </p:cNvPr>
          <p:cNvSpPr txBox="1"/>
          <p:nvPr/>
        </p:nvSpPr>
        <p:spPr>
          <a:xfrm>
            <a:off x="71758" y="495898"/>
            <a:ext cx="5861659" cy="72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Production of Heavy Chain Gene:</a:t>
            </a:r>
          </a:p>
          <a:p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V</a:t>
            </a:r>
            <a:r>
              <a:rPr lang="en-US" sz="2052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H</a:t>
            </a:r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 exon = V+D+J segment (selected at random)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56B846-652E-4259-8E11-E029EB14C1E1}"/>
              </a:ext>
            </a:extLst>
          </p:cNvPr>
          <p:cNvSpPr txBox="1"/>
          <p:nvPr/>
        </p:nvSpPr>
        <p:spPr>
          <a:xfrm>
            <a:off x="3399772" y="2122038"/>
            <a:ext cx="877163" cy="321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  <a:sym typeface="Wingdings" panose="05000000000000000000" pitchFamily="2" charset="2"/>
              </a:rPr>
              <a:t></a:t>
            </a:r>
            <a:r>
              <a:rPr lang="en-US" sz="1491" dirty="0">
                <a:latin typeface="Arial" panose="020B0604020202020204" pitchFamily="34" charset="0"/>
              </a:rPr>
              <a:t>300</a:t>
            </a:r>
            <a:r>
              <a:rPr lang="en-US" sz="1491" dirty="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1491" dirty="0">
              <a:latin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CBD3EA5-3B8D-458E-AAB9-75BE171D08C0}"/>
              </a:ext>
            </a:extLst>
          </p:cNvPr>
          <p:cNvSpPr/>
          <p:nvPr/>
        </p:nvSpPr>
        <p:spPr>
          <a:xfrm rot="10800000">
            <a:off x="3321953" y="3181694"/>
            <a:ext cx="73302" cy="2962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DE2264-38FD-4035-BCBC-0BE096C925A6}"/>
              </a:ext>
            </a:extLst>
          </p:cNvPr>
          <p:cNvSpPr/>
          <p:nvPr/>
        </p:nvSpPr>
        <p:spPr>
          <a:xfrm rot="10800000">
            <a:off x="2790026" y="1773716"/>
            <a:ext cx="73302" cy="2962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DA3E51F-527D-4C61-84D2-521AC0CE271E}"/>
              </a:ext>
            </a:extLst>
          </p:cNvPr>
          <p:cNvSpPr/>
          <p:nvPr/>
        </p:nvSpPr>
        <p:spPr>
          <a:xfrm rot="10800000">
            <a:off x="4580445" y="4490783"/>
            <a:ext cx="73302" cy="2962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595B202-9430-4D47-A327-DF6D1A26578E}"/>
              </a:ext>
            </a:extLst>
          </p:cNvPr>
          <p:cNvSpPr/>
          <p:nvPr/>
        </p:nvSpPr>
        <p:spPr>
          <a:xfrm rot="10800000">
            <a:off x="3915759" y="1767267"/>
            <a:ext cx="73302" cy="2962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96A5A0F-1E61-4C6D-B8D7-49729CC23CD7}"/>
              </a:ext>
            </a:extLst>
          </p:cNvPr>
          <p:cNvSpPr/>
          <p:nvPr/>
        </p:nvSpPr>
        <p:spPr>
          <a:xfrm rot="10800000">
            <a:off x="4446927" y="3205551"/>
            <a:ext cx="73302" cy="2962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EB715-E3C6-4D2C-8416-3A29D125D0DE}"/>
              </a:ext>
            </a:extLst>
          </p:cNvPr>
          <p:cNvSpPr txBox="1"/>
          <p:nvPr/>
        </p:nvSpPr>
        <p:spPr>
          <a:xfrm>
            <a:off x="5632676" y="2253982"/>
            <a:ext cx="3570648" cy="5511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D-J joining</a:t>
            </a:r>
          </a:p>
          <a:p>
            <a:r>
              <a:rPr lang="en-US" sz="1491" dirty="0">
                <a:latin typeface="Arial" panose="020B0604020202020204" pitchFamily="34" charset="0"/>
              </a:rPr>
              <a:t>Random selection of D &amp; J segments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C33699F-F47B-4915-A284-A344C6EE862A}"/>
              </a:ext>
            </a:extLst>
          </p:cNvPr>
          <p:cNvSpPr txBox="1"/>
          <p:nvPr/>
        </p:nvSpPr>
        <p:spPr>
          <a:xfrm>
            <a:off x="5643367" y="3684580"/>
            <a:ext cx="2803690" cy="7805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V joining to (DJ)</a:t>
            </a:r>
          </a:p>
          <a:p>
            <a:r>
              <a:rPr lang="en-US" sz="1491" dirty="0">
                <a:latin typeface="Arial" panose="020B0604020202020204" pitchFamily="34" charset="0"/>
              </a:rPr>
              <a:t>Random selection of V-segment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C05E033-529D-43AB-89B4-CCA842D0516E}"/>
              </a:ext>
            </a:extLst>
          </p:cNvPr>
          <p:cNvSpPr txBox="1"/>
          <p:nvPr/>
        </p:nvSpPr>
        <p:spPr>
          <a:xfrm>
            <a:off x="3262441" y="4885850"/>
            <a:ext cx="2309042" cy="55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V</a:t>
            </a:r>
            <a:r>
              <a:rPr lang="en-US" sz="1491" baseline="-25000" dirty="0">
                <a:latin typeface="Arial" panose="020B0604020202020204" pitchFamily="34" charset="0"/>
              </a:rPr>
              <a:t>H</a:t>
            </a:r>
            <a:r>
              <a:rPr lang="en-US" sz="1491" dirty="0">
                <a:latin typeface="Arial" panose="020B0604020202020204" pitchFamily="34" charset="0"/>
              </a:rPr>
              <a:t> exon differs from one cell to the next.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D201E1-99C2-85C9-1C38-E3A961DA930F}"/>
              </a:ext>
            </a:extLst>
          </p:cNvPr>
          <p:cNvSpPr txBox="1"/>
          <p:nvPr/>
        </p:nvSpPr>
        <p:spPr>
          <a:xfrm>
            <a:off x="9741290" y="523170"/>
            <a:ext cx="3150528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The mRNA coding for antibodies contains 5 exons.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B4620B2-2827-6EC1-38B6-81FE527CD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6355B-BE10-472B-A591-C44A78EA0894}" type="datetime1">
              <a:rPr lang="en-US" smtClean="0"/>
              <a:t>9/14/2024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695769-EB82-8E36-AA40-7E7B340D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5B4DD0-F3FE-E5F7-5AFE-AF2B58AA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4EF8F60-3065-5DC5-3E05-E72BEF28CCF3}"/>
                  </a:ext>
                </a:extLst>
              </p14:cNvPr>
              <p14:cNvContentPartPr/>
              <p14:nvPr/>
            </p14:nvContentPartPr>
            <p14:xfrm>
              <a:off x="1713951" y="1109919"/>
              <a:ext cx="985320" cy="416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4EF8F60-3065-5DC5-3E05-E72BEF28CCF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04951" y="1100919"/>
                <a:ext cx="1002960" cy="43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206912CC-62B4-11C6-27E4-08A41FFCD336}"/>
              </a:ext>
            </a:extLst>
          </p:cNvPr>
          <p:cNvGrpSpPr/>
          <p:nvPr/>
        </p:nvGrpSpPr>
        <p:grpSpPr>
          <a:xfrm>
            <a:off x="1528911" y="1817319"/>
            <a:ext cx="628920" cy="352440"/>
            <a:chOff x="1528911" y="1817319"/>
            <a:chExt cx="628920" cy="352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8267A3D-2F2C-0A51-D7F8-7F39FCBD367E}"/>
                    </a:ext>
                  </a:extLst>
                </p14:cNvPr>
                <p14:cNvContentPartPr/>
                <p14:nvPr/>
              </p14:nvContentPartPr>
              <p14:xfrm>
                <a:off x="1564191" y="2038359"/>
                <a:ext cx="71280" cy="13140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8267A3D-2F2C-0A51-D7F8-7F39FCBD36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55551" y="2029359"/>
                  <a:ext cx="889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6F9EE0F-3006-8E9D-4A8D-84FF48144126}"/>
                    </a:ext>
                  </a:extLst>
                </p14:cNvPr>
                <p14:cNvContentPartPr/>
                <p14:nvPr/>
              </p14:nvContentPartPr>
              <p14:xfrm>
                <a:off x="1528911" y="2011719"/>
                <a:ext cx="149040" cy="1508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6F9EE0F-3006-8E9D-4A8D-84FF4814412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20271" y="2002719"/>
                  <a:ext cx="1666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D2300A9-1B24-6520-1486-F130758BE397}"/>
                    </a:ext>
                  </a:extLst>
                </p14:cNvPr>
                <p14:cNvContentPartPr/>
                <p14:nvPr/>
              </p14:nvContentPartPr>
              <p14:xfrm>
                <a:off x="1747431" y="1887159"/>
                <a:ext cx="123840" cy="2052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D2300A9-1B24-6520-1486-F130758BE39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38791" y="1878159"/>
                  <a:ext cx="1414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3B2389D-04A2-1220-9DF7-B09B4C13D72A}"/>
                    </a:ext>
                  </a:extLst>
                </p14:cNvPr>
                <p14:cNvContentPartPr/>
                <p14:nvPr/>
              </p14:nvContentPartPr>
              <p14:xfrm>
                <a:off x="1883871" y="1820919"/>
                <a:ext cx="148320" cy="1317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3B2389D-04A2-1220-9DF7-B09B4C13D72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75231" y="1811919"/>
                  <a:ext cx="1659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365FFDB-2709-ACF4-25F1-8082CAF6D5BC}"/>
                    </a:ext>
                  </a:extLst>
                </p14:cNvPr>
                <p14:cNvContentPartPr/>
                <p14:nvPr/>
              </p14:nvContentPartPr>
              <p14:xfrm>
                <a:off x="1951191" y="1817319"/>
                <a:ext cx="206640" cy="1098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365FFDB-2709-ACF4-25F1-8082CAF6D5B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42551" y="1808679"/>
                  <a:ext cx="224280" cy="12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F57C33-F9B0-9258-E558-1476B1BF6F54}"/>
              </a:ext>
            </a:extLst>
          </p:cNvPr>
          <p:cNvGrpSpPr/>
          <p:nvPr/>
        </p:nvGrpSpPr>
        <p:grpSpPr>
          <a:xfrm>
            <a:off x="3795831" y="1388559"/>
            <a:ext cx="2547360" cy="835560"/>
            <a:chOff x="3795831" y="1388559"/>
            <a:chExt cx="2547360" cy="835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BFF149E-2DBE-5367-DD9F-0914EAE1CBDF}"/>
                    </a:ext>
                  </a:extLst>
                </p14:cNvPr>
                <p14:cNvContentPartPr/>
                <p14:nvPr/>
              </p14:nvContentPartPr>
              <p14:xfrm>
                <a:off x="5551551" y="1415919"/>
                <a:ext cx="791640" cy="6883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BFF149E-2DBE-5367-DD9F-0914EAE1CBD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542551" y="1407279"/>
                  <a:ext cx="809280" cy="70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C7A6B46-7159-4CBE-7CFE-3B06B07F453D}"/>
                    </a:ext>
                  </a:extLst>
                </p14:cNvPr>
                <p14:cNvContentPartPr/>
                <p14:nvPr/>
              </p14:nvContentPartPr>
              <p14:xfrm>
                <a:off x="4645431" y="1388559"/>
                <a:ext cx="794880" cy="8258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C7A6B46-7159-4CBE-7CFE-3B06B07F453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36431" y="1379559"/>
                  <a:ext cx="812520" cy="84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7D4ED34-E3E4-601D-3625-FEB8482CC0A3}"/>
                    </a:ext>
                  </a:extLst>
                </p14:cNvPr>
                <p14:cNvContentPartPr/>
                <p14:nvPr/>
              </p14:nvContentPartPr>
              <p14:xfrm>
                <a:off x="3795831" y="1544439"/>
                <a:ext cx="887040" cy="6796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7D4ED34-E3E4-601D-3625-FEB8482CC0A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786831" y="1535439"/>
                  <a:ext cx="904680" cy="69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C4EB541-C0AD-0B30-0265-C27B722F936F}"/>
                  </a:ext>
                </a:extLst>
              </p14:cNvPr>
              <p14:cNvContentPartPr/>
              <p14:nvPr/>
            </p14:nvContentPartPr>
            <p14:xfrm>
              <a:off x="5313951" y="2737839"/>
              <a:ext cx="432360" cy="271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C4EB541-C0AD-0B30-0265-C27B722F936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05311" y="2729199"/>
                <a:ext cx="45000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43D3B98-E615-8838-9BE6-D76660527B71}"/>
                  </a:ext>
                </a:extLst>
              </p14:cNvPr>
              <p14:cNvContentPartPr/>
              <p14:nvPr/>
            </p14:nvContentPartPr>
            <p14:xfrm>
              <a:off x="4336551" y="2894439"/>
              <a:ext cx="837360" cy="8038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43D3B98-E615-8838-9BE6-D76660527B7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27911" y="2885439"/>
                <a:ext cx="855000" cy="82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CF21A2D3-6C2E-6F29-27A8-970B3C761ACC}"/>
              </a:ext>
            </a:extLst>
          </p:cNvPr>
          <p:cNvGrpSpPr/>
          <p:nvPr/>
        </p:nvGrpSpPr>
        <p:grpSpPr>
          <a:xfrm>
            <a:off x="4669551" y="4272519"/>
            <a:ext cx="1210680" cy="1293480"/>
            <a:chOff x="4669551" y="4272519"/>
            <a:chExt cx="1210680" cy="1293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9C513B5-CAE2-E789-9665-62394848A21D}"/>
                    </a:ext>
                  </a:extLst>
                </p14:cNvPr>
                <p14:cNvContentPartPr/>
                <p14:nvPr/>
              </p14:nvContentPartPr>
              <p14:xfrm>
                <a:off x="4669551" y="4272519"/>
                <a:ext cx="1010880" cy="6066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9C513B5-CAE2-E789-9665-62394848A21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660551" y="4263879"/>
                  <a:ext cx="1028520" cy="62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01AF547-B8B6-8F0F-F552-1FA8D268B8CC}"/>
                    </a:ext>
                  </a:extLst>
                </p14:cNvPr>
                <p14:cNvContentPartPr/>
                <p14:nvPr/>
              </p14:nvContentPartPr>
              <p14:xfrm>
                <a:off x="5111631" y="4727559"/>
                <a:ext cx="266400" cy="5230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01AF547-B8B6-8F0F-F552-1FA8D268B8C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102631" y="4718919"/>
                  <a:ext cx="28404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BC6F501-BBE7-1569-434B-F9E5B648734B}"/>
                    </a:ext>
                  </a:extLst>
                </p14:cNvPr>
                <p14:cNvContentPartPr/>
                <p14:nvPr/>
              </p14:nvContentPartPr>
              <p14:xfrm>
                <a:off x="5335191" y="5213559"/>
                <a:ext cx="1080" cy="14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BC6F501-BBE7-1569-434B-F9E5B648734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326191" y="5204559"/>
                  <a:ext cx="1872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D68FCB7-0E42-4B5D-7A2C-24F404C63581}"/>
                    </a:ext>
                  </a:extLst>
                </p14:cNvPr>
                <p14:cNvContentPartPr/>
                <p14:nvPr/>
              </p14:nvContentPartPr>
              <p14:xfrm>
                <a:off x="5354631" y="5380599"/>
                <a:ext cx="208800" cy="1854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D68FCB7-0E42-4B5D-7A2C-24F404C6358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345991" y="5371599"/>
                  <a:ext cx="2264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7E3D817-1740-E40D-2E04-7E755DD3058E}"/>
                    </a:ext>
                  </a:extLst>
                </p14:cNvPr>
                <p14:cNvContentPartPr/>
                <p14:nvPr/>
              </p14:nvContentPartPr>
              <p14:xfrm>
                <a:off x="5483151" y="5253879"/>
                <a:ext cx="269280" cy="1832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7E3D817-1740-E40D-2E04-7E755DD3058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474511" y="5245239"/>
                  <a:ext cx="2869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79B4A34-B041-1F38-15B4-4878CBFCF4E9}"/>
                    </a:ext>
                  </a:extLst>
                </p14:cNvPr>
                <p14:cNvContentPartPr/>
                <p14:nvPr/>
              </p14:nvContentPartPr>
              <p14:xfrm>
                <a:off x="5709231" y="5171079"/>
                <a:ext cx="171000" cy="1004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79B4A34-B041-1F38-15B4-4878CBFCF4E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700231" y="5162079"/>
                  <a:ext cx="18864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1010B30-CF37-80F5-87C5-E02CC42AFA9E}"/>
              </a:ext>
            </a:extLst>
          </p:cNvPr>
          <p:cNvGrpSpPr/>
          <p:nvPr/>
        </p:nvGrpSpPr>
        <p:grpSpPr>
          <a:xfrm>
            <a:off x="11930031" y="4093239"/>
            <a:ext cx="629280" cy="209520"/>
            <a:chOff x="11930031" y="4093239"/>
            <a:chExt cx="629280" cy="209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F410EBE-9B28-1CDA-8ED9-9992904F832F}"/>
                    </a:ext>
                  </a:extLst>
                </p14:cNvPr>
                <p14:cNvContentPartPr/>
                <p14:nvPr/>
              </p14:nvContentPartPr>
              <p14:xfrm>
                <a:off x="11930031" y="4093239"/>
                <a:ext cx="147240" cy="871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F410EBE-9B28-1CDA-8ED9-9992904F832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921391" y="4084599"/>
                  <a:ext cx="1648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8689753-1B19-AE19-CF97-9752A7734927}"/>
                    </a:ext>
                  </a:extLst>
                </p14:cNvPr>
                <p14:cNvContentPartPr/>
                <p14:nvPr/>
              </p14:nvContentPartPr>
              <p14:xfrm>
                <a:off x="12174111" y="4143279"/>
                <a:ext cx="83880" cy="1594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8689753-1B19-AE19-CF97-9752A773492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2165471" y="4134279"/>
                  <a:ext cx="1015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F602795-2AC8-BA85-5823-9F2B515F58E4}"/>
                    </a:ext>
                  </a:extLst>
                </p14:cNvPr>
                <p14:cNvContentPartPr/>
                <p14:nvPr/>
              </p14:nvContentPartPr>
              <p14:xfrm>
                <a:off x="12256911" y="4107279"/>
                <a:ext cx="302400" cy="1666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F602795-2AC8-BA85-5823-9F2B515F58E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2248271" y="4098279"/>
                  <a:ext cx="320040" cy="18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6A2A406-07F3-2DBB-FC71-F832DB8FE733}"/>
              </a:ext>
            </a:extLst>
          </p:cNvPr>
          <p:cNvGrpSpPr/>
          <p:nvPr/>
        </p:nvGrpSpPr>
        <p:grpSpPr>
          <a:xfrm>
            <a:off x="10522071" y="919119"/>
            <a:ext cx="1048320" cy="810360"/>
            <a:chOff x="10522071" y="919119"/>
            <a:chExt cx="1048320" cy="810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B643A22-BE22-70B8-8190-CD1E7861512F}"/>
                    </a:ext>
                  </a:extLst>
                </p14:cNvPr>
                <p14:cNvContentPartPr/>
                <p14:nvPr/>
              </p14:nvContentPartPr>
              <p14:xfrm>
                <a:off x="10522071" y="919119"/>
                <a:ext cx="495360" cy="53820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B643A22-BE22-70B8-8190-CD1E7861512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513431" y="910119"/>
                  <a:ext cx="513000" cy="55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2BE0129-A38D-FFEB-59F9-20895DE720AF}"/>
                    </a:ext>
                  </a:extLst>
                </p14:cNvPr>
                <p14:cNvContentPartPr/>
                <p14:nvPr/>
              </p14:nvContentPartPr>
              <p14:xfrm>
                <a:off x="11056671" y="1333839"/>
                <a:ext cx="513720" cy="3956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2BE0129-A38D-FFEB-59F9-20895DE720A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047671" y="1325199"/>
                  <a:ext cx="531360" cy="41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34E86C7-653C-A603-AC88-B4A223323D86}"/>
                  </a:ext>
                </a:extLst>
              </p14:cNvPr>
              <p14:cNvContentPartPr/>
              <p14:nvPr/>
            </p14:nvContentPartPr>
            <p14:xfrm>
              <a:off x="9710991" y="1352559"/>
              <a:ext cx="564480" cy="8395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34E86C7-653C-A603-AC88-B4A223323D8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701991" y="1343559"/>
                <a:ext cx="582120" cy="85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CCFDDE0-FB88-A63B-26CA-9EB4099492AC}"/>
                  </a:ext>
                </a:extLst>
              </p14:cNvPr>
              <p14:cNvContentPartPr/>
              <p14:nvPr/>
            </p14:nvContentPartPr>
            <p14:xfrm>
              <a:off x="9058671" y="5770119"/>
              <a:ext cx="349560" cy="3456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CCFDDE0-FB88-A63B-26CA-9EB4099492A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9050031" y="5761479"/>
                <a:ext cx="3672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D8B48CC3-6F27-ABF3-00A7-0D9289200970}"/>
                  </a:ext>
                </a:extLst>
              </p14:cNvPr>
              <p14:cNvContentPartPr/>
              <p14:nvPr/>
            </p14:nvContentPartPr>
            <p14:xfrm>
              <a:off x="7661871" y="6013839"/>
              <a:ext cx="249840" cy="493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D8B48CC3-6F27-ABF3-00A7-0D928920097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652871" y="6005199"/>
                <a:ext cx="26748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302B098-A45B-35CD-07ED-C7EF78B7EC0D}"/>
                  </a:ext>
                </a:extLst>
              </p14:cNvPr>
              <p14:cNvContentPartPr/>
              <p14:nvPr/>
            </p14:nvContentPartPr>
            <p14:xfrm>
              <a:off x="10675431" y="6073959"/>
              <a:ext cx="103320" cy="140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302B098-A45B-35CD-07ED-C7EF78B7EC0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666791" y="6064959"/>
                <a:ext cx="120960" cy="3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CA77EF8F-FA46-DF36-9FFD-517BAE631A24}"/>
              </a:ext>
            </a:extLst>
          </p:cNvPr>
          <p:cNvGrpSpPr/>
          <p:nvPr/>
        </p:nvGrpSpPr>
        <p:grpSpPr>
          <a:xfrm>
            <a:off x="9152631" y="6507759"/>
            <a:ext cx="1820880" cy="758160"/>
            <a:chOff x="9152631" y="6507759"/>
            <a:chExt cx="1820880" cy="758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D480CEC-E79F-F985-D262-C535DE9DFC21}"/>
                    </a:ext>
                  </a:extLst>
                </p14:cNvPr>
                <p14:cNvContentPartPr/>
                <p14:nvPr/>
              </p14:nvContentPartPr>
              <p14:xfrm>
                <a:off x="9152631" y="6671559"/>
                <a:ext cx="711720" cy="5364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D480CEC-E79F-F985-D262-C535DE9DFC2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143991" y="6662559"/>
                  <a:ext cx="729360" cy="5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9173D83-59EB-4E14-41EA-452E1C6D012E}"/>
                    </a:ext>
                  </a:extLst>
                </p14:cNvPr>
                <p14:cNvContentPartPr/>
                <p14:nvPr/>
              </p14:nvContentPartPr>
              <p14:xfrm>
                <a:off x="10039311" y="6544479"/>
                <a:ext cx="28440" cy="1184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9173D83-59EB-4E14-41EA-452E1C6D012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030311" y="6535479"/>
                  <a:ext cx="460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9044221-666D-FFFA-654B-E48F19601F66}"/>
                    </a:ext>
                  </a:extLst>
                </p14:cNvPr>
                <p14:cNvContentPartPr/>
                <p14:nvPr/>
              </p14:nvContentPartPr>
              <p14:xfrm>
                <a:off x="10005831" y="6507759"/>
                <a:ext cx="135720" cy="1119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9044221-666D-FFFA-654B-E48F19601F6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996831" y="6499119"/>
                  <a:ext cx="15336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3BBA7DF-3EF4-133F-2B66-D099C3120B4F}"/>
                    </a:ext>
                  </a:extLst>
                </p14:cNvPr>
                <p14:cNvContentPartPr/>
                <p14:nvPr/>
              </p14:nvContentPartPr>
              <p14:xfrm>
                <a:off x="10076391" y="6581919"/>
                <a:ext cx="78120" cy="734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3BBA7DF-3EF4-133F-2B66-D099C3120B4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067391" y="6573279"/>
                  <a:ext cx="9576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0D5410A-6AE1-2F31-8B4B-84461507094E}"/>
                    </a:ext>
                  </a:extLst>
                </p14:cNvPr>
                <p14:cNvContentPartPr/>
                <p14:nvPr/>
              </p14:nvContentPartPr>
              <p14:xfrm>
                <a:off x="9884511" y="7037319"/>
                <a:ext cx="103680" cy="2286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0D5410A-6AE1-2F31-8B4B-84461507094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875871" y="7028679"/>
                  <a:ext cx="1213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7B2F63B-29F6-29D2-A173-705AADA9ABBC}"/>
                    </a:ext>
                  </a:extLst>
                </p14:cNvPr>
                <p14:cNvContentPartPr/>
                <p14:nvPr/>
              </p14:nvContentPartPr>
              <p14:xfrm>
                <a:off x="10041471" y="6973239"/>
                <a:ext cx="78120" cy="9432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7B2F63B-29F6-29D2-A173-705AADA9ABB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032831" y="6964239"/>
                  <a:ext cx="9576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DAD5643-C969-1946-ABCE-FD23B6D182D0}"/>
                    </a:ext>
                  </a:extLst>
                </p14:cNvPr>
                <p14:cNvContentPartPr/>
                <p14:nvPr/>
              </p14:nvContentPartPr>
              <p14:xfrm>
                <a:off x="10137591" y="6891519"/>
                <a:ext cx="86760" cy="1112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DAD5643-C969-1946-ABCE-FD23B6D182D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128591" y="6882519"/>
                  <a:ext cx="10440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1CE9B06-BE45-0C4C-D0D9-61FF0033EAC2}"/>
                    </a:ext>
                  </a:extLst>
                </p14:cNvPr>
                <p14:cNvContentPartPr/>
                <p14:nvPr/>
              </p14:nvContentPartPr>
              <p14:xfrm>
                <a:off x="10256751" y="6832119"/>
                <a:ext cx="87120" cy="11520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1CE9B06-BE45-0C4C-D0D9-61FF0033EAC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248111" y="6823119"/>
                  <a:ext cx="1047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C7CAEF2-AFC8-E1DF-B938-2E364709F8FA}"/>
                    </a:ext>
                  </a:extLst>
                </p14:cNvPr>
                <p14:cNvContentPartPr/>
                <p14:nvPr/>
              </p14:nvContentPartPr>
              <p14:xfrm>
                <a:off x="10349631" y="6852639"/>
                <a:ext cx="21960" cy="2556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C7CAEF2-AFC8-E1DF-B938-2E364709F8F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340991" y="6843639"/>
                  <a:ext cx="396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844BB89-0754-CFAF-D1C3-D0CB12BBCAD7}"/>
                    </a:ext>
                  </a:extLst>
                </p14:cNvPr>
                <p14:cNvContentPartPr/>
                <p14:nvPr/>
              </p14:nvContentPartPr>
              <p14:xfrm>
                <a:off x="10332711" y="6686319"/>
                <a:ext cx="141840" cy="16524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844BB89-0754-CFAF-D1C3-D0CB12BBCAD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324071" y="6677319"/>
                  <a:ext cx="1594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6824FF8-7603-D8BE-1681-B646438794E2}"/>
                    </a:ext>
                  </a:extLst>
                </p14:cNvPr>
                <p14:cNvContentPartPr/>
                <p14:nvPr/>
              </p14:nvContentPartPr>
              <p14:xfrm>
                <a:off x="10506951" y="6551319"/>
                <a:ext cx="133200" cy="15084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6824FF8-7603-D8BE-1681-B646438794E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497951" y="6542679"/>
                  <a:ext cx="1508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8ED85DC-DEF6-67ED-725D-5F893B7605D8}"/>
                    </a:ext>
                  </a:extLst>
                </p14:cNvPr>
                <p14:cNvContentPartPr/>
                <p14:nvPr/>
              </p14:nvContentPartPr>
              <p14:xfrm>
                <a:off x="10452231" y="7056759"/>
                <a:ext cx="74880" cy="1234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8ED85DC-DEF6-67ED-725D-5F893B7605D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443591" y="7047759"/>
                  <a:ext cx="925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6C766A4-A5EF-4DBB-B8BD-E8CF04D39D2D}"/>
                    </a:ext>
                  </a:extLst>
                </p14:cNvPr>
                <p14:cNvContentPartPr/>
                <p14:nvPr/>
              </p14:nvContentPartPr>
              <p14:xfrm>
                <a:off x="10456191" y="6966039"/>
                <a:ext cx="267840" cy="15624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6C766A4-A5EF-4DBB-B8BD-E8CF04D39D2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447551" y="6957399"/>
                  <a:ext cx="28548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1CA3A32-8DFC-5AFA-9110-6792C518E7AC}"/>
                    </a:ext>
                  </a:extLst>
                </p14:cNvPr>
                <p14:cNvContentPartPr/>
                <p14:nvPr/>
              </p14:nvContentPartPr>
              <p14:xfrm>
                <a:off x="10756431" y="6833199"/>
                <a:ext cx="217080" cy="1101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1CA3A32-8DFC-5AFA-9110-6792C518E7A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747431" y="6824199"/>
                  <a:ext cx="234720" cy="12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01230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20CAC9-DD28-4D6D-8F87-48540B3BC841}"/>
              </a:ext>
            </a:extLst>
          </p:cNvPr>
          <p:cNvSpPr txBox="1"/>
          <p:nvPr/>
        </p:nvSpPr>
        <p:spPr>
          <a:xfrm>
            <a:off x="81151" y="132992"/>
            <a:ext cx="1989647" cy="485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56" b="1" dirty="0">
                <a:latin typeface="Arial" panose="020B0604020202020204" pitchFamily="34" charset="0"/>
              </a:rPr>
              <a:t>Key Points: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DB1863-1746-4DD1-86C9-3761D81D4DD8}"/>
              </a:ext>
            </a:extLst>
          </p:cNvPr>
          <p:cNvSpPr/>
          <p:nvPr/>
        </p:nvSpPr>
        <p:spPr>
          <a:xfrm>
            <a:off x="568057" y="2862504"/>
            <a:ext cx="7017882" cy="325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52" b="1" dirty="0">
                <a:latin typeface="Arial" panose="020B0604020202020204" pitchFamily="34" charset="0"/>
              </a:rPr>
              <a:t>Kinetics</a:t>
            </a:r>
          </a:p>
          <a:p>
            <a:pPr lvl="1"/>
            <a:r>
              <a:rPr lang="en-US" sz="2052" dirty="0">
                <a:latin typeface="Arial" panose="020B0604020202020204" pitchFamily="34" charset="0"/>
              </a:rPr>
              <a:t>Rate = </a:t>
            </a:r>
            <a:r>
              <a:rPr lang="en-US" sz="2052" dirty="0" err="1">
                <a:latin typeface="Arial" panose="020B0604020202020204" pitchFamily="34" charset="0"/>
              </a:rPr>
              <a:t>dP</a:t>
            </a:r>
            <a:r>
              <a:rPr lang="en-US" sz="2052" dirty="0">
                <a:latin typeface="Arial" panose="020B0604020202020204" pitchFamily="34" charset="0"/>
              </a:rPr>
              <a:t>/dt, proportional to [ES].</a:t>
            </a:r>
          </a:p>
          <a:p>
            <a:pPr marL="486918" lvl="2"/>
            <a:r>
              <a:rPr lang="en-US" sz="2052" dirty="0">
                <a:latin typeface="Arial" panose="020B0604020202020204" pitchFamily="34" charset="0"/>
              </a:rPr>
              <a:t>V</a:t>
            </a:r>
            <a:r>
              <a:rPr lang="en-US" sz="2052" baseline="-25000" dirty="0">
                <a:latin typeface="Arial" panose="020B0604020202020204" pitchFamily="34" charset="0"/>
              </a:rPr>
              <a:t>max</a:t>
            </a:r>
            <a:r>
              <a:rPr lang="en-US" sz="2052" dirty="0">
                <a:latin typeface="Arial" panose="020B0604020202020204" pitchFamily="34" charset="0"/>
              </a:rPr>
              <a:t> = measured velocity at saturating substrate:</a:t>
            </a:r>
          </a:p>
          <a:p>
            <a:pPr marL="486918" lvl="2"/>
            <a:r>
              <a:rPr lang="en-US" sz="2052" dirty="0">
                <a:latin typeface="Arial" panose="020B0604020202020204" pitchFamily="34" charset="0"/>
              </a:rPr>
              <a:t>V</a:t>
            </a:r>
            <a:r>
              <a:rPr lang="en-US" sz="2052" baseline="-25000" dirty="0">
                <a:latin typeface="Arial" panose="020B0604020202020204" pitchFamily="34" charset="0"/>
              </a:rPr>
              <a:t>max</a:t>
            </a:r>
            <a:r>
              <a:rPr lang="en-US" sz="2052" dirty="0">
                <a:latin typeface="Arial" panose="020B0604020202020204" pitchFamily="34" charset="0"/>
              </a:rPr>
              <a:t> = </a:t>
            </a:r>
            <a:r>
              <a:rPr lang="en-US" sz="2052" dirty="0" err="1">
                <a:latin typeface="Arial" panose="020B0604020202020204" pitchFamily="34" charset="0"/>
              </a:rPr>
              <a:t>k</a:t>
            </a:r>
            <a:r>
              <a:rPr lang="en-US" sz="2052" baseline="-25000" dirty="0" err="1">
                <a:latin typeface="Arial" panose="020B0604020202020204" pitchFamily="34" charset="0"/>
              </a:rPr>
              <a:t>CAT</a:t>
            </a:r>
            <a:r>
              <a:rPr lang="en-US" sz="2052" dirty="0">
                <a:latin typeface="Arial" panose="020B0604020202020204" pitchFamily="34" charset="0"/>
              </a:rPr>
              <a:t> x </a:t>
            </a:r>
            <a:r>
              <a:rPr lang="en-US" sz="2052" dirty="0" err="1">
                <a:latin typeface="Arial" panose="020B0604020202020204" pitchFamily="34" charset="0"/>
              </a:rPr>
              <a:t>E</a:t>
            </a:r>
            <a:r>
              <a:rPr lang="en-US" sz="2052" baseline="-25000" dirty="0" err="1">
                <a:latin typeface="Arial" panose="020B0604020202020204" pitchFamily="34" charset="0"/>
              </a:rPr>
              <a:t>total</a:t>
            </a:r>
            <a:endParaRPr lang="en-US" sz="2052" baseline="-25000" dirty="0">
              <a:latin typeface="Arial" panose="020B0604020202020204" pitchFamily="34" charset="0"/>
            </a:endParaRPr>
          </a:p>
          <a:p>
            <a:pPr lvl="1"/>
            <a:r>
              <a:rPr lang="en-US" sz="2052" dirty="0">
                <a:latin typeface="Arial" panose="020B0604020202020204" pitchFamily="34" charset="0"/>
              </a:rPr>
              <a:t>K</a:t>
            </a:r>
            <a:r>
              <a:rPr lang="en-US" sz="2052" baseline="-25000" dirty="0">
                <a:latin typeface="Arial" panose="020B0604020202020204" pitchFamily="34" charset="0"/>
              </a:rPr>
              <a:t>M</a:t>
            </a:r>
            <a:r>
              <a:rPr lang="en-US" sz="2052" dirty="0">
                <a:latin typeface="Arial" panose="020B0604020202020204" pitchFamily="34" charset="0"/>
              </a:rPr>
              <a:t>:</a:t>
            </a:r>
          </a:p>
          <a:p>
            <a:pPr marL="1278160" lvl="2" indent="-304324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Substrate concentration to ½ saturate the enzyme, v = Vmax/2</a:t>
            </a:r>
          </a:p>
          <a:p>
            <a:pPr marL="1278160" lvl="2" indent="-304324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Measure of substrate affinity, lower K</a:t>
            </a:r>
            <a:r>
              <a:rPr lang="en-US" sz="2052" baseline="-25000" dirty="0">
                <a:latin typeface="Arial" panose="020B0604020202020204" pitchFamily="34" charset="0"/>
              </a:rPr>
              <a:t>M</a:t>
            </a:r>
            <a:r>
              <a:rPr lang="en-US" sz="2052" dirty="0">
                <a:latin typeface="Arial" panose="020B0604020202020204" pitchFamily="34" charset="0"/>
              </a:rPr>
              <a:t>, better binding.</a:t>
            </a:r>
          </a:p>
          <a:p>
            <a:pPr lvl="2"/>
            <a:endParaRPr lang="en-US" sz="2052" dirty="0">
              <a:latin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027FB8-3A9C-4887-8640-41A5A9891C16}"/>
              </a:ext>
            </a:extLst>
          </p:cNvPr>
          <p:cNvGrpSpPr/>
          <p:nvPr/>
        </p:nvGrpSpPr>
        <p:grpSpPr>
          <a:xfrm>
            <a:off x="7069028" y="1111595"/>
            <a:ext cx="2292226" cy="1902522"/>
            <a:chOff x="8534400" y="489709"/>
            <a:chExt cx="2152377" cy="17864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8928D1-832B-446A-AE98-B614C20EE9BB}"/>
                </a:ext>
              </a:extLst>
            </p:cNvPr>
            <p:cNvGrpSpPr/>
            <p:nvPr/>
          </p:nvGrpSpPr>
          <p:grpSpPr>
            <a:xfrm>
              <a:off x="8534400" y="914400"/>
              <a:ext cx="1723093" cy="1361758"/>
              <a:chOff x="6049307" y="5422267"/>
              <a:chExt cx="1723093" cy="1361758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C468897-7D6F-434B-BD9C-04550D2CBADD}"/>
                  </a:ext>
                </a:extLst>
              </p:cNvPr>
              <p:cNvCxnSpPr/>
              <p:nvPr/>
            </p:nvCxnSpPr>
            <p:spPr>
              <a:xfrm>
                <a:off x="6516965" y="5422267"/>
                <a:ext cx="0" cy="97853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877802D-A273-4393-B63F-3EBF39E253ED}"/>
                  </a:ext>
                </a:extLst>
              </p:cNvPr>
              <p:cNvCxnSpPr/>
              <p:nvPr/>
            </p:nvCxnSpPr>
            <p:spPr>
              <a:xfrm>
                <a:off x="6516965" y="6400800"/>
                <a:ext cx="125543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67B6A0-E958-4470-89CB-CEE925E95CF2}"/>
                  </a:ext>
                </a:extLst>
              </p:cNvPr>
              <p:cNvSpPr txBox="1"/>
              <p:nvPr/>
            </p:nvSpPr>
            <p:spPr>
              <a:xfrm>
                <a:off x="6838894" y="6400800"/>
                <a:ext cx="633992" cy="383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52" dirty="0">
                    <a:latin typeface="Arial" panose="020B0604020202020204" pitchFamily="34" charset="0"/>
                  </a:rPr>
                  <a:t>time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FBFE67-7878-42DC-8A7D-A414E403C7C0}"/>
                  </a:ext>
                </a:extLst>
              </p:cNvPr>
              <p:cNvSpPr txBox="1"/>
              <p:nvPr/>
            </p:nvSpPr>
            <p:spPr>
              <a:xfrm>
                <a:off x="6049307" y="5580146"/>
                <a:ext cx="475946" cy="383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52" dirty="0">
                    <a:latin typeface="Arial" panose="020B0604020202020204" pitchFamily="34" charset="0"/>
                  </a:rPr>
                  <a:t>[P]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4153B84-A8D9-459D-8D7F-50DDA860D7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37410" y="5668022"/>
                <a:ext cx="1035897" cy="732779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228F5F-E3EC-44C7-A976-130FD7EE6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2501" y="762001"/>
              <a:ext cx="731097" cy="1130934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9188124-39F3-4716-94BA-B2E69676A3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2058" y="1582875"/>
              <a:ext cx="1179235" cy="31141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7C326B-7FC0-46C0-9990-F378B90DB5C6}"/>
                </a:ext>
              </a:extLst>
            </p:cNvPr>
            <p:cNvSpPr txBox="1"/>
            <p:nvPr/>
          </p:nvSpPr>
          <p:spPr>
            <a:xfrm>
              <a:off x="10257493" y="1373116"/>
              <a:ext cx="429284" cy="383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2" dirty="0">
                  <a:latin typeface="Arial" panose="020B0604020202020204" pitchFamily="34" charset="0"/>
                </a:rPr>
                <a:t>S</a:t>
              </a:r>
              <a:r>
                <a:rPr lang="en-US" sz="2052" baseline="-25000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8DA2BC-418B-4F2E-B86B-09D2EC824963}"/>
                </a:ext>
              </a:extLst>
            </p:cNvPr>
            <p:cNvSpPr txBox="1"/>
            <p:nvPr/>
          </p:nvSpPr>
          <p:spPr>
            <a:xfrm>
              <a:off x="10087850" y="943237"/>
              <a:ext cx="429284" cy="383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2" dirty="0">
                  <a:latin typeface="Arial" panose="020B0604020202020204" pitchFamily="34" charset="0"/>
                </a:rPr>
                <a:t>S</a:t>
              </a:r>
              <a:r>
                <a:rPr lang="en-US" sz="2052" baseline="-25000" dirty="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460038-C90A-4049-A074-7093DCAF6495}"/>
                </a:ext>
              </a:extLst>
            </p:cNvPr>
            <p:cNvSpPr txBox="1"/>
            <p:nvPr/>
          </p:nvSpPr>
          <p:spPr>
            <a:xfrm>
              <a:off x="9753598" y="489709"/>
              <a:ext cx="429284" cy="383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2" dirty="0">
                  <a:latin typeface="Arial" panose="020B0604020202020204" pitchFamily="34" charset="0"/>
                </a:rPr>
                <a:t>S</a:t>
              </a:r>
              <a:r>
                <a:rPr lang="en-US" sz="2052" baseline="-25000" dirty="0">
                  <a:latin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4" name="Picture 2" descr="Figure 3-24">
            <a:extLst>
              <a:ext uri="{FF2B5EF4-FFF2-40B4-BE49-F238E27FC236}">
                <a16:creationId xmlns:a16="http://schemas.microsoft.com/office/drawing/2014/main" id="{F7AAB9C0-B8E7-43E3-BD5C-FD7E4E1D7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67" y="4583344"/>
            <a:ext cx="4276801" cy="241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F14E62-A5A6-A428-E531-3A2FC291D6C6}"/>
                  </a:ext>
                </a:extLst>
              </p:cNvPr>
              <p:cNvSpPr txBox="1"/>
              <p:nvPr/>
            </p:nvSpPr>
            <p:spPr>
              <a:xfrm>
                <a:off x="1136115" y="1656295"/>
                <a:ext cx="5040611" cy="430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2052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052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5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⇄ </m:t>
                      </m:r>
                      <m:d>
                        <m:dPr>
                          <m:ctrlPr>
                            <a:rPr lang="en-US" sz="205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5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𝐸𝑆</m:t>
                          </m:r>
                        </m:e>
                      </m:d>
                      <m:r>
                        <a:rPr lang="en-US" sz="205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5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05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sSub>
                            <m:sSubPr>
                              <m:ctrlPr>
                                <a:rPr lang="en-US" sz="205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5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5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𝐶𝐴𝑇</m:t>
                              </m:r>
                            </m:sub>
                          </m:sSub>
                        </m:e>
                      </m:groupChr>
                      <m:r>
                        <a:rPr lang="en-US" sz="205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5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5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𝐸𝑃</m:t>
                          </m:r>
                        </m:e>
                      </m:d>
                      <m:r>
                        <a:rPr lang="en-US" sz="205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⟶</m:t>
                      </m:r>
                      <m:d>
                        <m:dPr>
                          <m:ctrlPr>
                            <a:rPr lang="en-US" sz="205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5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205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r>
                        <a:rPr lang="en-US" sz="205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05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52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F14E62-A5A6-A428-E531-3A2FC291D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15" y="1656295"/>
                <a:ext cx="5040611" cy="4303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607191-1205-01F9-C7BD-33202CD1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571F-8D27-4768-B136-4CDE6C8B3D0A}" type="datetime1">
              <a:rPr lang="en-US" smtClean="0"/>
              <a:t>9/14/2024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307E0C-D2B4-BD02-1445-41B0FFD6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996158-E1B4-9A70-EA15-60BF3CAF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B58058-556C-47B8-18D0-2BE051AA0677}"/>
              </a:ext>
            </a:extLst>
          </p:cNvPr>
          <p:cNvGrpSpPr/>
          <p:nvPr/>
        </p:nvGrpSpPr>
        <p:grpSpPr>
          <a:xfrm>
            <a:off x="3683344" y="208256"/>
            <a:ext cx="1630440" cy="1224000"/>
            <a:chOff x="3683344" y="208256"/>
            <a:chExt cx="1630440" cy="1224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697F9AC-EE68-9057-81BB-85E7E204E78C}"/>
                    </a:ext>
                  </a:extLst>
                </p14:cNvPr>
                <p14:cNvContentPartPr/>
                <p14:nvPr/>
              </p14:nvContentPartPr>
              <p14:xfrm>
                <a:off x="3683344" y="1168016"/>
                <a:ext cx="150480" cy="1926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697F9AC-EE68-9057-81BB-85E7E204E78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4704" y="1159376"/>
                  <a:ext cx="1681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7C43CAB-10A1-90D5-C71A-466C8C984513}"/>
                    </a:ext>
                  </a:extLst>
                </p14:cNvPr>
                <p14:cNvContentPartPr/>
                <p14:nvPr/>
              </p14:nvContentPartPr>
              <p14:xfrm>
                <a:off x="3883864" y="968576"/>
                <a:ext cx="278640" cy="2944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7C43CAB-10A1-90D5-C71A-466C8C98451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74864" y="959576"/>
                  <a:ext cx="29628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CEF49E5-9AA7-8336-FDB2-7E2854FA6342}"/>
                    </a:ext>
                  </a:extLst>
                </p14:cNvPr>
                <p14:cNvContentPartPr/>
                <p14:nvPr/>
              </p14:nvContentPartPr>
              <p14:xfrm>
                <a:off x="4203544" y="852296"/>
                <a:ext cx="180360" cy="1357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CEF49E5-9AA7-8336-FDB2-7E2854FA634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94544" y="843296"/>
                  <a:ext cx="1980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061EF6E-3351-81C0-54F6-25E178AC8914}"/>
                    </a:ext>
                  </a:extLst>
                </p14:cNvPr>
                <p14:cNvContentPartPr/>
                <p14:nvPr/>
              </p14:nvContentPartPr>
              <p14:xfrm>
                <a:off x="4269424" y="628736"/>
                <a:ext cx="172080" cy="1785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061EF6E-3351-81C0-54F6-25E178AC891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60424" y="619736"/>
                  <a:ext cx="1897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EC0F690-5675-6C77-AC80-60BC788803A9}"/>
                    </a:ext>
                  </a:extLst>
                </p14:cNvPr>
                <p14:cNvContentPartPr/>
                <p14:nvPr/>
              </p14:nvContentPartPr>
              <p14:xfrm>
                <a:off x="4375624" y="664376"/>
                <a:ext cx="234720" cy="1378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EC0F690-5675-6C77-AC80-60BC788803A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66624" y="655736"/>
                  <a:ext cx="2523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988483A-C003-A3BB-C3D5-AF52DEFD29BE}"/>
                    </a:ext>
                  </a:extLst>
                </p14:cNvPr>
                <p14:cNvContentPartPr/>
                <p14:nvPr/>
              </p14:nvContentPartPr>
              <p14:xfrm>
                <a:off x="4707184" y="412016"/>
                <a:ext cx="164160" cy="1994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988483A-C003-A3BB-C3D5-AF52DEFD29B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98544" y="403376"/>
                  <a:ext cx="1818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FF28BFA-22E2-CE80-93E0-EA3A1C059EB4}"/>
                    </a:ext>
                  </a:extLst>
                </p14:cNvPr>
                <p14:cNvContentPartPr/>
                <p14:nvPr/>
              </p14:nvContentPartPr>
              <p14:xfrm>
                <a:off x="4866664" y="316256"/>
                <a:ext cx="159840" cy="1598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FF28BFA-22E2-CE80-93E0-EA3A1C059EB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57664" y="307256"/>
                  <a:ext cx="1774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DE5B0A9-3180-7243-18F5-D5CFD545C5F0}"/>
                    </a:ext>
                  </a:extLst>
                </p14:cNvPr>
                <p14:cNvContentPartPr/>
                <p14:nvPr/>
              </p14:nvContentPartPr>
              <p14:xfrm>
                <a:off x="5021824" y="208256"/>
                <a:ext cx="196200" cy="2041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DE5B0A9-3180-7243-18F5-D5CFD545C5F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012824" y="199256"/>
                  <a:ext cx="21384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66E809A-E6DF-E727-6F18-A2335A208BB2}"/>
                    </a:ext>
                  </a:extLst>
                </p14:cNvPr>
                <p14:cNvContentPartPr/>
                <p14:nvPr/>
              </p14:nvContentPartPr>
              <p14:xfrm>
                <a:off x="4221184" y="1308056"/>
                <a:ext cx="138960" cy="1242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66E809A-E6DF-E727-6F18-A2335A208BB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212544" y="1299416"/>
                  <a:ext cx="1566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75E4786-4321-418E-1687-FA6009E15E22}"/>
                    </a:ext>
                  </a:extLst>
                </p14:cNvPr>
                <p14:cNvContentPartPr/>
                <p14:nvPr/>
              </p14:nvContentPartPr>
              <p14:xfrm>
                <a:off x="4431784" y="1071536"/>
                <a:ext cx="195840" cy="2570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75E4786-4321-418E-1687-FA6009E15E2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422784" y="1062896"/>
                  <a:ext cx="2134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2AB06B9-1AC3-505B-F67E-E8ABEC11FAF6}"/>
                    </a:ext>
                  </a:extLst>
                </p14:cNvPr>
                <p14:cNvContentPartPr/>
                <p14:nvPr/>
              </p14:nvContentPartPr>
              <p14:xfrm>
                <a:off x="4518904" y="1113656"/>
                <a:ext cx="82080" cy="334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2AB06B9-1AC3-505B-F67E-E8ABEC11FAF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509904" y="1104656"/>
                  <a:ext cx="997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B3DF249-9289-5D80-22D1-4D53A91E4187}"/>
                    </a:ext>
                  </a:extLst>
                </p14:cNvPr>
                <p14:cNvContentPartPr/>
                <p14:nvPr/>
              </p14:nvContentPartPr>
              <p14:xfrm>
                <a:off x="4663984" y="1035536"/>
                <a:ext cx="138960" cy="7848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B3DF249-9289-5D80-22D1-4D53A91E418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55344" y="1026896"/>
                  <a:ext cx="1566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B358A0B-2845-7A41-4642-AC68D6F2D047}"/>
                    </a:ext>
                  </a:extLst>
                </p14:cNvPr>
                <p14:cNvContentPartPr/>
                <p14:nvPr/>
              </p14:nvContentPartPr>
              <p14:xfrm>
                <a:off x="4932544" y="786416"/>
                <a:ext cx="93240" cy="1350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B358A0B-2845-7A41-4642-AC68D6F2D04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923904" y="777416"/>
                  <a:ext cx="1108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9D26F4F-6D4E-C212-0CC4-2F0B7D3B7129}"/>
                    </a:ext>
                  </a:extLst>
                </p14:cNvPr>
                <p14:cNvContentPartPr/>
                <p14:nvPr/>
              </p14:nvContentPartPr>
              <p14:xfrm>
                <a:off x="5042704" y="616856"/>
                <a:ext cx="271080" cy="2296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9D26F4F-6D4E-C212-0CC4-2F0B7D3B712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034064" y="607856"/>
                  <a:ext cx="288720" cy="24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00DD2D2-E6D9-47A1-D3EF-293153E954C5}"/>
                  </a:ext>
                </a:extLst>
              </p14:cNvPr>
              <p14:cNvContentPartPr/>
              <p14:nvPr/>
            </p14:nvContentPartPr>
            <p14:xfrm>
              <a:off x="7048264" y="1642496"/>
              <a:ext cx="528120" cy="6303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00DD2D2-E6D9-47A1-D3EF-293153E954C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039624" y="1633496"/>
                <a:ext cx="545760" cy="64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F91F3BE-931F-B670-B6B1-3477E8A80094}"/>
                  </a:ext>
                </a:extLst>
              </p14:cNvPr>
              <p14:cNvContentPartPr/>
              <p14:nvPr/>
            </p14:nvContentPartPr>
            <p14:xfrm>
              <a:off x="7918024" y="2609456"/>
              <a:ext cx="714240" cy="4474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F91F3BE-931F-B670-B6B1-3477E8A8009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909384" y="2600456"/>
                <a:ext cx="731880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F5A4C4A-D8D6-AFA2-795F-8208BD0DB03A}"/>
                  </a:ext>
                </a:extLst>
              </p14:cNvPr>
              <p14:cNvContentPartPr/>
              <p14:nvPr/>
            </p14:nvContentPartPr>
            <p14:xfrm>
              <a:off x="8789944" y="1050296"/>
              <a:ext cx="646560" cy="13644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F5A4C4A-D8D6-AFA2-795F-8208BD0DB03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781304" y="1041656"/>
                <a:ext cx="664200" cy="138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CAF511DE-AFE6-315F-927D-2324758BBD22}"/>
              </a:ext>
            </a:extLst>
          </p:cNvPr>
          <p:cNvGrpSpPr/>
          <p:nvPr/>
        </p:nvGrpSpPr>
        <p:grpSpPr>
          <a:xfrm>
            <a:off x="8299984" y="1684616"/>
            <a:ext cx="3204360" cy="828720"/>
            <a:chOff x="8299984" y="1684616"/>
            <a:chExt cx="3204360" cy="828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F02F632-EFCD-6F1E-2A10-5788092BE09E}"/>
                    </a:ext>
                  </a:extLst>
                </p14:cNvPr>
                <p14:cNvContentPartPr/>
                <p14:nvPr/>
              </p14:nvContentPartPr>
              <p14:xfrm>
                <a:off x="8299984" y="2415056"/>
                <a:ext cx="348840" cy="489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F02F632-EFCD-6F1E-2A10-5788092BE09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290984" y="2406416"/>
                  <a:ext cx="3664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863CD3B-E519-0410-E9FB-BE00705586DD}"/>
                    </a:ext>
                  </a:extLst>
                </p14:cNvPr>
                <p14:cNvContentPartPr/>
                <p14:nvPr/>
              </p14:nvContentPartPr>
              <p14:xfrm>
                <a:off x="8643064" y="2324696"/>
                <a:ext cx="9720" cy="123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863CD3B-E519-0410-E9FB-BE00705586D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634064" y="2315696"/>
                  <a:ext cx="273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68E212C-6D3D-AC58-6CE8-B49D289AE26D}"/>
                    </a:ext>
                  </a:extLst>
                </p14:cNvPr>
                <p14:cNvContentPartPr/>
                <p14:nvPr/>
              </p14:nvContentPartPr>
              <p14:xfrm>
                <a:off x="8654224" y="2401736"/>
                <a:ext cx="1088640" cy="1116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68E212C-6D3D-AC58-6CE8-B49D289AE26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645584" y="2392736"/>
                  <a:ext cx="110628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2E6B509-3972-595F-643C-812B3B7EF525}"/>
                    </a:ext>
                  </a:extLst>
                </p14:cNvPr>
                <p14:cNvContentPartPr/>
                <p14:nvPr/>
              </p14:nvContentPartPr>
              <p14:xfrm>
                <a:off x="9859504" y="2298416"/>
                <a:ext cx="167760" cy="1656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2E6B509-3972-595F-643C-812B3B7EF52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850504" y="2289416"/>
                  <a:ext cx="1854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F71521A-8B01-B9A2-666A-7B119998C8FE}"/>
                    </a:ext>
                  </a:extLst>
                </p14:cNvPr>
                <p14:cNvContentPartPr/>
                <p14:nvPr/>
              </p14:nvContentPartPr>
              <p14:xfrm>
                <a:off x="10178104" y="2229656"/>
                <a:ext cx="63000" cy="457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F71521A-8B01-B9A2-666A-7B119998C8F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169464" y="2220656"/>
                  <a:ext cx="806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8F97C39-8A35-F7CA-9739-69F5D00637A7}"/>
                    </a:ext>
                  </a:extLst>
                </p14:cNvPr>
                <p14:cNvContentPartPr/>
                <p14:nvPr/>
              </p14:nvContentPartPr>
              <p14:xfrm>
                <a:off x="10220584" y="2251976"/>
                <a:ext cx="82080" cy="756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8F97C39-8A35-F7CA-9739-69F5D00637A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211584" y="2243336"/>
                  <a:ext cx="997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21EF222-6385-714C-B7C0-024D7446B4F0}"/>
                    </a:ext>
                  </a:extLst>
                </p14:cNvPr>
                <p14:cNvContentPartPr/>
                <p14:nvPr/>
              </p14:nvContentPartPr>
              <p14:xfrm>
                <a:off x="10343704" y="2057216"/>
                <a:ext cx="350640" cy="1933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21EF222-6385-714C-B7C0-024D7446B4F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335064" y="2048576"/>
                  <a:ext cx="3682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90196E8-9D7C-FDC9-B16D-8EE10E930587}"/>
                    </a:ext>
                  </a:extLst>
                </p14:cNvPr>
                <p14:cNvContentPartPr/>
                <p14:nvPr/>
              </p14:nvContentPartPr>
              <p14:xfrm>
                <a:off x="10708024" y="2081696"/>
                <a:ext cx="59760" cy="590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90196E8-9D7C-FDC9-B16D-8EE10E93058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699384" y="2073056"/>
                  <a:ext cx="774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1EE49B-F813-7A5B-40BC-9CB1A61F465A}"/>
                    </a:ext>
                  </a:extLst>
                </p14:cNvPr>
                <p14:cNvContentPartPr/>
                <p14:nvPr/>
              </p14:nvContentPartPr>
              <p14:xfrm>
                <a:off x="10985584" y="1886936"/>
                <a:ext cx="134280" cy="1116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1EE49B-F813-7A5B-40BC-9CB1A61F465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976584" y="1878296"/>
                  <a:ext cx="1519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A842BED-46B9-CCDA-AF16-C9595A695717}"/>
                    </a:ext>
                  </a:extLst>
                </p14:cNvPr>
                <p14:cNvContentPartPr/>
                <p14:nvPr/>
              </p14:nvContentPartPr>
              <p14:xfrm>
                <a:off x="10976584" y="1706936"/>
                <a:ext cx="168840" cy="1976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A842BED-46B9-CCDA-AF16-C9595A69571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967584" y="1697936"/>
                  <a:ext cx="1864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C0F47D4-8608-09AC-1235-684977DE281E}"/>
                    </a:ext>
                  </a:extLst>
                </p14:cNvPr>
                <p14:cNvContentPartPr/>
                <p14:nvPr/>
              </p14:nvContentPartPr>
              <p14:xfrm>
                <a:off x="11183224" y="1684616"/>
                <a:ext cx="128160" cy="2102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C0F47D4-8608-09AC-1235-684977DE281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174584" y="1675616"/>
                  <a:ext cx="1458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4422343-A64A-FFE2-50D1-3F03DFBF8F9B}"/>
                    </a:ext>
                  </a:extLst>
                </p14:cNvPr>
                <p14:cNvContentPartPr/>
                <p14:nvPr/>
              </p14:nvContentPartPr>
              <p14:xfrm>
                <a:off x="11059744" y="1864976"/>
                <a:ext cx="406080" cy="2692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4422343-A64A-FFE2-50D1-3F03DFBF8F9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051104" y="1856336"/>
                  <a:ext cx="42372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07DF80E-40EF-7FBB-E67F-DF2100176307}"/>
                    </a:ext>
                  </a:extLst>
                </p14:cNvPr>
                <p14:cNvContentPartPr/>
                <p14:nvPr/>
              </p14:nvContentPartPr>
              <p14:xfrm>
                <a:off x="11171344" y="2113376"/>
                <a:ext cx="333000" cy="3236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07DF80E-40EF-7FBB-E67F-DF210017630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162704" y="2104376"/>
                  <a:ext cx="35064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2D17180-52CA-9F80-F827-D93E85768412}"/>
                    </a:ext>
                  </a:extLst>
                </p14:cNvPr>
                <p14:cNvContentPartPr/>
                <p14:nvPr/>
              </p14:nvContentPartPr>
              <p14:xfrm>
                <a:off x="11323984" y="2102936"/>
                <a:ext cx="138960" cy="820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2D17180-52CA-9F80-F827-D93E8576841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314984" y="2093936"/>
                  <a:ext cx="156600" cy="9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C0B1F1C-A78E-A294-9455-263BBF72B274}"/>
              </a:ext>
            </a:extLst>
          </p:cNvPr>
          <p:cNvGrpSpPr/>
          <p:nvPr/>
        </p:nvGrpSpPr>
        <p:grpSpPr>
          <a:xfrm>
            <a:off x="11038144" y="6977336"/>
            <a:ext cx="555840" cy="314640"/>
            <a:chOff x="11038144" y="6977336"/>
            <a:chExt cx="555840" cy="31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A96C401-EE86-F39C-6CDB-E34F3660A417}"/>
                    </a:ext>
                  </a:extLst>
                </p14:cNvPr>
                <p14:cNvContentPartPr/>
                <p14:nvPr/>
              </p14:nvContentPartPr>
              <p14:xfrm>
                <a:off x="11038144" y="7003256"/>
                <a:ext cx="200880" cy="2887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A96C401-EE86-F39C-6CDB-E34F3660A41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029504" y="6994616"/>
                  <a:ext cx="21852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5140023-0ADB-24FB-791D-D0D93AC23578}"/>
                    </a:ext>
                  </a:extLst>
                </p14:cNvPr>
                <p14:cNvContentPartPr/>
                <p14:nvPr/>
              </p14:nvContentPartPr>
              <p14:xfrm>
                <a:off x="11246584" y="7046096"/>
                <a:ext cx="104760" cy="1692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5140023-0ADB-24FB-791D-D0D93AC2357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237584" y="7037456"/>
                  <a:ext cx="1224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8CF175A-04C2-C972-95B0-B3AC36FFA3A0}"/>
                    </a:ext>
                  </a:extLst>
                </p14:cNvPr>
                <p14:cNvContentPartPr/>
                <p14:nvPr/>
              </p14:nvContentPartPr>
              <p14:xfrm>
                <a:off x="11384464" y="6977336"/>
                <a:ext cx="136800" cy="2955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8CF175A-04C2-C972-95B0-B3AC36FFA3A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375824" y="6968696"/>
                  <a:ext cx="1544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520B3BF-3DE6-6C47-666F-EDD49690DA5C}"/>
                    </a:ext>
                  </a:extLst>
                </p14:cNvPr>
                <p14:cNvContentPartPr/>
                <p14:nvPr/>
              </p14:nvContentPartPr>
              <p14:xfrm>
                <a:off x="11548264" y="7127816"/>
                <a:ext cx="45720" cy="115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520B3BF-3DE6-6C47-666F-EDD49690DA5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539624" y="7118816"/>
                  <a:ext cx="63360" cy="2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3725700-5DB0-04F5-021A-D166967EB382}"/>
                  </a:ext>
                </a:extLst>
              </p14:cNvPr>
              <p14:cNvContentPartPr/>
              <p14:nvPr/>
            </p14:nvContentPartPr>
            <p14:xfrm>
              <a:off x="8017384" y="4448336"/>
              <a:ext cx="200160" cy="1512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3725700-5DB0-04F5-021A-D166967EB38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008744" y="4439696"/>
                <a:ext cx="21780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ED0C5C99-1E02-0686-1106-B61BC2C9BAD7}"/>
                  </a:ext>
                </a:extLst>
              </p14:cNvPr>
              <p14:cNvContentPartPr/>
              <p14:nvPr/>
            </p14:nvContentPartPr>
            <p14:xfrm>
              <a:off x="12366184" y="4085816"/>
              <a:ext cx="253080" cy="6364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ED0C5C99-1E02-0686-1106-B61BC2C9BAD7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357184" y="4077176"/>
                <a:ext cx="270720" cy="65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A3577A5-EC11-2C5D-046C-381E4269C472}"/>
              </a:ext>
            </a:extLst>
          </p:cNvPr>
          <p:cNvGrpSpPr/>
          <p:nvPr/>
        </p:nvGrpSpPr>
        <p:grpSpPr>
          <a:xfrm>
            <a:off x="11143264" y="2923736"/>
            <a:ext cx="1586160" cy="1572840"/>
            <a:chOff x="11143264" y="2923736"/>
            <a:chExt cx="1586160" cy="1572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4B13CEE-2364-8416-4579-0E282F45123B}"/>
                    </a:ext>
                  </a:extLst>
                </p14:cNvPr>
                <p14:cNvContentPartPr/>
                <p14:nvPr/>
              </p14:nvContentPartPr>
              <p14:xfrm>
                <a:off x="11276464" y="3258176"/>
                <a:ext cx="387000" cy="45072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4B13CEE-2364-8416-4579-0E282F45123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267464" y="3249176"/>
                  <a:ext cx="40464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CFDD32B-596F-AA07-E12E-0BA53ADA9426}"/>
                    </a:ext>
                  </a:extLst>
                </p14:cNvPr>
                <p14:cNvContentPartPr/>
                <p14:nvPr/>
              </p14:nvContentPartPr>
              <p14:xfrm>
                <a:off x="11882344" y="3030656"/>
                <a:ext cx="39240" cy="1641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CFDD32B-596F-AA07-E12E-0BA53ADA942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873344" y="3022016"/>
                  <a:ext cx="568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744160F-CC58-4DAD-31A9-2313B5FFE627}"/>
                    </a:ext>
                  </a:extLst>
                </p14:cNvPr>
                <p14:cNvContentPartPr/>
                <p14:nvPr/>
              </p14:nvContentPartPr>
              <p14:xfrm>
                <a:off x="11846704" y="2923736"/>
                <a:ext cx="162720" cy="1612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744160F-CC58-4DAD-31A9-2313B5FFE62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837704" y="2915096"/>
                  <a:ext cx="1803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36F2A75-38B2-49B2-78B1-316A1839D025}"/>
                    </a:ext>
                  </a:extLst>
                </p14:cNvPr>
                <p14:cNvContentPartPr/>
                <p14:nvPr/>
              </p14:nvContentPartPr>
              <p14:xfrm>
                <a:off x="11943544" y="3075656"/>
                <a:ext cx="92160" cy="1047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36F2A75-38B2-49B2-78B1-316A1839D02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934904" y="3067016"/>
                  <a:ext cx="1098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BCB9593-138C-091D-548E-AD621E7B2B89}"/>
                    </a:ext>
                  </a:extLst>
                </p14:cNvPr>
                <p14:cNvContentPartPr/>
                <p14:nvPr/>
              </p14:nvContentPartPr>
              <p14:xfrm>
                <a:off x="11143264" y="3850376"/>
                <a:ext cx="253440" cy="2282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BCB9593-138C-091D-548E-AD621E7B2B8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134624" y="3841376"/>
                  <a:ext cx="2710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276D6E9-332A-0511-CD79-B24408C8C4D2}"/>
                    </a:ext>
                  </a:extLst>
                </p14:cNvPr>
                <p14:cNvContentPartPr/>
                <p14:nvPr/>
              </p14:nvContentPartPr>
              <p14:xfrm>
                <a:off x="11420464" y="3774416"/>
                <a:ext cx="196920" cy="16164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276D6E9-332A-0511-CD79-B24408C8C4D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411464" y="3765776"/>
                  <a:ext cx="2145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760F85E-BED9-5046-27A7-3BF2E0F8F918}"/>
                    </a:ext>
                  </a:extLst>
                </p14:cNvPr>
                <p14:cNvContentPartPr/>
                <p14:nvPr/>
              </p14:nvContentPartPr>
              <p14:xfrm>
                <a:off x="11864344" y="3418736"/>
                <a:ext cx="144000" cy="2116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760F85E-BED9-5046-27A7-3BF2E0F8F91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855344" y="3410096"/>
                  <a:ext cx="1616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87AF14E-3111-22E9-3187-AE41220D3330}"/>
                    </a:ext>
                  </a:extLst>
                </p14:cNvPr>
                <p14:cNvContentPartPr/>
                <p14:nvPr/>
              </p14:nvContentPartPr>
              <p14:xfrm>
                <a:off x="11327584" y="4141256"/>
                <a:ext cx="155160" cy="2098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87AF14E-3111-22E9-3187-AE41220D333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318944" y="4132256"/>
                  <a:ext cx="1728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D17205C-616F-8EA5-6A11-B718DCF9F96C}"/>
                    </a:ext>
                  </a:extLst>
                </p14:cNvPr>
                <p14:cNvContentPartPr/>
                <p14:nvPr/>
              </p14:nvContentPartPr>
              <p14:xfrm>
                <a:off x="11510464" y="4123256"/>
                <a:ext cx="64440" cy="1080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D17205C-616F-8EA5-6A11-B718DCF9F96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501464" y="4114616"/>
                  <a:ext cx="820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4920572-1C4C-1320-16A4-22ABF2DEA2FA}"/>
                    </a:ext>
                  </a:extLst>
                </p14:cNvPr>
                <p14:cNvContentPartPr/>
                <p14:nvPr/>
              </p14:nvContentPartPr>
              <p14:xfrm>
                <a:off x="11637544" y="3764336"/>
                <a:ext cx="372960" cy="3686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4920572-1C4C-1320-16A4-22ABF2DEA2F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628544" y="3755336"/>
                  <a:ext cx="39060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6FA850F-A658-E07C-6585-F209CD781CA3}"/>
                    </a:ext>
                  </a:extLst>
                </p14:cNvPr>
                <p14:cNvContentPartPr/>
                <p14:nvPr/>
              </p14:nvContentPartPr>
              <p14:xfrm>
                <a:off x="11914024" y="3758576"/>
                <a:ext cx="122400" cy="7308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6FA850F-A658-E07C-6585-F209CD781CA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1905024" y="3749936"/>
                  <a:ext cx="1400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6964DEA-F92C-218A-3E90-D8C6D0BC700A}"/>
                    </a:ext>
                  </a:extLst>
                </p14:cNvPr>
                <p14:cNvContentPartPr/>
                <p14:nvPr/>
              </p14:nvContentPartPr>
              <p14:xfrm>
                <a:off x="11707384" y="4357256"/>
                <a:ext cx="71640" cy="13932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6964DEA-F92C-218A-3E90-D8C6D0BC700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698384" y="4348616"/>
                  <a:ext cx="892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97F26EA-7B08-B3D6-5AD8-6A228E1073E8}"/>
                    </a:ext>
                  </a:extLst>
                </p14:cNvPr>
                <p14:cNvContentPartPr/>
                <p14:nvPr/>
              </p14:nvContentPartPr>
              <p14:xfrm>
                <a:off x="11795584" y="4284176"/>
                <a:ext cx="79560" cy="10872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97F26EA-7B08-B3D6-5AD8-6A228E1073E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786584" y="4275176"/>
                  <a:ext cx="972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AFFBA66-643E-1133-00A3-5378FC7020F9}"/>
                    </a:ext>
                  </a:extLst>
                </p14:cNvPr>
                <p14:cNvContentPartPr/>
                <p14:nvPr/>
              </p14:nvContentPartPr>
              <p14:xfrm>
                <a:off x="11902864" y="4215416"/>
                <a:ext cx="81720" cy="9936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AFFBA66-643E-1133-00A3-5378FC7020F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894224" y="4206416"/>
                  <a:ext cx="993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DD30A67-1192-41CC-3F6C-C0115C7594AF}"/>
                    </a:ext>
                  </a:extLst>
                </p14:cNvPr>
                <p14:cNvContentPartPr/>
                <p14:nvPr/>
              </p14:nvContentPartPr>
              <p14:xfrm>
                <a:off x="11974144" y="4068176"/>
                <a:ext cx="91440" cy="14976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DD30A67-1192-41CC-3F6C-C0115C7594A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965144" y="4059536"/>
                  <a:ext cx="10908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32ABE5A-6AE6-3189-110E-7AB243D60C70}"/>
                    </a:ext>
                  </a:extLst>
                </p14:cNvPr>
                <p14:cNvContentPartPr/>
                <p14:nvPr/>
              </p14:nvContentPartPr>
              <p14:xfrm>
                <a:off x="12127864" y="4170416"/>
                <a:ext cx="15480" cy="2088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32ABE5A-6AE6-3189-110E-7AB243D60C7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2118864" y="4161776"/>
                  <a:ext cx="331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589EF95-6940-63FA-9C97-A58D374A95F0}"/>
                    </a:ext>
                  </a:extLst>
                </p14:cNvPr>
                <p14:cNvContentPartPr/>
                <p14:nvPr/>
              </p14:nvContentPartPr>
              <p14:xfrm>
                <a:off x="12177904" y="3861176"/>
                <a:ext cx="170640" cy="1936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589EF95-6940-63FA-9C97-A58D374A95F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2169264" y="3852176"/>
                  <a:ext cx="1882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19EA4CD-81F0-19F7-A10A-1291056884C4}"/>
                    </a:ext>
                  </a:extLst>
                </p14:cNvPr>
                <p14:cNvContentPartPr/>
                <p14:nvPr/>
              </p14:nvContentPartPr>
              <p14:xfrm>
                <a:off x="12273664" y="3767216"/>
                <a:ext cx="108000" cy="12492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19EA4CD-81F0-19F7-A10A-1291056884C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2264664" y="3758576"/>
                  <a:ext cx="1256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2BC480E-7362-7458-1F97-7DFCFFFB1237}"/>
                    </a:ext>
                  </a:extLst>
                </p14:cNvPr>
                <p14:cNvContentPartPr/>
                <p14:nvPr/>
              </p14:nvContentPartPr>
              <p14:xfrm>
                <a:off x="12344224" y="3902576"/>
                <a:ext cx="93240" cy="770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2BC480E-7362-7458-1F97-7DFCFFFB123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2335584" y="3893936"/>
                  <a:ext cx="1108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35E3180-43B8-F326-D8C1-414EA776429C}"/>
                    </a:ext>
                  </a:extLst>
                </p14:cNvPr>
                <p14:cNvContentPartPr/>
                <p14:nvPr/>
              </p14:nvContentPartPr>
              <p14:xfrm>
                <a:off x="12437824" y="3713936"/>
                <a:ext cx="131400" cy="13284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35E3180-43B8-F326-D8C1-414EA776429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2428824" y="3704936"/>
                  <a:ext cx="1490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E59375D-9626-7CBF-FDE0-9FCE583766D8}"/>
                    </a:ext>
                  </a:extLst>
                </p14:cNvPr>
                <p14:cNvContentPartPr/>
                <p14:nvPr/>
              </p14:nvContentPartPr>
              <p14:xfrm>
                <a:off x="12553384" y="3579296"/>
                <a:ext cx="176040" cy="2800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E59375D-9626-7CBF-FDE0-9FCE583766D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2544744" y="3570296"/>
                  <a:ext cx="193680" cy="29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1E21BAB6-7C20-E085-0238-7D9CC72BACF5}"/>
                  </a:ext>
                </a:extLst>
              </p14:cNvPr>
              <p14:cNvContentPartPr/>
              <p14:nvPr/>
            </p14:nvContentPartPr>
            <p14:xfrm>
              <a:off x="8421304" y="4538336"/>
              <a:ext cx="585720" cy="38484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1E21BAB6-7C20-E085-0238-7D9CC72BACF5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412304" y="4529696"/>
                <a:ext cx="603360" cy="40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4C13611-FD3D-0C4A-8B85-D2CB3B449339}"/>
              </a:ext>
            </a:extLst>
          </p:cNvPr>
          <p:cNvGrpSpPr/>
          <p:nvPr/>
        </p:nvGrpSpPr>
        <p:grpSpPr>
          <a:xfrm>
            <a:off x="9023944" y="3790256"/>
            <a:ext cx="523080" cy="350280"/>
            <a:chOff x="9023944" y="3790256"/>
            <a:chExt cx="523080" cy="350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698696D-998C-DB01-6027-836712696438}"/>
                    </a:ext>
                  </a:extLst>
                </p14:cNvPr>
                <p14:cNvContentPartPr/>
                <p14:nvPr/>
              </p14:nvContentPartPr>
              <p14:xfrm>
                <a:off x="9023944" y="3990416"/>
                <a:ext cx="110160" cy="1458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698696D-998C-DB01-6027-83671269643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014944" y="3981416"/>
                  <a:ext cx="1278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334086F-CD31-A209-68E4-71B4B404BA93}"/>
                    </a:ext>
                  </a:extLst>
                </p14:cNvPr>
                <p14:cNvContentPartPr/>
                <p14:nvPr/>
              </p14:nvContentPartPr>
              <p14:xfrm>
                <a:off x="9035104" y="3837776"/>
                <a:ext cx="91440" cy="18180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334086F-CD31-A209-68E4-71B4B404BA9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026104" y="3829136"/>
                  <a:ext cx="1090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16F2C8D-C2A6-122C-787D-A8E0ABD83F36}"/>
                    </a:ext>
                  </a:extLst>
                </p14:cNvPr>
                <p14:cNvContentPartPr/>
                <p14:nvPr/>
              </p14:nvContentPartPr>
              <p14:xfrm>
                <a:off x="9076504" y="3962696"/>
                <a:ext cx="128880" cy="17784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16F2C8D-C2A6-122C-787D-A8E0ABD83F3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067864" y="3953696"/>
                  <a:ext cx="1465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67416AF-7EE4-7DBF-38BA-F1E3B283E6DD}"/>
                    </a:ext>
                  </a:extLst>
                </p14:cNvPr>
                <p14:cNvContentPartPr/>
                <p14:nvPr/>
              </p14:nvContentPartPr>
              <p14:xfrm>
                <a:off x="9231664" y="3967376"/>
                <a:ext cx="125640" cy="11124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67416AF-7EE4-7DBF-38BA-F1E3B283E6D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223024" y="3958376"/>
                  <a:ext cx="14328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C59FD7F-7E9C-74F9-F552-A85F26EAECD1}"/>
                    </a:ext>
                  </a:extLst>
                </p14:cNvPr>
                <p14:cNvContentPartPr/>
                <p14:nvPr/>
              </p14:nvContentPartPr>
              <p14:xfrm>
                <a:off x="9374944" y="3940736"/>
                <a:ext cx="73800" cy="8244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C59FD7F-7E9C-74F9-F552-A85F26EAECD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366304" y="3932096"/>
                  <a:ext cx="914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29C9669-7306-707B-CB26-D7105CDF789A}"/>
                    </a:ext>
                  </a:extLst>
                </p14:cNvPr>
                <p14:cNvContentPartPr/>
                <p14:nvPr/>
              </p14:nvContentPartPr>
              <p14:xfrm>
                <a:off x="9399424" y="3790256"/>
                <a:ext cx="147600" cy="16668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29C9669-7306-707B-CB26-D7105CDF789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390424" y="3781616"/>
                  <a:ext cx="165240" cy="18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EA86FA9-356E-BA28-CD60-72CF9BCB7DEF}"/>
              </a:ext>
            </a:extLst>
          </p:cNvPr>
          <p:cNvGrpSpPr/>
          <p:nvPr/>
        </p:nvGrpSpPr>
        <p:grpSpPr>
          <a:xfrm>
            <a:off x="9519664" y="3139736"/>
            <a:ext cx="717480" cy="502200"/>
            <a:chOff x="9519664" y="3139736"/>
            <a:chExt cx="717480" cy="502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7CCCB57-6FBB-17F5-97DB-F9CC23120901}"/>
                    </a:ext>
                  </a:extLst>
                </p14:cNvPr>
                <p14:cNvContentPartPr/>
                <p14:nvPr/>
              </p14:nvContentPartPr>
              <p14:xfrm>
                <a:off x="9519664" y="3578216"/>
                <a:ext cx="48600" cy="6372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7CCCB57-6FBB-17F5-97DB-F9CC2312090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511024" y="3569576"/>
                  <a:ext cx="662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A6ED42F-E86B-0471-486E-6C33448903DE}"/>
                    </a:ext>
                  </a:extLst>
                </p14:cNvPr>
                <p14:cNvContentPartPr/>
                <p14:nvPr/>
              </p14:nvContentPartPr>
              <p14:xfrm>
                <a:off x="9593104" y="3370856"/>
                <a:ext cx="266760" cy="24048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A6ED42F-E86B-0471-486E-6C33448903D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584104" y="3362216"/>
                  <a:ext cx="2844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0EC28B8-BD0B-E4D5-9BB9-690FC5DF1B71}"/>
                    </a:ext>
                  </a:extLst>
                </p14:cNvPr>
                <p14:cNvContentPartPr/>
                <p14:nvPr/>
              </p14:nvContentPartPr>
              <p14:xfrm>
                <a:off x="9898744" y="3411896"/>
                <a:ext cx="87840" cy="9360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0EC28B8-BD0B-E4D5-9BB9-690FC5DF1B7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889744" y="3402896"/>
                  <a:ext cx="10548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3DBD3408-0EA5-C2D7-59EE-918D0821C562}"/>
                    </a:ext>
                  </a:extLst>
                </p14:cNvPr>
                <p14:cNvContentPartPr/>
                <p14:nvPr/>
              </p14:nvContentPartPr>
              <p14:xfrm>
                <a:off x="9993424" y="3293816"/>
                <a:ext cx="132480" cy="1414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3DBD3408-0EA5-C2D7-59EE-918D0821C56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984424" y="3284816"/>
                  <a:ext cx="1501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4579E6B-0EFC-9A89-ECAB-35866B843F3B}"/>
                    </a:ext>
                  </a:extLst>
                </p14:cNvPr>
                <p14:cNvContentPartPr/>
                <p14:nvPr/>
              </p14:nvContentPartPr>
              <p14:xfrm>
                <a:off x="10015744" y="3222176"/>
                <a:ext cx="211680" cy="19188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4579E6B-0EFC-9A89-ECAB-35866B843F3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007104" y="3213536"/>
                  <a:ext cx="2293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8514C22-E4FC-9D0A-02CD-8D5F0E00A9DF}"/>
                    </a:ext>
                  </a:extLst>
                </p14:cNvPr>
                <p14:cNvContentPartPr/>
                <p14:nvPr/>
              </p14:nvContentPartPr>
              <p14:xfrm>
                <a:off x="10058584" y="3139736"/>
                <a:ext cx="178560" cy="12780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8514C22-E4FC-9D0A-02CD-8D5F0E00A9D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049944" y="3130736"/>
                  <a:ext cx="196200" cy="14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B9DF48-20B7-0D7B-4B03-90E04B69A2B0}"/>
                  </a:ext>
                </a:extLst>
              </p14:cNvPr>
              <p14:cNvContentPartPr/>
              <p14:nvPr/>
            </p14:nvContentPartPr>
            <p14:xfrm>
              <a:off x="2648344" y="1473296"/>
              <a:ext cx="1976040" cy="102276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B9DF48-20B7-0D7B-4B03-90E04B69A2B0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639704" y="1464656"/>
                <a:ext cx="1993680" cy="10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5CAE9FC7-62C7-DAA9-5C96-359EFA8A22E1}"/>
                  </a:ext>
                </a:extLst>
              </p14:cNvPr>
              <p14:cNvContentPartPr/>
              <p14:nvPr/>
            </p14:nvContentPartPr>
            <p14:xfrm>
              <a:off x="8806864" y="4854416"/>
              <a:ext cx="14040" cy="576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5CAE9FC7-62C7-DAA9-5C96-359EFA8A22E1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8797864" y="4845416"/>
                <a:ext cx="316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88AC15EA-8EDF-58F5-0061-5F716FD9296E}"/>
                  </a:ext>
                </a:extLst>
              </p14:cNvPr>
              <p14:cNvContentPartPr/>
              <p14:nvPr/>
            </p14:nvContentPartPr>
            <p14:xfrm>
              <a:off x="1070104" y="4139096"/>
              <a:ext cx="598680" cy="45576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88AC15EA-8EDF-58F5-0061-5F716FD9296E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061464" y="4130456"/>
                <a:ext cx="616320" cy="47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3" name="Group 172">
            <a:extLst>
              <a:ext uri="{FF2B5EF4-FFF2-40B4-BE49-F238E27FC236}">
                <a16:creationId xmlns:a16="http://schemas.microsoft.com/office/drawing/2014/main" id="{1FC6BB33-519C-D9E9-8C19-B66A145A5759}"/>
              </a:ext>
            </a:extLst>
          </p:cNvPr>
          <p:cNvGrpSpPr/>
          <p:nvPr/>
        </p:nvGrpSpPr>
        <p:grpSpPr>
          <a:xfrm>
            <a:off x="9393304" y="4797536"/>
            <a:ext cx="3234960" cy="1756800"/>
            <a:chOff x="9393304" y="4797536"/>
            <a:chExt cx="3234960" cy="1756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9333957-AFFE-AAFF-FB8B-53B13E53D9CB}"/>
                    </a:ext>
                  </a:extLst>
                </p14:cNvPr>
                <p14:cNvContentPartPr/>
                <p14:nvPr/>
              </p14:nvContentPartPr>
              <p14:xfrm>
                <a:off x="9393304" y="5435096"/>
                <a:ext cx="123840" cy="1508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9333957-AFFE-AAFF-FB8B-53B13E53D9C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384664" y="5426096"/>
                  <a:ext cx="1414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96566CD-793E-9564-87C9-60CF8465048A}"/>
                    </a:ext>
                  </a:extLst>
                </p14:cNvPr>
                <p14:cNvContentPartPr/>
                <p14:nvPr/>
              </p14:nvContentPartPr>
              <p14:xfrm>
                <a:off x="9831784" y="5209736"/>
                <a:ext cx="123120" cy="1386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96566CD-793E-9564-87C9-60CF8465048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822784" y="5201096"/>
                  <a:ext cx="1407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89ADFCC-EC6F-1D85-C3EE-3DF90AB1E221}"/>
                    </a:ext>
                  </a:extLst>
                </p14:cNvPr>
                <p14:cNvContentPartPr/>
                <p14:nvPr/>
              </p14:nvContentPartPr>
              <p14:xfrm>
                <a:off x="10427584" y="4964576"/>
                <a:ext cx="104040" cy="1821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89ADFCC-EC6F-1D85-C3EE-3DF90AB1E22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418944" y="4955576"/>
                  <a:ext cx="1216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C274CC7-7EF9-5799-772D-7673E1C0C1C0}"/>
                    </a:ext>
                  </a:extLst>
                </p14:cNvPr>
                <p14:cNvContentPartPr/>
                <p14:nvPr/>
              </p14:nvContentPartPr>
              <p14:xfrm>
                <a:off x="10420384" y="5045576"/>
                <a:ext cx="160200" cy="3060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C274CC7-7EF9-5799-772D-7673E1C0C1C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411384" y="5036936"/>
                  <a:ext cx="1778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9BD053E-09AA-91B9-C767-3C8344627B4A}"/>
                    </a:ext>
                  </a:extLst>
                </p14:cNvPr>
                <p14:cNvContentPartPr/>
                <p14:nvPr/>
              </p14:nvContentPartPr>
              <p14:xfrm>
                <a:off x="10898104" y="4898336"/>
                <a:ext cx="162000" cy="14220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9BD053E-09AA-91B9-C767-3C8344627B4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889464" y="4889696"/>
                  <a:ext cx="1796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665D3D1-1826-CAB1-8C38-5DD1E8AD6EDF}"/>
                    </a:ext>
                  </a:extLst>
                </p14:cNvPr>
                <p14:cNvContentPartPr/>
                <p14:nvPr/>
              </p14:nvContentPartPr>
              <p14:xfrm>
                <a:off x="11551504" y="4837856"/>
                <a:ext cx="100080" cy="1436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665D3D1-1826-CAB1-8C38-5DD1E8AD6ED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1542864" y="4828856"/>
                  <a:ext cx="1177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8F54949-B071-1947-64B6-3A53C67DBB80}"/>
                    </a:ext>
                  </a:extLst>
                </p14:cNvPr>
                <p14:cNvContentPartPr/>
                <p14:nvPr/>
              </p14:nvContentPartPr>
              <p14:xfrm>
                <a:off x="11569504" y="4814096"/>
                <a:ext cx="387720" cy="1098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8F54949-B071-1947-64B6-3A53C67DBB8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1560504" y="4805096"/>
                  <a:ext cx="4053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C7A198-28EF-79D5-E16D-BB80EACF49BB}"/>
                    </a:ext>
                  </a:extLst>
                </p14:cNvPr>
                <p14:cNvContentPartPr/>
                <p14:nvPr/>
              </p14:nvContentPartPr>
              <p14:xfrm>
                <a:off x="11916544" y="4797536"/>
                <a:ext cx="286200" cy="1303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C7A198-28EF-79D5-E16D-BB80EACF49B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1907904" y="4788536"/>
                  <a:ext cx="3038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B206F4C-2FB5-8A96-6DE4-57DCF8B30BCB}"/>
                    </a:ext>
                  </a:extLst>
                </p14:cNvPr>
                <p14:cNvContentPartPr/>
                <p14:nvPr/>
              </p14:nvContentPartPr>
              <p14:xfrm>
                <a:off x="12164584" y="4858376"/>
                <a:ext cx="135000" cy="590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B206F4C-2FB5-8A96-6DE4-57DCF8B30BC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2155944" y="4849376"/>
                  <a:ext cx="1526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1CD31CC-5839-249E-256A-B0280444E5F5}"/>
                    </a:ext>
                  </a:extLst>
                </p14:cNvPr>
                <p14:cNvContentPartPr/>
                <p14:nvPr/>
              </p14:nvContentPartPr>
              <p14:xfrm>
                <a:off x="9535864" y="6048176"/>
                <a:ext cx="160560" cy="1497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1CD31CC-5839-249E-256A-B0280444E5F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527224" y="6039176"/>
                  <a:ext cx="1782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FBB1083-9245-A7D1-23F7-2553787AEDD1}"/>
                    </a:ext>
                  </a:extLst>
                </p14:cNvPr>
                <p14:cNvContentPartPr/>
                <p14:nvPr/>
              </p14:nvContentPartPr>
              <p14:xfrm>
                <a:off x="9636304" y="5873576"/>
                <a:ext cx="162720" cy="15156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FBB1083-9245-A7D1-23F7-2553787AEDD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627664" y="5864936"/>
                  <a:ext cx="1803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C88F587-41DF-24AA-456A-C7502A4CF5E7}"/>
                    </a:ext>
                  </a:extLst>
                </p14:cNvPr>
                <p14:cNvContentPartPr/>
                <p14:nvPr/>
              </p14:nvContentPartPr>
              <p14:xfrm>
                <a:off x="9809104" y="5904176"/>
                <a:ext cx="103320" cy="7092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C88F587-41DF-24AA-456A-C7502A4CF5E7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800464" y="5895176"/>
                  <a:ext cx="1209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F4662BF-4879-7D29-EC4F-E7C11845E8A5}"/>
                    </a:ext>
                  </a:extLst>
                </p14:cNvPr>
                <p14:cNvContentPartPr/>
                <p14:nvPr/>
              </p14:nvContentPartPr>
              <p14:xfrm>
                <a:off x="9922864" y="5840816"/>
                <a:ext cx="113760" cy="9468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F4662BF-4879-7D29-EC4F-E7C11845E8A5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913864" y="5831816"/>
                  <a:ext cx="1314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83E63C7-913B-67D6-62D1-D806FB791AB0}"/>
                    </a:ext>
                  </a:extLst>
                </p14:cNvPr>
                <p14:cNvContentPartPr/>
                <p14:nvPr/>
              </p14:nvContentPartPr>
              <p14:xfrm>
                <a:off x="10238584" y="5531936"/>
                <a:ext cx="217800" cy="33912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83E63C7-913B-67D6-62D1-D806FB791AB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229584" y="5523296"/>
                  <a:ext cx="23544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2AC7DFC-F0AC-2678-4CE3-56053F071087}"/>
                    </a:ext>
                  </a:extLst>
                </p14:cNvPr>
                <p14:cNvContentPartPr/>
                <p14:nvPr/>
              </p14:nvContentPartPr>
              <p14:xfrm>
                <a:off x="10399504" y="5615816"/>
                <a:ext cx="114840" cy="10548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2AC7DFC-F0AC-2678-4CE3-56053F07108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390864" y="5607176"/>
                  <a:ext cx="1324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32731A6-DAAD-1ECE-EF8F-36A4B1D8BDD3}"/>
                    </a:ext>
                  </a:extLst>
                </p14:cNvPr>
                <p14:cNvContentPartPr/>
                <p14:nvPr/>
              </p14:nvContentPartPr>
              <p14:xfrm>
                <a:off x="10460704" y="5460296"/>
                <a:ext cx="190440" cy="22716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32731A6-DAAD-1ECE-EF8F-36A4B1D8BDD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451704" y="5451296"/>
                  <a:ext cx="2080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09EA9D4-4073-5CB7-ED4B-DCF53FE3D4FF}"/>
                    </a:ext>
                  </a:extLst>
                </p14:cNvPr>
                <p14:cNvContentPartPr/>
                <p14:nvPr/>
              </p14:nvContentPartPr>
              <p14:xfrm>
                <a:off x="10784704" y="5433656"/>
                <a:ext cx="77400" cy="4788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09EA9D4-4073-5CB7-ED4B-DCF53FE3D4F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775704" y="5425016"/>
                  <a:ext cx="950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B28704E-DFB6-5A39-6729-A80D3B0B08C8}"/>
                    </a:ext>
                  </a:extLst>
                </p14:cNvPr>
                <p14:cNvContentPartPr/>
                <p14:nvPr/>
              </p14:nvContentPartPr>
              <p14:xfrm>
                <a:off x="10833664" y="5459576"/>
                <a:ext cx="113760" cy="8136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B28704E-DFB6-5A39-6729-A80D3B0B08C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824664" y="5450576"/>
                  <a:ext cx="1314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FF0FA4A-9187-57B2-E357-4CDDA80C7FCF}"/>
                    </a:ext>
                  </a:extLst>
                </p14:cNvPr>
                <p14:cNvContentPartPr/>
                <p14:nvPr/>
              </p14:nvContentPartPr>
              <p14:xfrm>
                <a:off x="10943824" y="5329976"/>
                <a:ext cx="138960" cy="11916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FF0FA4A-9187-57B2-E357-4CDDA80C7FCF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934824" y="5321336"/>
                  <a:ext cx="1566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E8E2C05-1756-CED2-74D8-D80768BE65F2}"/>
                    </a:ext>
                  </a:extLst>
                </p14:cNvPr>
                <p14:cNvContentPartPr/>
                <p14:nvPr/>
              </p14:nvContentPartPr>
              <p14:xfrm>
                <a:off x="11028064" y="5271296"/>
                <a:ext cx="140040" cy="1555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E8E2C05-1756-CED2-74D8-D80768BE65F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019064" y="5262656"/>
                  <a:ext cx="1576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918C0B1-6684-E16C-0A95-B42FAE015DF0}"/>
                    </a:ext>
                  </a:extLst>
                </p14:cNvPr>
                <p14:cNvContentPartPr/>
                <p14:nvPr/>
              </p14:nvContentPartPr>
              <p14:xfrm>
                <a:off x="11217784" y="5307296"/>
                <a:ext cx="226800" cy="12960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918C0B1-6684-E16C-0A95-B42FAE015DF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208784" y="5298656"/>
                  <a:ext cx="2444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F951724-060B-4952-9E32-9667369E551E}"/>
                    </a:ext>
                  </a:extLst>
                </p14:cNvPr>
                <p14:cNvContentPartPr/>
                <p14:nvPr/>
              </p14:nvContentPartPr>
              <p14:xfrm>
                <a:off x="11492104" y="5330696"/>
                <a:ext cx="3600" cy="1404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F951724-060B-4952-9E32-9667369E551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1483464" y="5322056"/>
                  <a:ext cx="212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EBCE75C-9437-FCC7-66BB-B127875245E4}"/>
                    </a:ext>
                  </a:extLst>
                </p14:cNvPr>
                <p14:cNvContentPartPr/>
                <p14:nvPr/>
              </p14:nvContentPartPr>
              <p14:xfrm>
                <a:off x="10185304" y="6098576"/>
                <a:ext cx="134640" cy="21852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EBCE75C-9437-FCC7-66BB-B127875245E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176304" y="6089936"/>
                  <a:ext cx="1522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697DE60-6DF7-B935-BA6F-93CBAB944D3D}"/>
                    </a:ext>
                  </a:extLst>
                </p14:cNvPr>
                <p14:cNvContentPartPr/>
                <p14:nvPr/>
              </p14:nvContentPartPr>
              <p14:xfrm>
                <a:off x="10335784" y="6131336"/>
                <a:ext cx="111240" cy="6012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697DE60-6DF7-B935-BA6F-93CBAB944D3D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326784" y="6122336"/>
                  <a:ext cx="1288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E7E6DA8-F5A7-60A7-C5F4-E96A1675EADB}"/>
                    </a:ext>
                  </a:extLst>
                </p14:cNvPr>
                <p14:cNvContentPartPr/>
                <p14:nvPr/>
              </p14:nvContentPartPr>
              <p14:xfrm>
                <a:off x="10486264" y="5998496"/>
                <a:ext cx="113040" cy="1634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E7E6DA8-F5A7-60A7-C5F4-E96A1675EAD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477624" y="5989856"/>
                  <a:ext cx="1306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E0B48CA3-CDAC-3A4B-AAF7-6F4CF4087E5C}"/>
                    </a:ext>
                  </a:extLst>
                </p14:cNvPr>
                <p14:cNvContentPartPr/>
                <p14:nvPr/>
              </p14:nvContentPartPr>
              <p14:xfrm>
                <a:off x="10683544" y="6103616"/>
                <a:ext cx="16920" cy="2160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E0B48CA3-CDAC-3A4B-AAF7-6F4CF4087E5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674904" y="6094616"/>
                  <a:ext cx="345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5A25E54-B1B6-7FAD-A596-F3E59722FC10}"/>
                    </a:ext>
                  </a:extLst>
                </p14:cNvPr>
                <p14:cNvContentPartPr/>
                <p14:nvPr/>
              </p14:nvContentPartPr>
              <p14:xfrm>
                <a:off x="10909984" y="5844056"/>
                <a:ext cx="77040" cy="10908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5A25E54-B1B6-7FAD-A596-F3E59722FC1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901344" y="5835416"/>
                  <a:ext cx="946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79BC018-5071-A4B5-D0B9-CCC11C0968FC}"/>
                    </a:ext>
                  </a:extLst>
                </p14:cNvPr>
                <p14:cNvContentPartPr/>
                <p14:nvPr/>
              </p14:nvContentPartPr>
              <p14:xfrm>
                <a:off x="10897024" y="5760536"/>
                <a:ext cx="116640" cy="10476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79BC018-5071-A4B5-D0B9-CCC11C0968F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888024" y="5751536"/>
                  <a:ext cx="1342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BB22B0F-BD0B-CAA7-D70D-ABA16964C6D9}"/>
                    </a:ext>
                  </a:extLst>
                </p14:cNvPr>
                <p14:cNvContentPartPr/>
                <p14:nvPr/>
              </p14:nvContentPartPr>
              <p14:xfrm>
                <a:off x="10952464" y="5842976"/>
                <a:ext cx="154800" cy="1422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BB22B0F-BD0B-CAA7-D70D-ABA16964C6D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0943464" y="5833976"/>
                  <a:ext cx="1724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962AE69-4FE6-62AB-8791-78A117FFC594}"/>
                    </a:ext>
                  </a:extLst>
                </p14:cNvPr>
                <p14:cNvContentPartPr/>
                <p14:nvPr/>
              </p14:nvContentPartPr>
              <p14:xfrm>
                <a:off x="11133184" y="5697536"/>
                <a:ext cx="113760" cy="2113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962AE69-4FE6-62AB-8791-78A117FFC59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124184" y="5688896"/>
                  <a:ext cx="1314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23AFF3E6-4C41-1E1C-77BC-7C0B51C830A6}"/>
                    </a:ext>
                  </a:extLst>
                </p14:cNvPr>
                <p14:cNvContentPartPr/>
                <p14:nvPr/>
              </p14:nvContentPartPr>
              <p14:xfrm>
                <a:off x="10489504" y="6366776"/>
                <a:ext cx="87480" cy="9000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23AFF3E6-4C41-1E1C-77BC-7C0B51C830A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480864" y="6358136"/>
                  <a:ext cx="1051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11AF140-F8B1-5FF5-E3C3-49A755D81F15}"/>
                    </a:ext>
                  </a:extLst>
                </p14:cNvPr>
                <p14:cNvContentPartPr/>
                <p14:nvPr/>
              </p14:nvContentPartPr>
              <p14:xfrm>
                <a:off x="10494904" y="6460736"/>
                <a:ext cx="136080" cy="9360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11AF140-F8B1-5FF5-E3C3-49A755D81F1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486264" y="6451736"/>
                  <a:ext cx="1537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BBC4919-565D-3797-03D6-6710D2779624}"/>
                    </a:ext>
                  </a:extLst>
                </p14:cNvPr>
                <p14:cNvContentPartPr/>
                <p14:nvPr/>
              </p14:nvContentPartPr>
              <p14:xfrm>
                <a:off x="10661584" y="6366776"/>
                <a:ext cx="72360" cy="8748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BBC4919-565D-3797-03D6-6710D277962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652944" y="6357776"/>
                  <a:ext cx="900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824FD300-A98E-4E3E-E87D-73C451C9A8E5}"/>
                    </a:ext>
                  </a:extLst>
                </p14:cNvPr>
                <p14:cNvContentPartPr/>
                <p14:nvPr/>
              </p14:nvContentPartPr>
              <p14:xfrm>
                <a:off x="10807744" y="6281096"/>
                <a:ext cx="9720" cy="3204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824FD300-A98E-4E3E-E87D-73C451C9A8E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0799104" y="6272096"/>
                  <a:ext cx="273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449D2D4-554B-16E1-90C7-B1BBF688D562}"/>
                    </a:ext>
                  </a:extLst>
                </p14:cNvPr>
                <p14:cNvContentPartPr/>
                <p14:nvPr/>
              </p14:nvContentPartPr>
              <p14:xfrm>
                <a:off x="10889104" y="6334376"/>
                <a:ext cx="38520" cy="4392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449D2D4-554B-16E1-90C7-B1BBF688D56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880104" y="6325736"/>
                  <a:ext cx="561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15F47722-872F-DD29-DE70-421BDCF3C3FF}"/>
                    </a:ext>
                  </a:extLst>
                </p14:cNvPr>
                <p14:cNvContentPartPr/>
                <p14:nvPr/>
              </p14:nvContentPartPr>
              <p14:xfrm>
                <a:off x="11217784" y="6130976"/>
                <a:ext cx="56520" cy="11772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15F47722-872F-DD29-DE70-421BDCF3C3F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1209144" y="6122336"/>
                  <a:ext cx="741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FFBC2D9-B15A-2708-3718-DDE4DDD788C6}"/>
                    </a:ext>
                  </a:extLst>
                </p14:cNvPr>
                <p14:cNvContentPartPr/>
                <p14:nvPr/>
              </p14:nvContentPartPr>
              <p14:xfrm>
                <a:off x="11203024" y="6041336"/>
                <a:ext cx="115920" cy="11700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FFBC2D9-B15A-2708-3718-DDE4DDD788C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1194384" y="6032696"/>
                  <a:ext cx="1335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F5B190B-8A8C-BFF1-F56F-C5D3ABE68EC3}"/>
                    </a:ext>
                  </a:extLst>
                </p14:cNvPr>
                <p14:cNvContentPartPr/>
                <p14:nvPr/>
              </p14:nvContentPartPr>
              <p14:xfrm>
                <a:off x="11236144" y="6144296"/>
                <a:ext cx="191160" cy="11988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F5B190B-8A8C-BFF1-F56F-C5D3ABE68EC3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1227144" y="6135656"/>
                  <a:ext cx="2088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D59CA8A8-C027-1A9F-36A4-3CBB71963D36}"/>
                    </a:ext>
                  </a:extLst>
                </p14:cNvPr>
                <p14:cNvContentPartPr/>
                <p14:nvPr/>
              </p14:nvContentPartPr>
              <p14:xfrm>
                <a:off x="11032744" y="5935496"/>
                <a:ext cx="239040" cy="17028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D59CA8A8-C027-1A9F-36A4-3CBB71963D3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024104" y="5926856"/>
                  <a:ext cx="2566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0CBAE686-C8E5-416B-7FD3-D21FB89C0CA2}"/>
                    </a:ext>
                  </a:extLst>
                </p14:cNvPr>
                <p14:cNvContentPartPr/>
                <p14:nvPr/>
              </p14:nvContentPartPr>
              <p14:xfrm>
                <a:off x="11527384" y="5599976"/>
                <a:ext cx="160920" cy="12060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0CBAE686-C8E5-416B-7FD3-D21FB89C0CA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518744" y="5591336"/>
                  <a:ext cx="1785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FD71213-E920-625A-0ADE-645AEBFCB77D}"/>
                    </a:ext>
                  </a:extLst>
                </p14:cNvPr>
                <p14:cNvContentPartPr/>
                <p14:nvPr/>
              </p14:nvContentPartPr>
              <p14:xfrm>
                <a:off x="11796664" y="5532296"/>
                <a:ext cx="82800" cy="5904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FD71213-E920-625A-0ADE-645AEBFCB77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1787664" y="5523296"/>
                  <a:ext cx="1004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C591EF5B-9A7B-0017-F463-B4985D27E113}"/>
                    </a:ext>
                  </a:extLst>
                </p14:cNvPr>
                <p14:cNvContentPartPr/>
                <p14:nvPr/>
              </p14:nvContentPartPr>
              <p14:xfrm>
                <a:off x="11845264" y="5580176"/>
                <a:ext cx="96840" cy="7344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C591EF5B-9A7B-0017-F463-B4985D27E11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1836624" y="5571536"/>
                  <a:ext cx="1144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25C6EE5-A814-ADAA-AC44-999F60B44F71}"/>
                    </a:ext>
                  </a:extLst>
                </p14:cNvPr>
                <p14:cNvContentPartPr/>
                <p14:nvPr/>
              </p14:nvContentPartPr>
              <p14:xfrm>
                <a:off x="11953264" y="5339336"/>
                <a:ext cx="145800" cy="17064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25C6EE5-A814-ADAA-AC44-999F60B44F7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1944624" y="5330336"/>
                  <a:ext cx="1634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CEC8770-2358-0979-3568-81E081DD88F5}"/>
                    </a:ext>
                  </a:extLst>
                </p14:cNvPr>
                <p14:cNvContentPartPr/>
                <p14:nvPr/>
              </p14:nvContentPartPr>
              <p14:xfrm>
                <a:off x="12175744" y="5389016"/>
                <a:ext cx="141120" cy="9756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CEC8770-2358-0979-3568-81E081DD88F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2166744" y="5380016"/>
                  <a:ext cx="15876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0E4F574-CDEB-4C37-4390-B7377D7A8518}"/>
                    </a:ext>
                  </a:extLst>
                </p14:cNvPr>
                <p14:cNvContentPartPr/>
                <p14:nvPr/>
              </p14:nvContentPartPr>
              <p14:xfrm>
                <a:off x="12353584" y="5264816"/>
                <a:ext cx="113040" cy="11304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0E4F574-CDEB-4C37-4390-B7377D7A851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2344584" y="5256176"/>
                  <a:ext cx="13068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751FCCA1-D6EE-6CAA-8541-B1E69753F83D}"/>
                    </a:ext>
                  </a:extLst>
                </p14:cNvPr>
                <p14:cNvContentPartPr/>
                <p14:nvPr/>
              </p14:nvContentPartPr>
              <p14:xfrm>
                <a:off x="12394264" y="5147096"/>
                <a:ext cx="164160" cy="20556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751FCCA1-D6EE-6CAA-8541-B1E69753F83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2385624" y="5138456"/>
                  <a:ext cx="1818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12665CC-E7A1-6BE4-7723-B86732795791}"/>
                    </a:ext>
                  </a:extLst>
                </p14:cNvPr>
                <p14:cNvContentPartPr/>
                <p14:nvPr/>
              </p14:nvContentPartPr>
              <p14:xfrm>
                <a:off x="12490744" y="5209376"/>
                <a:ext cx="137520" cy="3672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12665CC-E7A1-6BE4-7723-B8673279579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2481744" y="5200376"/>
                  <a:ext cx="1551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11E8CC73-FBDF-4B8B-E1A3-6304ED7AA087}"/>
                    </a:ext>
                  </a:extLst>
                </p14:cNvPr>
                <p14:cNvContentPartPr/>
                <p14:nvPr/>
              </p14:nvContentPartPr>
              <p14:xfrm>
                <a:off x="12154144" y="5364896"/>
                <a:ext cx="452880" cy="32472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11E8CC73-FBDF-4B8B-E1A3-6304ED7AA08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2145504" y="5355896"/>
                  <a:ext cx="47052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901B4240-E138-ABA4-259C-CFB1C6B658EF}"/>
                    </a:ext>
                  </a:extLst>
                </p14:cNvPr>
                <p14:cNvContentPartPr/>
                <p14:nvPr/>
              </p14:nvContentPartPr>
              <p14:xfrm>
                <a:off x="12357544" y="5632016"/>
                <a:ext cx="221400" cy="23184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901B4240-E138-ABA4-259C-CFB1C6B658E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2348544" y="5623016"/>
                  <a:ext cx="239040" cy="24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6AD3D1B8-8CFE-268E-5A7B-2A00734C044F}"/>
              </a:ext>
            </a:extLst>
          </p:cNvPr>
          <p:cNvGrpSpPr/>
          <p:nvPr/>
        </p:nvGrpSpPr>
        <p:grpSpPr>
          <a:xfrm>
            <a:off x="8440744" y="4355816"/>
            <a:ext cx="493560" cy="595080"/>
            <a:chOff x="8440744" y="4355816"/>
            <a:chExt cx="493560" cy="595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0895F41-7E38-F5D8-44F9-BAAA2325074A}"/>
                    </a:ext>
                  </a:extLst>
                </p14:cNvPr>
                <p14:cNvContentPartPr/>
                <p14:nvPr/>
              </p14:nvContentPartPr>
              <p14:xfrm>
                <a:off x="8764384" y="4355816"/>
                <a:ext cx="121680" cy="16416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0895F41-7E38-F5D8-44F9-BAAA2325074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755744" y="4347176"/>
                  <a:ext cx="1393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79391B15-BF1A-AD5C-68A4-62E817EEC939}"/>
                    </a:ext>
                  </a:extLst>
                </p14:cNvPr>
                <p14:cNvContentPartPr/>
                <p14:nvPr/>
              </p14:nvContentPartPr>
              <p14:xfrm>
                <a:off x="8850784" y="4441856"/>
                <a:ext cx="83520" cy="8100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79391B15-BF1A-AD5C-68A4-62E817EEC93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842144" y="4432856"/>
                  <a:ext cx="1011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F30D91D4-9579-3617-5270-E3AF425339C5}"/>
                    </a:ext>
                  </a:extLst>
                </p14:cNvPr>
                <p14:cNvContentPartPr/>
                <p14:nvPr/>
              </p14:nvContentPartPr>
              <p14:xfrm>
                <a:off x="8440744" y="4543016"/>
                <a:ext cx="470160" cy="40788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F30D91D4-9579-3617-5270-E3AF425339C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432104" y="4534016"/>
                  <a:ext cx="487800" cy="42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04250FB-FBDF-1914-E269-28F07E2D2659}"/>
              </a:ext>
            </a:extLst>
          </p:cNvPr>
          <p:cNvGrpSpPr/>
          <p:nvPr/>
        </p:nvGrpSpPr>
        <p:grpSpPr>
          <a:xfrm>
            <a:off x="8326264" y="5685656"/>
            <a:ext cx="1087920" cy="1281240"/>
            <a:chOff x="8326264" y="5685656"/>
            <a:chExt cx="1087920" cy="128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8A70D55-5F2B-842A-A08D-40A5A3FBD18C}"/>
                    </a:ext>
                  </a:extLst>
                </p14:cNvPr>
                <p14:cNvContentPartPr/>
                <p14:nvPr/>
              </p14:nvContentPartPr>
              <p14:xfrm>
                <a:off x="8970304" y="6148976"/>
                <a:ext cx="60840" cy="1047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8A70D55-5F2B-842A-A08D-40A5A3FBD18C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961664" y="6140336"/>
                  <a:ext cx="784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6BB0D8E-72DB-5344-875D-95019A1820F1}"/>
                    </a:ext>
                  </a:extLst>
                </p14:cNvPr>
                <p14:cNvContentPartPr/>
                <p14:nvPr/>
              </p14:nvContentPartPr>
              <p14:xfrm>
                <a:off x="8953744" y="6175616"/>
                <a:ext cx="99360" cy="208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6BB0D8E-72DB-5344-875D-95019A1820F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945104" y="6166616"/>
                  <a:ext cx="1170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99D3DC9-9548-DA7B-1681-84B166A80F45}"/>
                    </a:ext>
                  </a:extLst>
                </p14:cNvPr>
                <p14:cNvContentPartPr/>
                <p14:nvPr/>
              </p14:nvContentPartPr>
              <p14:xfrm>
                <a:off x="9092344" y="5892296"/>
                <a:ext cx="12240" cy="810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99D3DC9-9548-DA7B-1681-84B166A80F4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083704" y="5883656"/>
                  <a:ext cx="298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5019352-3289-12D7-522F-7E6085D0D289}"/>
                    </a:ext>
                  </a:extLst>
                </p14:cNvPr>
                <p14:cNvContentPartPr/>
                <p14:nvPr/>
              </p14:nvContentPartPr>
              <p14:xfrm>
                <a:off x="9054904" y="5862776"/>
                <a:ext cx="105840" cy="604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5019352-3289-12D7-522F-7E6085D0D28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9045904" y="5853776"/>
                  <a:ext cx="1234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D62F8B6D-119C-38B9-BD79-53AB3A9EF424}"/>
                    </a:ext>
                  </a:extLst>
                </p14:cNvPr>
                <p14:cNvContentPartPr/>
                <p14:nvPr/>
              </p14:nvContentPartPr>
              <p14:xfrm>
                <a:off x="8326264" y="5905616"/>
                <a:ext cx="474840" cy="3384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D62F8B6D-119C-38B9-BD79-53AB3A9EF42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317264" y="5896616"/>
                  <a:ext cx="4924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6A9F4B1-B3D2-631A-2782-A86645155A45}"/>
                    </a:ext>
                  </a:extLst>
                </p14:cNvPr>
                <p14:cNvContentPartPr/>
                <p14:nvPr/>
              </p14:nvContentPartPr>
              <p14:xfrm>
                <a:off x="8875984" y="5701496"/>
                <a:ext cx="335520" cy="8100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6A9F4B1-B3D2-631A-2782-A86645155A45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866984" y="5692856"/>
                  <a:ext cx="3531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EC0B62B4-56E2-E3D0-A400-0252F6CD4362}"/>
                    </a:ext>
                  </a:extLst>
                </p14:cNvPr>
                <p14:cNvContentPartPr/>
                <p14:nvPr/>
              </p14:nvContentPartPr>
              <p14:xfrm>
                <a:off x="9172264" y="5685656"/>
                <a:ext cx="36720" cy="9000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EC0B62B4-56E2-E3D0-A400-0252F6CD436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163624" y="5677016"/>
                  <a:ext cx="543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808E0129-DCE9-A2E3-C4A5-8E5CAB32C000}"/>
                    </a:ext>
                  </a:extLst>
                </p14:cNvPr>
                <p14:cNvContentPartPr/>
                <p14:nvPr/>
              </p14:nvContentPartPr>
              <p14:xfrm>
                <a:off x="9184864" y="5799416"/>
                <a:ext cx="57960" cy="89820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808E0129-DCE9-A2E3-C4A5-8E5CAB32C00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176224" y="5790416"/>
                  <a:ext cx="75600" cy="91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9D85FF9-86B2-ACDE-962F-03D08FD5CFED}"/>
                    </a:ext>
                  </a:extLst>
                </p14:cNvPr>
                <p14:cNvContentPartPr/>
                <p14:nvPr/>
              </p14:nvContentPartPr>
              <p14:xfrm>
                <a:off x="9162544" y="6626336"/>
                <a:ext cx="51840" cy="5580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9D85FF9-86B2-ACDE-962F-03D08FD5CFE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9153544" y="6617336"/>
                  <a:ext cx="694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0C6C36FA-0262-0998-53F1-673AED03ECBB}"/>
                    </a:ext>
                  </a:extLst>
                </p14:cNvPr>
                <p14:cNvContentPartPr/>
                <p14:nvPr/>
              </p14:nvContentPartPr>
              <p14:xfrm>
                <a:off x="9066064" y="6693656"/>
                <a:ext cx="348120" cy="27324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0C6C36FA-0262-0998-53F1-673AED03ECBB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9057424" y="6684656"/>
                  <a:ext cx="365760" cy="29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D4910A0E-9854-631F-6DE4-180A5D435C89}"/>
              </a:ext>
            </a:extLst>
          </p:cNvPr>
          <p:cNvGrpSpPr/>
          <p:nvPr/>
        </p:nvGrpSpPr>
        <p:grpSpPr>
          <a:xfrm>
            <a:off x="2408944" y="6170936"/>
            <a:ext cx="557280" cy="312120"/>
            <a:chOff x="2408944" y="6170936"/>
            <a:chExt cx="557280" cy="312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6B843CD7-ED48-DC4D-D5CF-18B656F974D5}"/>
                    </a:ext>
                  </a:extLst>
                </p14:cNvPr>
                <p14:cNvContentPartPr/>
                <p14:nvPr/>
              </p14:nvContentPartPr>
              <p14:xfrm>
                <a:off x="2408944" y="6190016"/>
                <a:ext cx="80280" cy="29304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6B843CD7-ED48-DC4D-D5CF-18B656F974D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399944" y="6181376"/>
                  <a:ext cx="9792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56050AA5-EF35-2EA4-974D-88E0AA30C23E}"/>
                    </a:ext>
                  </a:extLst>
                </p14:cNvPr>
                <p14:cNvContentPartPr/>
                <p14:nvPr/>
              </p14:nvContentPartPr>
              <p14:xfrm>
                <a:off x="2461864" y="6170936"/>
                <a:ext cx="219600" cy="25488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56050AA5-EF35-2EA4-974D-88E0AA30C23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452864" y="6161936"/>
                  <a:ext cx="2372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53DE9E55-B97C-C350-AB00-38DAAADADC8C}"/>
                    </a:ext>
                  </a:extLst>
                </p14:cNvPr>
                <p14:cNvContentPartPr/>
                <p14:nvPr/>
              </p14:nvContentPartPr>
              <p14:xfrm>
                <a:off x="2757424" y="6284696"/>
                <a:ext cx="41400" cy="18576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53DE9E55-B97C-C350-AB00-38DAAADADC8C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748424" y="6276056"/>
                  <a:ext cx="590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280D5E52-BC42-BE8D-7F0D-11717375BF48}"/>
                    </a:ext>
                  </a:extLst>
                </p14:cNvPr>
                <p14:cNvContentPartPr/>
                <p14:nvPr/>
              </p14:nvContentPartPr>
              <p14:xfrm>
                <a:off x="2768224" y="6274256"/>
                <a:ext cx="198000" cy="14472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280D5E52-BC42-BE8D-7F0D-11717375BF48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2759584" y="6265616"/>
                  <a:ext cx="215640" cy="16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574875E-6D5E-27B4-6B08-EED4DB8A1612}"/>
              </a:ext>
            </a:extLst>
          </p:cNvPr>
          <p:cNvGrpSpPr/>
          <p:nvPr/>
        </p:nvGrpSpPr>
        <p:grpSpPr>
          <a:xfrm>
            <a:off x="3334864" y="6143936"/>
            <a:ext cx="130680" cy="153360"/>
            <a:chOff x="3334864" y="6143936"/>
            <a:chExt cx="130680" cy="153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7AABC7E-4172-DDD9-73B9-0CAE65C3C515}"/>
                    </a:ext>
                  </a:extLst>
                </p14:cNvPr>
                <p14:cNvContentPartPr/>
                <p14:nvPr/>
              </p14:nvContentPartPr>
              <p14:xfrm>
                <a:off x="3334864" y="6143936"/>
                <a:ext cx="58320" cy="4716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7AABC7E-4172-DDD9-73B9-0CAE65C3C515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3325864" y="6134936"/>
                  <a:ext cx="759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11C96FE4-3477-8EDB-A762-A887D28AB02D}"/>
                    </a:ext>
                  </a:extLst>
                </p14:cNvPr>
                <p14:cNvContentPartPr/>
                <p14:nvPr/>
              </p14:nvContentPartPr>
              <p14:xfrm>
                <a:off x="3403984" y="6274616"/>
                <a:ext cx="61560" cy="2268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11C96FE4-3477-8EDB-A762-A887D28AB02D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3395344" y="6265616"/>
                  <a:ext cx="79200" cy="4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88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BAC3A58E-ABFC-032B-DD0E-331C4174CEC0}"/>
                  </a:ext>
                </a:extLst>
              </p14:cNvPr>
              <p14:cNvContentPartPr/>
              <p14:nvPr/>
            </p14:nvContentPartPr>
            <p14:xfrm>
              <a:off x="3724024" y="6121976"/>
              <a:ext cx="417960" cy="200160"/>
            </p14:xfrm>
          </p:contentPart>
        </mc:Choice>
        <mc:Fallback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BAC3A58E-ABFC-032B-DD0E-331C4174CEC0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3715024" y="6113336"/>
                <a:ext cx="43560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0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E37C5F14-A600-C90C-62AC-C30B634988CA}"/>
                  </a:ext>
                </a:extLst>
              </p14:cNvPr>
              <p14:cNvContentPartPr/>
              <p14:nvPr/>
            </p14:nvContentPartPr>
            <p14:xfrm>
              <a:off x="4103464" y="6070496"/>
              <a:ext cx="160920" cy="142200"/>
            </p14:xfrm>
          </p:contentPart>
        </mc:Choice>
        <mc:Fallback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E37C5F14-A600-C90C-62AC-C30B634988CA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4094824" y="6061496"/>
                <a:ext cx="1785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2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2B883884-836A-0E43-D8CF-02C3BFD0E5B4}"/>
                  </a:ext>
                </a:extLst>
              </p14:cNvPr>
              <p14:cNvContentPartPr/>
              <p14:nvPr/>
            </p14:nvContentPartPr>
            <p14:xfrm>
              <a:off x="4277344" y="5885456"/>
              <a:ext cx="657000" cy="299520"/>
            </p14:xfrm>
          </p:contentPart>
        </mc:Choice>
        <mc:Fallback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2B883884-836A-0E43-D8CF-02C3BFD0E5B4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4268704" y="5876456"/>
                <a:ext cx="67464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4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C48BE768-5D4D-E53B-A2D2-2715A9C99605}"/>
                  </a:ext>
                </a:extLst>
              </p14:cNvPr>
              <p14:cNvContentPartPr/>
              <p14:nvPr/>
            </p14:nvContentPartPr>
            <p14:xfrm>
              <a:off x="3946864" y="6677816"/>
              <a:ext cx="132120" cy="117720"/>
            </p14:xfrm>
          </p:contentPart>
        </mc:Choice>
        <mc:Fallback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C48BE768-5D4D-E53B-A2D2-2715A9C99605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3937864" y="6668816"/>
                <a:ext cx="14976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6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614F6F59-53E1-6E3E-3AA0-512DE62BF676}"/>
                  </a:ext>
                </a:extLst>
              </p14:cNvPr>
              <p14:cNvContentPartPr/>
              <p14:nvPr/>
            </p14:nvContentPartPr>
            <p14:xfrm>
              <a:off x="4143064" y="6385856"/>
              <a:ext cx="84960" cy="339120"/>
            </p14:xfrm>
          </p:contentPart>
        </mc:Choice>
        <mc:Fallback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614F6F59-53E1-6E3E-3AA0-512DE62BF676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4134424" y="6377216"/>
                <a:ext cx="10260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8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CFEAFFA8-88E1-3E6E-B2E5-686ACB1527AF}"/>
                  </a:ext>
                </a:extLst>
              </p14:cNvPr>
              <p14:cNvContentPartPr/>
              <p14:nvPr/>
            </p14:nvContentPartPr>
            <p14:xfrm>
              <a:off x="4142704" y="6308096"/>
              <a:ext cx="228600" cy="371160"/>
            </p14:xfrm>
          </p:contentPart>
        </mc:Choice>
        <mc:Fallback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CFEAFFA8-88E1-3E6E-B2E5-686ACB1527AF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4133704" y="6299456"/>
                <a:ext cx="24624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0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CE501292-86A5-E52B-FE22-5C4E01B59DA8}"/>
                  </a:ext>
                </a:extLst>
              </p14:cNvPr>
              <p14:cNvContentPartPr/>
              <p14:nvPr/>
            </p14:nvContentPartPr>
            <p14:xfrm>
              <a:off x="4366264" y="6471176"/>
              <a:ext cx="101880" cy="103320"/>
            </p14:xfrm>
          </p:contentPart>
        </mc:Choice>
        <mc:Fallback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CE501292-86A5-E52B-FE22-5C4E01B59DA8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4357624" y="6462176"/>
                <a:ext cx="11952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2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250A830B-BF4A-D50C-A678-1618256684D0}"/>
                  </a:ext>
                </a:extLst>
              </p14:cNvPr>
              <p14:cNvContentPartPr/>
              <p14:nvPr/>
            </p14:nvContentPartPr>
            <p14:xfrm>
              <a:off x="4504144" y="6427976"/>
              <a:ext cx="237960" cy="135000"/>
            </p14:xfrm>
          </p:contentPart>
        </mc:Choice>
        <mc:Fallback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250A830B-BF4A-D50C-A678-1618256684D0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4495504" y="6418976"/>
                <a:ext cx="25560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4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EC198E28-CEAB-BD58-8103-2AE988725DB6}"/>
                  </a:ext>
                </a:extLst>
              </p14:cNvPr>
              <p14:cNvContentPartPr/>
              <p14:nvPr/>
            </p14:nvContentPartPr>
            <p14:xfrm>
              <a:off x="4657504" y="6211256"/>
              <a:ext cx="144360" cy="248400"/>
            </p14:xfrm>
          </p:contentPart>
        </mc:Choice>
        <mc:Fallback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EC198E28-CEAB-BD58-8103-2AE988725DB6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4648504" y="6202256"/>
                <a:ext cx="16200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6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03AB66C8-7A63-3C47-1C1E-6CB0C7FEFAA3}"/>
                  </a:ext>
                </a:extLst>
              </p14:cNvPr>
              <p14:cNvContentPartPr/>
              <p14:nvPr/>
            </p14:nvContentPartPr>
            <p14:xfrm>
              <a:off x="4742464" y="6345176"/>
              <a:ext cx="60480" cy="39240"/>
            </p14:xfrm>
          </p:contentPart>
        </mc:Choice>
        <mc:Fallback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03AB66C8-7A63-3C47-1C1E-6CB0C7FEFAA3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4733824" y="6336176"/>
                <a:ext cx="781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8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5AA742E1-D45D-B2ED-BF09-C1062D5E8ABA}"/>
                  </a:ext>
                </a:extLst>
              </p14:cNvPr>
              <p14:cNvContentPartPr/>
              <p14:nvPr/>
            </p14:nvContentPartPr>
            <p14:xfrm>
              <a:off x="4847584" y="6327896"/>
              <a:ext cx="274320" cy="254880"/>
            </p14:xfrm>
          </p:contentPart>
        </mc:Choice>
        <mc:Fallback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5AA742E1-D45D-B2ED-BF09-C1062D5E8ABA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4838584" y="6319256"/>
                <a:ext cx="291960" cy="27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8" name="Group 227">
            <a:extLst>
              <a:ext uri="{FF2B5EF4-FFF2-40B4-BE49-F238E27FC236}">
                <a16:creationId xmlns:a16="http://schemas.microsoft.com/office/drawing/2014/main" id="{36E0AF2D-A749-FAC5-5FD3-0098F021FB35}"/>
              </a:ext>
            </a:extLst>
          </p:cNvPr>
          <p:cNvGrpSpPr/>
          <p:nvPr/>
        </p:nvGrpSpPr>
        <p:grpSpPr>
          <a:xfrm>
            <a:off x="5288224" y="5598536"/>
            <a:ext cx="2645640" cy="1344960"/>
            <a:chOff x="5288224" y="5598536"/>
            <a:chExt cx="2645640" cy="1344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9E64A1E8-94EB-4A76-9F15-25DEFFA0BBD6}"/>
                    </a:ext>
                  </a:extLst>
                </p14:cNvPr>
                <p14:cNvContentPartPr/>
                <p14:nvPr/>
              </p14:nvContentPartPr>
              <p14:xfrm>
                <a:off x="5288224" y="5715176"/>
                <a:ext cx="211680" cy="30312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9E64A1E8-94EB-4A76-9F15-25DEFFA0BBD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279584" y="5706176"/>
                  <a:ext cx="22932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9CE6AABA-82B3-AA59-2C08-8FEDF2A995F5}"/>
                    </a:ext>
                  </a:extLst>
                </p14:cNvPr>
                <p14:cNvContentPartPr/>
                <p14:nvPr/>
              </p14:nvContentPartPr>
              <p14:xfrm>
                <a:off x="5673424" y="5598536"/>
                <a:ext cx="248400" cy="37836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9CE6AABA-82B3-AA59-2C08-8FEDF2A995F5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664424" y="5589896"/>
                  <a:ext cx="26604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101629A-F9B4-E09F-9C63-9B3D892A8278}"/>
                    </a:ext>
                  </a:extLst>
                </p14:cNvPr>
                <p14:cNvContentPartPr/>
                <p14:nvPr/>
              </p14:nvContentPartPr>
              <p14:xfrm>
                <a:off x="5899864" y="5702216"/>
                <a:ext cx="146880" cy="16308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101629A-F9B4-E09F-9C63-9B3D892A827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5891224" y="5693576"/>
                  <a:ext cx="1645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D47DB681-ED48-53E0-FE67-94F997637FC6}"/>
                    </a:ext>
                  </a:extLst>
                </p14:cNvPr>
                <p14:cNvContentPartPr/>
                <p14:nvPr/>
              </p14:nvContentPartPr>
              <p14:xfrm>
                <a:off x="6041344" y="5599256"/>
                <a:ext cx="176400" cy="26640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47DB681-ED48-53E0-FE67-94F997637FC6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032704" y="5590616"/>
                  <a:ext cx="19404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F5110599-D915-1757-A405-B9D0BB151273}"/>
                    </a:ext>
                  </a:extLst>
                </p14:cNvPr>
                <p14:cNvContentPartPr/>
                <p14:nvPr/>
              </p14:nvContentPartPr>
              <p14:xfrm>
                <a:off x="5678464" y="6511496"/>
                <a:ext cx="248760" cy="43200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F5110599-D915-1757-A405-B9D0BB151273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5669824" y="6502496"/>
                  <a:ext cx="26640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8C42DEB-6DEE-682F-6A61-4BA00920D7A5}"/>
                    </a:ext>
                  </a:extLst>
                </p14:cNvPr>
                <p14:cNvContentPartPr/>
                <p14:nvPr/>
              </p14:nvContentPartPr>
              <p14:xfrm>
                <a:off x="5943784" y="6508256"/>
                <a:ext cx="170280" cy="13824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8C42DEB-6DEE-682F-6A61-4BA00920D7A5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5934784" y="6499256"/>
                  <a:ext cx="1879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727D9B2A-AF05-82BF-9ADB-A0B815A51267}"/>
                    </a:ext>
                  </a:extLst>
                </p14:cNvPr>
                <p14:cNvContentPartPr/>
                <p14:nvPr/>
              </p14:nvContentPartPr>
              <p14:xfrm>
                <a:off x="6145744" y="6265976"/>
                <a:ext cx="124560" cy="19080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727D9B2A-AF05-82BF-9ADB-A0B815A51267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136744" y="6256976"/>
                  <a:ext cx="1422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22239B17-1C7E-EF51-7705-7DAB9243F8C1}"/>
                    </a:ext>
                  </a:extLst>
                </p14:cNvPr>
                <p14:cNvContentPartPr/>
                <p14:nvPr/>
              </p14:nvContentPartPr>
              <p14:xfrm>
                <a:off x="6229624" y="6220256"/>
                <a:ext cx="142200" cy="203040"/>
              </p14:xfrm>
            </p:contentPart>
          </mc:Choice>
          <mc:Fallback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22239B17-1C7E-EF51-7705-7DAB9243F8C1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220984" y="6211616"/>
                  <a:ext cx="1598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DEBCDE4E-55D3-6E53-2E81-A3A421B261C2}"/>
                    </a:ext>
                  </a:extLst>
                </p14:cNvPr>
                <p14:cNvContentPartPr/>
                <p14:nvPr/>
              </p14:nvContentPartPr>
              <p14:xfrm>
                <a:off x="6420784" y="6188576"/>
                <a:ext cx="145440" cy="185760"/>
              </p14:xfrm>
            </p:contentPart>
          </mc:Choice>
          <mc:Fallback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EBCDE4E-55D3-6E53-2E81-A3A421B261C2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412144" y="6179576"/>
                  <a:ext cx="1630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EB0D481D-8E7F-0CAE-1EEC-34978F173BE0}"/>
                    </a:ext>
                  </a:extLst>
                </p14:cNvPr>
                <p14:cNvContentPartPr/>
                <p14:nvPr/>
              </p14:nvContentPartPr>
              <p14:xfrm>
                <a:off x="6616264" y="5922176"/>
                <a:ext cx="101160" cy="7164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EB0D481D-8E7F-0CAE-1EEC-34978F173BE0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607264" y="5913176"/>
                  <a:ext cx="11880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50EA8DA6-C634-3550-5565-EDDF1F5D61A9}"/>
                    </a:ext>
                  </a:extLst>
                </p14:cNvPr>
                <p14:cNvContentPartPr/>
                <p14:nvPr/>
              </p14:nvContentPartPr>
              <p14:xfrm>
                <a:off x="6719944" y="5970056"/>
                <a:ext cx="87480" cy="6948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50EA8DA6-C634-3550-5565-EDDF1F5D61A9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6710944" y="5961416"/>
                  <a:ext cx="1051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FB2C50E-75A6-5946-DA86-1A6D69726E4E}"/>
                    </a:ext>
                  </a:extLst>
                </p14:cNvPr>
                <p14:cNvContentPartPr/>
                <p14:nvPr/>
              </p14:nvContentPartPr>
              <p14:xfrm>
                <a:off x="6290104" y="6687536"/>
                <a:ext cx="349200" cy="223920"/>
              </p14:xfrm>
            </p:contentPart>
          </mc:Choice>
          <mc:Fallback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FB2C50E-75A6-5946-DA86-1A6D69726E4E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281464" y="6678896"/>
                  <a:ext cx="3668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89399FAF-7D9B-BFA6-FACA-F4FA5057C2A0}"/>
                    </a:ext>
                  </a:extLst>
                </p14:cNvPr>
                <p14:cNvContentPartPr/>
                <p14:nvPr/>
              </p14:nvContentPartPr>
              <p14:xfrm>
                <a:off x="6525904" y="6610856"/>
                <a:ext cx="69120" cy="7560"/>
              </p14:xfrm>
            </p:contentPart>
          </mc:Choice>
          <mc:Fallback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89399FAF-7D9B-BFA6-FACA-F4FA5057C2A0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516904" y="6602216"/>
                  <a:ext cx="867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B32C14CE-6BFC-9895-BD13-E9EB8245E6D8}"/>
                    </a:ext>
                  </a:extLst>
                </p14:cNvPr>
                <p14:cNvContentPartPr/>
                <p14:nvPr/>
              </p14:nvContentPartPr>
              <p14:xfrm>
                <a:off x="6680704" y="6612296"/>
                <a:ext cx="100440" cy="15516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B32C14CE-6BFC-9895-BD13-E9EB8245E6D8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671704" y="6603656"/>
                  <a:ext cx="11808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435D47D0-75CB-5237-3102-D1D4D4E50F02}"/>
                    </a:ext>
                  </a:extLst>
                </p14:cNvPr>
                <p14:cNvContentPartPr/>
                <p14:nvPr/>
              </p14:nvContentPartPr>
              <p14:xfrm>
                <a:off x="6684664" y="6428336"/>
                <a:ext cx="198720" cy="162000"/>
              </p14:xfrm>
            </p:contentPart>
          </mc:Choice>
          <mc:Fallback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435D47D0-75CB-5237-3102-D1D4D4E50F02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676024" y="6419696"/>
                  <a:ext cx="21636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4F7809B6-FD5B-412B-BAAC-9AD02F10820A}"/>
                    </a:ext>
                  </a:extLst>
                </p14:cNvPr>
                <p14:cNvContentPartPr/>
                <p14:nvPr/>
              </p14:nvContentPartPr>
              <p14:xfrm>
                <a:off x="6892744" y="6285416"/>
                <a:ext cx="176040" cy="171360"/>
              </p14:xfrm>
            </p:contentPart>
          </mc:Choice>
          <mc:Fallback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4F7809B6-FD5B-412B-BAAC-9AD02F10820A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6884104" y="6276776"/>
                  <a:ext cx="1936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B1F943D-21D2-998B-A069-0C1BE78A479C}"/>
                    </a:ext>
                  </a:extLst>
                </p14:cNvPr>
                <p14:cNvContentPartPr/>
                <p14:nvPr/>
              </p14:nvContentPartPr>
              <p14:xfrm>
                <a:off x="7032424" y="6704816"/>
                <a:ext cx="132120" cy="14112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B1F943D-21D2-998B-A069-0C1BE78A479C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023424" y="6695816"/>
                  <a:ext cx="1497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913C8E64-F407-D717-3E8D-71739BA48BB0}"/>
                    </a:ext>
                  </a:extLst>
                </p14:cNvPr>
                <p14:cNvContentPartPr/>
                <p14:nvPr/>
              </p14:nvContentPartPr>
              <p14:xfrm>
                <a:off x="7138264" y="6430136"/>
                <a:ext cx="113760" cy="230760"/>
              </p14:xfrm>
            </p:contentPart>
          </mc:Choice>
          <mc:Fallback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913C8E64-F407-D717-3E8D-71739BA48BB0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129624" y="6421496"/>
                  <a:ext cx="1314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0C9E320D-FA90-D594-B822-2704EBC01207}"/>
                    </a:ext>
                  </a:extLst>
                </p14:cNvPr>
                <p14:cNvContentPartPr/>
                <p14:nvPr/>
              </p14:nvContentPartPr>
              <p14:xfrm>
                <a:off x="7220344" y="6269936"/>
                <a:ext cx="102960" cy="26712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0C9E320D-FA90-D594-B822-2704EBC01207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211704" y="6260936"/>
                  <a:ext cx="1206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8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BD01F9F-52FA-45E2-610B-0D5FACC142C6}"/>
                    </a:ext>
                  </a:extLst>
                </p14:cNvPr>
                <p14:cNvContentPartPr/>
                <p14:nvPr/>
              </p14:nvContentPartPr>
              <p14:xfrm>
                <a:off x="7286224" y="6285056"/>
                <a:ext cx="132840" cy="186480"/>
              </p14:xfrm>
            </p:contentPart>
          </mc:Choice>
          <mc:Fallback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BD01F9F-52FA-45E2-610B-0D5FACC142C6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277224" y="6276056"/>
                  <a:ext cx="1504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A5E84419-22FF-4222-3A58-80431D5B4AD1}"/>
                    </a:ext>
                  </a:extLst>
                </p14:cNvPr>
                <p14:cNvContentPartPr/>
                <p14:nvPr/>
              </p14:nvContentPartPr>
              <p14:xfrm>
                <a:off x="7431304" y="6247976"/>
                <a:ext cx="189720" cy="148320"/>
              </p14:xfrm>
            </p:contentPart>
          </mc:Choice>
          <mc:Fallback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A5E84419-22FF-4222-3A58-80431D5B4AD1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422664" y="6239336"/>
                  <a:ext cx="2073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4C4A9AA-BCE5-9E31-AC65-9082417F8FDF}"/>
                    </a:ext>
                  </a:extLst>
                </p14:cNvPr>
                <p14:cNvContentPartPr/>
                <p14:nvPr/>
              </p14:nvContentPartPr>
              <p14:xfrm>
                <a:off x="7524904" y="5954216"/>
                <a:ext cx="138240" cy="245160"/>
              </p14:xfrm>
            </p:contentPart>
          </mc:Choice>
          <mc:Fallback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4C4A9AA-BCE5-9E31-AC65-9082417F8FDF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7516264" y="5945576"/>
                  <a:ext cx="1558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8ADBD1F3-C228-3629-4173-B1FFBFE31E48}"/>
                    </a:ext>
                  </a:extLst>
                </p14:cNvPr>
                <p14:cNvContentPartPr/>
                <p14:nvPr/>
              </p14:nvContentPartPr>
              <p14:xfrm>
                <a:off x="7577824" y="6076976"/>
                <a:ext cx="83520" cy="49320"/>
              </p14:xfrm>
            </p:contentPart>
          </mc:Choice>
          <mc:Fallback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8ADBD1F3-C228-3629-4173-B1FFBFE31E48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7569184" y="6068336"/>
                  <a:ext cx="1011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6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88F3045-64D9-AD0E-4A23-6295DA089C93}"/>
                    </a:ext>
                  </a:extLst>
                </p14:cNvPr>
                <p14:cNvContentPartPr/>
                <p14:nvPr/>
              </p14:nvContentPartPr>
              <p14:xfrm>
                <a:off x="7673584" y="6031616"/>
                <a:ext cx="260280" cy="248040"/>
              </p14:xfrm>
            </p:contentPart>
          </mc:Choice>
          <mc:Fallback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88F3045-64D9-AD0E-4A23-6295DA089C93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7664584" y="6022976"/>
                  <a:ext cx="277920" cy="26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58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D64BBF4B-551F-8372-EC7A-3F4103E70DCA}"/>
                  </a:ext>
                </a:extLst>
              </p14:cNvPr>
              <p14:cNvContentPartPr/>
              <p14:nvPr/>
            </p14:nvContentPartPr>
            <p14:xfrm>
              <a:off x="10565464" y="4860176"/>
              <a:ext cx="64440" cy="12240"/>
            </p14:xfrm>
          </p:contentPart>
        </mc:Choice>
        <mc:Fallback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D64BBF4B-551F-8372-EC7A-3F4103E70DCA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10556824" y="4851536"/>
                <a:ext cx="820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0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1911DD67-1C6A-80DE-2DD2-D7F5E6F317DC}"/>
                  </a:ext>
                </a:extLst>
              </p14:cNvPr>
              <p14:cNvContentPartPr/>
              <p14:nvPr/>
            </p14:nvContentPartPr>
            <p14:xfrm>
              <a:off x="10905304" y="4795016"/>
              <a:ext cx="373320" cy="39960"/>
            </p14:xfrm>
          </p:contentPart>
        </mc:Choice>
        <mc:Fallback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1911DD67-1C6A-80DE-2DD2-D7F5E6F317DC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10896664" y="4786016"/>
                <a:ext cx="390960" cy="5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8" name="Group 247">
            <a:extLst>
              <a:ext uri="{FF2B5EF4-FFF2-40B4-BE49-F238E27FC236}">
                <a16:creationId xmlns:a16="http://schemas.microsoft.com/office/drawing/2014/main" id="{9881901C-8D05-5B29-EB93-DB0D6433B402}"/>
              </a:ext>
            </a:extLst>
          </p:cNvPr>
          <p:cNvGrpSpPr/>
          <p:nvPr/>
        </p:nvGrpSpPr>
        <p:grpSpPr>
          <a:xfrm>
            <a:off x="11463304" y="4773056"/>
            <a:ext cx="849240" cy="61200"/>
            <a:chOff x="11463304" y="4773056"/>
            <a:chExt cx="849240" cy="61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AA84798E-F256-624D-C9A0-F6E557363ED0}"/>
                    </a:ext>
                  </a:extLst>
                </p14:cNvPr>
                <p14:cNvContentPartPr/>
                <p14:nvPr/>
              </p14:nvContentPartPr>
              <p14:xfrm>
                <a:off x="11463304" y="4784216"/>
                <a:ext cx="244440" cy="26640"/>
              </p14:xfrm>
            </p:contentPart>
          </mc:Choice>
          <mc:Fallback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AA84798E-F256-624D-C9A0-F6E557363ED0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1454304" y="4775576"/>
                  <a:ext cx="2620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64C8920A-2AD9-E5BB-5B48-9F3881B70439}"/>
                    </a:ext>
                  </a:extLst>
                </p14:cNvPr>
                <p14:cNvContentPartPr/>
                <p14:nvPr/>
              </p14:nvContentPartPr>
              <p14:xfrm>
                <a:off x="11819704" y="4773056"/>
                <a:ext cx="367200" cy="29880"/>
              </p14:xfrm>
            </p:contentPart>
          </mc:Choice>
          <mc:Fallback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64C8920A-2AD9-E5BB-5B48-9F3881B70439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1810704" y="4764416"/>
                  <a:ext cx="384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5C649ABF-DC3C-4A54-9EF2-77AB62DA55F5}"/>
                    </a:ext>
                  </a:extLst>
                </p14:cNvPr>
                <p14:cNvContentPartPr/>
                <p14:nvPr/>
              </p14:nvContentPartPr>
              <p14:xfrm>
                <a:off x="12298144" y="4814096"/>
                <a:ext cx="14400" cy="20160"/>
              </p14:xfrm>
            </p:contentPart>
          </mc:Choice>
          <mc:Fallback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5C649ABF-DC3C-4A54-9EF2-77AB62DA55F5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2289144" y="4805096"/>
                  <a:ext cx="3204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D52A444-4410-5762-E328-A78B915E569C}"/>
              </a:ext>
            </a:extLst>
          </p:cNvPr>
          <p:cNvGrpSpPr/>
          <p:nvPr/>
        </p:nvGrpSpPr>
        <p:grpSpPr>
          <a:xfrm>
            <a:off x="9090544" y="3794936"/>
            <a:ext cx="1262520" cy="1644120"/>
            <a:chOff x="9090544" y="3794936"/>
            <a:chExt cx="1262520" cy="1644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47E89D6A-090A-637F-9B3E-B9B12E48CEBD}"/>
                    </a:ext>
                  </a:extLst>
                </p14:cNvPr>
                <p14:cNvContentPartPr/>
                <p14:nvPr/>
              </p14:nvContentPartPr>
              <p14:xfrm>
                <a:off x="9090544" y="5321336"/>
                <a:ext cx="55800" cy="11772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47E89D6A-090A-637F-9B3E-B9B12E48CEBD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081544" y="5312696"/>
                  <a:ext cx="734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58E31F95-92E6-5FA6-4A19-91AF81008D37}"/>
                    </a:ext>
                  </a:extLst>
                </p14:cNvPr>
                <p14:cNvContentPartPr/>
                <p14:nvPr/>
              </p14:nvContentPartPr>
              <p14:xfrm>
                <a:off x="10219864" y="4847576"/>
                <a:ext cx="73080" cy="12240"/>
              </p14:xfrm>
            </p:contentPart>
          </mc:Choice>
          <mc:Fallback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58E31F95-92E6-5FA6-4A19-91AF81008D37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0210864" y="4838936"/>
                  <a:ext cx="907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2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A1AB2646-5A48-28AA-4817-7ADFC6F2E85A}"/>
                    </a:ext>
                  </a:extLst>
                </p14:cNvPr>
                <p14:cNvContentPartPr/>
                <p14:nvPr/>
              </p14:nvContentPartPr>
              <p14:xfrm>
                <a:off x="9202864" y="5188136"/>
                <a:ext cx="39960" cy="41760"/>
              </p14:xfrm>
            </p:contentPart>
          </mc:Choice>
          <mc:Fallback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A1AB2646-5A48-28AA-4817-7ADFC6F2E85A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9193864" y="5179496"/>
                  <a:ext cx="576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4F40012B-E6F4-B90E-AB3C-BDD6A6CDC31D}"/>
                    </a:ext>
                  </a:extLst>
                </p14:cNvPr>
                <p14:cNvContentPartPr/>
                <p14:nvPr/>
              </p14:nvContentPartPr>
              <p14:xfrm>
                <a:off x="9387544" y="5035856"/>
                <a:ext cx="135000" cy="112680"/>
              </p14:xfrm>
            </p:contentPart>
          </mc:Choice>
          <mc:Fallback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4F40012B-E6F4-B90E-AB3C-BDD6A6CDC31D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378544" y="5026856"/>
                  <a:ext cx="1526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72BA1399-6309-5E39-B7EC-3A6860C6261E}"/>
                    </a:ext>
                  </a:extLst>
                </p14:cNvPr>
                <p14:cNvContentPartPr/>
                <p14:nvPr/>
              </p14:nvContentPartPr>
              <p14:xfrm>
                <a:off x="9690304" y="4870256"/>
                <a:ext cx="330480" cy="97920"/>
              </p14:xfrm>
            </p:contentPart>
          </mc:Choice>
          <mc:Fallback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72BA1399-6309-5E39-B7EC-3A6860C6261E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681664" y="4861256"/>
                  <a:ext cx="3481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0A577975-314B-FA55-20F6-2EEB235A255E}"/>
                    </a:ext>
                  </a:extLst>
                </p14:cNvPr>
                <p14:cNvContentPartPr/>
                <p14:nvPr/>
              </p14:nvContentPartPr>
              <p14:xfrm>
                <a:off x="9807304" y="4232336"/>
                <a:ext cx="200880" cy="576000"/>
              </p14:xfrm>
            </p:contentPart>
          </mc:Choice>
          <mc:Fallback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0A577975-314B-FA55-20F6-2EEB235A255E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9798304" y="4223696"/>
                  <a:ext cx="218520" cy="59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23420B7-B84F-FA0C-EAF3-5F574A332981}"/>
                    </a:ext>
                  </a:extLst>
                </p14:cNvPr>
                <p14:cNvContentPartPr/>
                <p14:nvPr/>
              </p14:nvContentPartPr>
              <p14:xfrm>
                <a:off x="9800104" y="4721576"/>
                <a:ext cx="124560" cy="140760"/>
              </p14:xfrm>
            </p:contentPart>
          </mc:Choice>
          <mc:Fallback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23420B7-B84F-FA0C-EAF3-5F574A332981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9791104" y="4712936"/>
                  <a:ext cx="1422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5BD71835-B646-7DB9-BEE5-C61CA2F566E9}"/>
                    </a:ext>
                  </a:extLst>
                </p14:cNvPr>
                <p14:cNvContentPartPr/>
                <p14:nvPr/>
              </p14:nvContentPartPr>
              <p14:xfrm>
                <a:off x="10018264" y="3932096"/>
                <a:ext cx="229320" cy="268920"/>
              </p14:xfrm>
            </p:contentPart>
          </mc:Choice>
          <mc:Fallback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5BD71835-B646-7DB9-BEE5-C61CA2F566E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0009624" y="3923456"/>
                  <a:ext cx="2469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4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34A524CB-C749-0121-1BF8-D719C52D9E73}"/>
                    </a:ext>
                  </a:extLst>
                </p14:cNvPr>
                <p14:cNvContentPartPr/>
                <p14:nvPr/>
              </p14:nvContentPartPr>
              <p14:xfrm>
                <a:off x="10167664" y="3938216"/>
                <a:ext cx="91080" cy="131400"/>
              </p14:xfrm>
            </p:contentPart>
          </mc:Choice>
          <mc:Fallback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34A524CB-C749-0121-1BF8-D719C52D9E73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0158664" y="3929576"/>
                  <a:ext cx="1087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F54C6B52-238B-E5E4-7E39-42ED0D605ECB}"/>
                    </a:ext>
                  </a:extLst>
                </p14:cNvPr>
                <p14:cNvContentPartPr/>
                <p14:nvPr/>
              </p14:nvContentPartPr>
              <p14:xfrm>
                <a:off x="10189984" y="3794936"/>
                <a:ext cx="163080" cy="197280"/>
              </p14:xfrm>
            </p:contentPart>
          </mc:Choice>
          <mc:Fallback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F54C6B52-238B-E5E4-7E39-42ED0D605ECB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0181344" y="3786296"/>
                  <a:ext cx="180720" cy="21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189C21CA-1496-E10A-7A4F-5BBF9E0CABED}"/>
              </a:ext>
            </a:extLst>
          </p:cNvPr>
          <p:cNvGrpSpPr/>
          <p:nvPr/>
        </p:nvGrpSpPr>
        <p:grpSpPr>
          <a:xfrm>
            <a:off x="10339384" y="3018056"/>
            <a:ext cx="750600" cy="658440"/>
            <a:chOff x="10339384" y="3018056"/>
            <a:chExt cx="750600" cy="658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53ECB86F-E26D-8505-650E-139AB2A60F84}"/>
                    </a:ext>
                  </a:extLst>
                </p14:cNvPr>
                <p14:cNvContentPartPr/>
                <p14:nvPr/>
              </p14:nvContentPartPr>
              <p14:xfrm>
                <a:off x="10339384" y="3465896"/>
                <a:ext cx="274320" cy="210600"/>
              </p14:xfrm>
            </p:contentPart>
          </mc:Choice>
          <mc:Fallback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53ECB86F-E26D-8505-650E-139AB2A60F84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0330384" y="3456896"/>
                  <a:ext cx="2919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081D5D49-FCAA-4FC7-F7B8-0C41EE266F2C}"/>
                    </a:ext>
                  </a:extLst>
                </p14:cNvPr>
                <p14:cNvContentPartPr/>
                <p14:nvPr/>
              </p14:nvContentPartPr>
              <p14:xfrm>
                <a:off x="10521184" y="3423416"/>
                <a:ext cx="49320" cy="19440"/>
              </p14:xfrm>
            </p:contentPart>
          </mc:Choice>
          <mc:Fallback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081D5D49-FCAA-4FC7-F7B8-0C41EE266F2C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0512544" y="3414776"/>
                  <a:ext cx="669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D11806A3-7422-1A0A-CF64-E10A0B2E574D}"/>
                    </a:ext>
                  </a:extLst>
                </p14:cNvPr>
                <p14:cNvContentPartPr/>
                <p14:nvPr/>
              </p14:nvContentPartPr>
              <p14:xfrm>
                <a:off x="10642144" y="3379136"/>
                <a:ext cx="100800" cy="124920"/>
              </p14:xfrm>
            </p:contentPart>
          </mc:Choice>
          <mc:Fallback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D11806A3-7422-1A0A-CF64-E10A0B2E574D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0633144" y="3370496"/>
                  <a:ext cx="1184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FB6049CC-08F5-BCD6-CE45-847FFED80080}"/>
                    </a:ext>
                  </a:extLst>
                </p14:cNvPr>
                <p14:cNvContentPartPr/>
                <p14:nvPr/>
              </p14:nvContentPartPr>
              <p14:xfrm>
                <a:off x="10644664" y="3118496"/>
                <a:ext cx="208800" cy="205560"/>
              </p14:xfrm>
            </p:contentPart>
          </mc:Choice>
          <mc:Fallback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FB6049CC-08F5-BCD6-CE45-847FFED80080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10636024" y="3109856"/>
                  <a:ext cx="2264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19C5C3CC-6BA1-9687-9037-026CC9CE61CC}"/>
                    </a:ext>
                  </a:extLst>
                </p14:cNvPr>
                <p14:cNvContentPartPr/>
                <p14:nvPr/>
              </p14:nvContentPartPr>
              <p14:xfrm>
                <a:off x="10859224" y="3018056"/>
                <a:ext cx="230760" cy="196920"/>
              </p14:xfrm>
            </p:contentPart>
          </mc:Choice>
          <mc:Fallback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19C5C3CC-6BA1-9687-9037-026CC9CE61CC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10850584" y="3009056"/>
                  <a:ext cx="248400" cy="21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774B506A-8051-EC40-4DC8-16AB0A7A1E6B}"/>
              </a:ext>
            </a:extLst>
          </p:cNvPr>
          <p:cNvGrpSpPr/>
          <p:nvPr/>
        </p:nvGrpSpPr>
        <p:grpSpPr>
          <a:xfrm>
            <a:off x="11335144" y="2185016"/>
            <a:ext cx="876960" cy="712080"/>
            <a:chOff x="11335144" y="2185016"/>
            <a:chExt cx="876960" cy="71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945C9690-4313-EBAA-80C4-39D53C90BF29}"/>
                    </a:ext>
                  </a:extLst>
                </p14:cNvPr>
                <p14:cNvContentPartPr/>
                <p14:nvPr/>
              </p14:nvContentPartPr>
              <p14:xfrm>
                <a:off x="11335144" y="2772536"/>
                <a:ext cx="106560" cy="124560"/>
              </p14:xfrm>
            </p:contentPart>
          </mc:Choice>
          <mc:Fallback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945C9690-4313-EBAA-80C4-39D53C90BF29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1326504" y="2763536"/>
                  <a:ext cx="1242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AC032753-42E0-A1A0-2CAD-22329ED70501}"/>
                    </a:ext>
                  </a:extLst>
                </p14:cNvPr>
                <p14:cNvContentPartPr/>
                <p14:nvPr/>
              </p14:nvContentPartPr>
              <p14:xfrm>
                <a:off x="11443864" y="2495696"/>
                <a:ext cx="91080" cy="255240"/>
              </p14:xfrm>
            </p:contentPart>
          </mc:Choice>
          <mc:Fallback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AC032753-42E0-A1A0-2CAD-22329ED70501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1434864" y="2486696"/>
                  <a:ext cx="10872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2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C83F8256-9DE3-03B7-60CB-B3BC38914B2D}"/>
                    </a:ext>
                  </a:extLst>
                </p14:cNvPr>
                <p14:cNvContentPartPr/>
                <p14:nvPr/>
              </p14:nvContentPartPr>
              <p14:xfrm>
                <a:off x="11587864" y="2379416"/>
                <a:ext cx="51840" cy="256320"/>
              </p14:xfrm>
            </p:contentPart>
          </mc:Choice>
          <mc:Fallback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C83F8256-9DE3-03B7-60CB-B3BC38914B2D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1579224" y="2370776"/>
                  <a:ext cx="694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4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7ADCF460-9335-906E-EF6F-F059F87B3C63}"/>
                    </a:ext>
                  </a:extLst>
                </p14:cNvPr>
                <p14:cNvContentPartPr/>
                <p14:nvPr/>
              </p14:nvContentPartPr>
              <p14:xfrm>
                <a:off x="11605144" y="2450696"/>
                <a:ext cx="128520" cy="134280"/>
              </p14:xfrm>
            </p:contentPart>
          </mc:Choice>
          <mc:Fallback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7ADCF460-9335-906E-EF6F-F059F87B3C63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11596144" y="2442056"/>
                  <a:ext cx="1461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6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3AA9D406-FE37-EDEA-4C14-DF254B7E41DB}"/>
                    </a:ext>
                  </a:extLst>
                </p14:cNvPr>
                <p14:cNvContentPartPr/>
                <p14:nvPr/>
              </p14:nvContentPartPr>
              <p14:xfrm>
                <a:off x="11776504" y="2417216"/>
                <a:ext cx="128520" cy="90720"/>
              </p14:xfrm>
            </p:contentPart>
          </mc:Choice>
          <mc:Fallback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3AA9D406-FE37-EDEA-4C14-DF254B7E41DB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11767864" y="2408576"/>
                  <a:ext cx="1461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39213DF0-8981-4754-1F78-C0801CDC813B}"/>
                    </a:ext>
                  </a:extLst>
                </p14:cNvPr>
                <p14:cNvContentPartPr/>
                <p14:nvPr/>
              </p14:nvContentPartPr>
              <p14:xfrm>
                <a:off x="11860024" y="2185016"/>
                <a:ext cx="97200" cy="166320"/>
              </p14:xfrm>
            </p:contentPart>
          </mc:Choice>
          <mc:Fallback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39213DF0-8981-4754-1F78-C0801CDC813B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1851384" y="2176376"/>
                  <a:ext cx="1148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0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FFA5F946-E5BA-695F-59D0-EC7D008EFF98}"/>
                    </a:ext>
                  </a:extLst>
                </p14:cNvPr>
                <p14:cNvContentPartPr/>
                <p14:nvPr/>
              </p14:nvContentPartPr>
              <p14:xfrm>
                <a:off x="11948944" y="2190776"/>
                <a:ext cx="263160" cy="204120"/>
              </p14:xfrm>
            </p:contentPart>
          </mc:Choice>
          <mc:Fallback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FFA5F946-E5BA-695F-59D0-EC7D008EFF9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1939944" y="2181776"/>
                  <a:ext cx="280800" cy="22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860BF648-CDE2-81A2-F98C-655DD5CFEB36}"/>
              </a:ext>
            </a:extLst>
          </p:cNvPr>
          <p:cNvGrpSpPr/>
          <p:nvPr/>
        </p:nvGrpSpPr>
        <p:grpSpPr>
          <a:xfrm>
            <a:off x="7950064" y="5580896"/>
            <a:ext cx="1089360" cy="1667160"/>
            <a:chOff x="7950064" y="5580896"/>
            <a:chExt cx="1089360" cy="1667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80282C1A-15CE-F264-8C99-2CE50FE39958}"/>
                    </a:ext>
                  </a:extLst>
                </p14:cNvPr>
                <p14:cNvContentPartPr/>
                <p14:nvPr/>
              </p14:nvContentPartPr>
              <p14:xfrm>
                <a:off x="8876704" y="6463256"/>
                <a:ext cx="16920" cy="195480"/>
              </p14:xfrm>
            </p:contentPart>
          </mc:Choice>
          <mc:Fallback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80282C1A-15CE-F264-8C99-2CE50FE39958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8867704" y="6454616"/>
                  <a:ext cx="3456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3673E5E5-E117-A479-DC38-4F7CA0CBEE2E}"/>
                    </a:ext>
                  </a:extLst>
                </p14:cNvPr>
                <p14:cNvContentPartPr/>
                <p14:nvPr/>
              </p14:nvContentPartPr>
              <p14:xfrm>
                <a:off x="8890384" y="6190016"/>
                <a:ext cx="27360" cy="203760"/>
              </p14:xfrm>
            </p:contentPart>
          </mc:Choice>
          <mc:Fallback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3673E5E5-E117-A479-DC38-4F7CA0CBEE2E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8881744" y="6181016"/>
                  <a:ext cx="450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08A00253-E376-8BF4-DE86-8097EAB75C3E}"/>
                    </a:ext>
                  </a:extLst>
                </p14:cNvPr>
                <p14:cNvContentPartPr/>
                <p14:nvPr/>
              </p14:nvContentPartPr>
              <p14:xfrm>
                <a:off x="8930704" y="5896256"/>
                <a:ext cx="22680" cy="172440"/>
              </p14:xfrm>
            </p:contentPart>
          </mc:Choice>
          <mc:Fallback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08A00253-E376-8BF4-DE86-8097EAB75C3E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8922064" y="5887616"/>
                  <a:ext cx="403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8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BE365E66-BD92-BB1E-ADA7-311ADBF71F55}"/>
                    </a:ext>
                  </a:extLst>
                </p14:cNvPr>
                <p14:cNvContentPartPr/>
                <p14:nvPr/>
              </p14:nvContentPartPr>
              <p14:xfrm>
                <a:off x="8980384" y="5580896"/>
                <a:ext cx="59040" cy="142920"/>
              </p14:xfrm>
            </p:contentPart>
          </mc:Choice>
          <mc:Fallback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BE365E66-BD92-BB1E-ADA7-311ADBF71F55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8971384" y="5571896"/>
                  <a:ext cx="766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0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09EB4CFF-D6FB-F0B5-6283-E6DDE94B5DAF}"/>
                    </a:ext>
                  </a:extLst>
                </p14:cNvPr>
                <p14:cNvContentPartPr/>
                <p14:nvPr/>
              </p14:nvContentPartPr>
              <p14:xfrm>
                <a:off x="8833504" y="5711576"/>
                <a:ext cx="194040" cy="42840"/>
              </p14:xfrm>
            </p:contentPart>
          </mc:Choice>
          <mc:Fallback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09EB4CFF-D6FB-F0B5-6283-E6DDE94B5DAF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8824504" y="5702576"/>
                  <a:ext cx="21168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2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BCEBE08E-0052-F796-9624-AED569E73075}"/>
                    </a:ext>
                  </a:extLst>
                </p14:cNvPr>
                <p14:cNvContentPartPr/>
                <p14:nvPr/>
              </p14:nvContentPartPr>
              <p14:xfrm>
                <a:off x="8946544" y="5695016"/>
                <a:ext cx="57240" cy="1080360"/>
              </p14:xfrm>
            </p:contentPart>
          </mc:Choice>
          <mc:Fallback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BCEBE08E-0052-F796-9624-AED569E73075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8937904" y="5686376"/>
                  <a:ext cx="74880" cy="10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4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6385F36B-AEE6-B3B4-70A0-BFA076F63974}"/>
                    </a:ext>
                  </a:extLst>
                </p14:cNvPr>
                <p14:cNvContentPartPr/>
                <p14:nvPr/>
              </p14:nvContentPartPr>
              <p14:xfrm>
                <a:off x="8542624" y="6701936"/>
                <a:ext cx="388080" cy="371520"/>
              </p14:xfrm>
            </p:contentPart>
          </mc:Choice>
          <mc:Fallback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6385F36B-AEE6-B3B4-70A0-BFA076F63974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8533984" y="6693296"/>
                  <a:ext cx="40572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6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C632673E-4DC0-3941-F112-953F18056962}"/>
                    </a:ext>
                  </a:extLst>
                </p14:cNvPr>
                <p14:cNvContentPartPr/>
                <p14:nvPr/>
              </p14:nvContentPartPr>
              <p14:xfrm>
                <a:off x="7950064" y="6891296"/>
                <a:ext cx="216720" cy="356760"/>
              </p14:xfrm>
            </p:contentPart>
          </mc:Choice>
          <mc:Fallback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C632673E-4DC0-3941-F112-953F18056962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7941424" y="6882656"/>
                  <a:ext cx="23436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8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4C9B0A88-0080-D4E5-B91C-D75E5B86E704}"/>
                    </a:ext>
                  </a:extLst>
                </p14:cNvPr>
                <p14:cNvContentPartPr/>
                <p14:nvPr/>
              </p14:nvContentPartPr>
              <p14:xfrm>
                <a:off x="8153464" y="6849896"/>
                <a:ext cx="102600" cy="151920"/>
              </p14:xfrm>
            </p:contentPart>
          </mc:Choice>
          <mc:Fallback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4C9B0A88-0080-D4E5-B91C-D75E5B86E704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8144464" y="6841256"/>
                  <a:ext cx="1202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0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5566C766-4313-1A02-F370-8CAE58D86B9A}"/>
                    </a:ext>
                  </a:extLst>
                </p14:cNvPr>
                <p14:cNvContentPartPr/>
                <p14:nvPr/>
              </p14:nvContentPartPr>
              <p14:xfrm>
                <a:off x="8250664" y="6710576"/>
                <a:ext cx="126720" cy="176760"/>
              </p14:xfrm>
            </p:contentPart>
          </mc:Choice>
          <mc:Fallback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5566C766-4313-1A02-F370-8CAE58D86B9A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8241664" y="6701936"/>
                  <a:ext cx="1443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2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1F9B2078-B807-B220-2B9E-F12C9634A830}"/>
                    </a:ext>
                  </a:extLst>
                </p14:cNvPr>
                <p14:cNvContentPartPr/>
                <p14:nvPr/>
              </p14:nvContentPartPr>
              <p14:xfrm>
                <a:off x="8328424" y="6481616"/>
                <a:ext cx="128160" cy="180720"/>
              </p14:xfrm>
            </p:contentPart>
          </mc:Choice>
          <mc:Fallback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1F9B2078-B807-B220-2B9E-F12C9634A830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8319424" y="6472976"/>
                  <a:ext cx="1458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4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80E04440-036E-033F-086C-7C5A4B6E0CF8}"/>
                    </a:ext>
                  </a:extLst>
                </p14:cNvPr>
                <p14:cNvContentPartPr/>
                <p14:nvPr/>
              </p14:nvContentPartPr>
              <p14:xfrm>
                <a:off x="8420584" y="6447416"/>
                <a:ext cx="94680" cy="173160"/>
              </p14:xfrm>
            </p:contentPart>
          </mc:Choice>
          <mc:Fallback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80E04440-036E-033F-086C-7C5A4B6E0CF8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8411944" y="6438416"/>
                  <a:ext cx="1123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B0DFCCEE-F18C-C76B-5098-6280DE56CA7E}"/>
                    </a:ext>
                  </a:extLst>
                </p14:cNvPr>
                <p14:cNvContentPartPr/>
                <p14:nvPr/>
              </p14:nvContentPartPr>
              <p14:xfrm>
                <a:off x="8529664" y="6403496"/>
                <a:ext cx="125640" cy="163800"/>
              </p14:xfrm>
            </p:contentPart>
          </mc:Choice>
          <mc:Fallback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B0DFCCEE-F18C-C76B-5098-6280DE56CA7E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8520664" y="6394856"/>
                  <a:ext cx="1432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8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C54E5578-C6B4-F26D-8662-9EB46AC9037A}"/>
                    </a:ext>
                  </a:extLst>
                </p14:cNvPr>
                <p14:cNvContentPartPr/>
                <p14:nvPr/>
              </p14:nvContentPartPr>
              <p14:xfrm>
                <a:off x="8716144" y="6391976"/>
                <a:ext cx="12960" cy="8280"/>
              </p14:xfrm>
            </p:contentPart>
          </mc:Choice>
          <mc:Fallback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C54E5578-C6B4-F26D-8662-9EB46AC9037A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8707504" y="6382976"/>
                  <a:ext cx="30600" cy="25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70238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E646EF-072A-4A87-A1C6-AA97E05D3884}"/>
              </a:ext>
            </a:extLst>
          </p:cNvPr>
          <p:cNvSpPr/>
          <p:nvPr/>
        </p:nvSpPr>
        <p:spPr>
          <a:xfrm>
            <a:off x="163529" y="528105"/>
            <a:ext cx="7947866" cy="305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4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Studies on Inhibitors are useful for:</a:t>
            </a:r>
          </a:p>
          <a:p>
            <a:pPr marL="384807" indent="-208500"/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Mechanistic studies to learn about how enzymes interact with their substrates.</a:t>
            </a:r>
          </a:p>
          <a:p>
            <a:pPr marL="384807" indent="-208500"/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Understanding the role of inhibitors in enzyme regulation.</a:t>
            </a:r>
          </a:p>
          <a:p>
            <a:pPr marL="384807" indent="-208500"/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Drugs if they inhibit aberrant biochemical reactions:</a:t>
            </a:r>
          </a:p>
          <a:p>
            <a:pPr marL="772680" lvl="1" indent="-331148">
              <a:buFont typeface="Symbol" panose="05050102010706020507" pitchFamily="18" charset="2"/>
              <a:buChar char=""/>
              <a:tabLst>
                <a:tab pos="662297" algn="l"/>
              </a:tabLst>
            </a:pP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penicillin, ampicillin, etc. interfere with the synthesis of bacterial cell walls, acting as suicide inhibitors.</a:t>
            </a:r>
          </a:p>
          <a:p>
            <a:pPr indent="176612"/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Understanding the role of biological toxins.</a:t>
            </a:r>
          </a:p>
          <a:p>
            <a:pPr marL="772680" lvl="1" indent="-331148">
              <a:buFont typeface="Symbol" panose="05050102010706020507" pitchFamily="18" charset="2"/>
              <a:buChar char=""/>
              <a:tabLst>
                <a:tab pos="618143" algn="l"/>
              </a:tabLst>
            </a:pP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Amino acid analogs - useful herbicides (i.e. roundup)</a:t>
            </a:r>
          </a:p>
          <a:p>
            <a:pPr marL="772680" lvl="1" indent="-331148">
              <a:buFont typeface="Symbol" panose="05050102010706020507" pitchFamily="18" charset="2"/>
              <a:buChar char=""/>
              <a:tabLst>
                <a:tab pos="618143" algn="l"/>
              </a:tabLst>
            </a:pP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Insecticides - chemicals targeted for insect nervous system.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1282F16-EA8B-43A9-B5A7-AE563F1E3976}"/>
                  </a:ext>
                </a:extLst>
              </p14:cNvPr>
              <p14:cNvContentPartPr/>
              <p14:nvPr/>
            </p14:nvContentPartPr>
            <p14:xfrm>
              <a:off x="6134314" y="2940884"/>
              <a:ext cx="31984" cy="55626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1282F16-EA8B-43A9-B5A7-AE563F1E397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29953" y="2936577"/>
                <a:ext cx="40707" cy="64239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809BB33-4618-4B8B-AA88-47DB84DAAF48}"/>
              </a:ext>
            </a:extLst>
          </p:cNvPr>
          <p:cNvSpPr txBox="1"/>
          <p:nvPr/>
        </p:nvSpPr>
        <p:spPr>
          <a:xfrm>
            <a:off x="4427053" y="51843"/>
            <a:ext cx="2935419" cy="508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4" dirty="0">
                <a:latin typeface="Arial" panose="020B0604020202020204" pitchFamily="34" charset="0"/>
              </a:rPr>
              <a:t>Enzyme Inhibitors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8439EC-E198-4A05-A7ED-A1F331EF22C7}"/>
              </a:ext>
            </a:extLst>
          </p:cNvPr>
          <p:cNvSpPr/>
          <p:nvPr/>
        </p:nvSpPr>
        <p:spPr>
          <a:xfrm>
            <a:off x="110782" y="3726279"/>
            <a:ext cx="7536616" cy="328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79"/>
              </a:spcBef>
            </a:pPr>
            <a:r>
              <a:rPr lang="en-US" sz="1924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Types of Inhibitors:</a:t>
            </a:r>
            <a:endParaRPr lang="en-US" sz="1924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31148" indent="-331148">
              <a:spcBef>
                <a:spcPts val="579"/>
              </a:spcBef>
              <a:buFont typeface="+mj-lt"/>
              <a:buAutoNum type="arabicPeriod"/>
            </a:pP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Covalent – inhibitor </a:t>
            </a:r>
            <a:r>
              <a:rPr lang="en-US" sz="1924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covalently</a:t>
            </a: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modifies enzyme, usually in active site, these are generally </a:t>
            </a:r>
            <a:r>
              <a:rPr lang="en-US" sz="1924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irreversible</a:t>
            </a: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the enzyme is dead!  </a:t>
            </a:r>
            <a:r>
              <a:rPr lang="en-US" sz="1924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Example – Sarin gas (Tokyo subway 1995)</a:t>
            </a:r>
          </a:p>
          <a:p>
            <a:pPr marL="331148" indent="-331148">
              <a:spcBef>
                <a:spcPts val="579"/>
              </a:spcBef>
              <a:buFont typeface="+mj-lt"/>
              <a:buAutoNum type="arabicPeriod"/>
            </a:pP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Competitive – inhibitor blocks substrate, binds </a:t>
            </a:r>
            <a:r>
              <a:rPr lang="en-US" sz="1924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reversibly to active site with a K</a:t>
            </a:r>
            <a:r>
              <a:rPr lang="en-US" sz="1924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924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K</a:t>
            </a:r>
            <a:r>
              <a:rPr lang="en-US" sz="1924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Enzyme activity returns when drug is removed.</a:t>
            </a:r>
          </a:p>
          <a:p>
            <a:pPr marL="331148" indent="-331148">
              <a:spcBef>
                <a:spcPts val="579"/>
              </a:spcBef>
              <a:buFont typeface="+mj-lt"/>
              <a:buAutoNum type="arabicPeriod"/>
            </a:pP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Allosteric (mixed type) – inhibitor causes allosteric change. Binds </a:t>
            </a:r>
            <a:r>
              <a:rPr lang="en-US" sz="1924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reversibly to a different location, with two different K</a:t>
            </a:r>
            <a:r>
              <a:rPr lang="en-US" sz="1924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924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s: K</a:t>
            </a:r>
            <a:r>
              <a:rPr lang="en-US" sz="1924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924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K</a:t>
            </a:r>
            <a:r>
              <a:rPr lang="en-US" sz="1924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924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’. Enzyme activity returns when drug is removed.</a:t>
            </a:r>
            <a:endParaRPr lang="en-US" sz="1924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9879EC-7A90-41A0-B905-1CA9BC0BC203}"/>
              </a:ext>
            </a:extLst>
          </p:cNvPr>
          <p:cNvCxnSpPr>
            <a:cxnSpLocks/>
          </p:cNvCxnSpPr>
          <p:nvPr/>
        </p:nvCxnSpPr>
        <p:spPr>
          <a:xfrm flipV="1">
            <a:off x="7626558" y="2145144"/>
            <a:ext cx="1368648" cy="2285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F24E90-8EDF-45F7-BB52-F3B4A0FA4104}"/>
              </a:ext>
            </a:extLst>
          </p:cNvPr>
          <p:cNvCxnSpPr>
            <a:cxnSpLocks/>
          </p:cNvCxnSpPr>
          <p:nvPr/>
        </p:nvCxnSpPr>
        <p:spPr>
          <a:xfrm flipV="1">
            <a:off x="7710249" y="4177976"/>
            <a:ext cx="1462792" cy="1107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A3CE5B3-B0F6-439E-B4D3-A01AA017FB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25651" y="913177"/>
          <a:ext cx="2186758" cy="1591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2714594" imgH="1780715" progId="MDLDrawOLE.MDLDrawObject.1">
                  <p:embed/>
                </p:oleObj>
              </mc:Choice>
              <mc:Fallback>
                <p:oleObj name="MDLDrawObject Class" r:id="rId4" imgW="2714594" imgH="1780715" progId="MDLDrawOLE.MDLDrawObject.1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A3CE5B3-B0F6-439E-B4D3-A01AA017FB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651" y="913177"/>
                        <a:ext cx="2186758" cy="159148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80808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557A300-5FA9-3757-B386-3469D8CF5E7D}"/>
              </a:ext>
            </a:extLst>
          </p:cNvPr>
          <p:cNvGrpSpPr/>
          <p:nvPr/>
        </p:nvGrpSpPr>
        <p:grpSpPr>
          <a:xfrm>
            <a:off x="9256732" y="3059410"/>
            <a:ext cx="3003616" cy="4034518"/>
            <a:chOff x="9631832" y="1008497"/>
            <a:chExt cx="3110237" cy="4177733"/>
          </a:xfrm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EC88ACDF-CAB2-458B-AF4F-6AD67426C4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852020" y="1343619"/>
            <a:ext cx="2264382" cy="16479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6" imgW="2714594" imgH="1780715" progId="MDLDrawOLE.MDLDrawObject.1">
                    <p:embed/>
                  </p:oleObj>
                </mc:Choice>
                <mc:Fallback>
                  <p:oleObj name="MDLDrawObject Class" r:id="rId6" imgW="2714594" imgH="1780715" progId="MDLDrawOLE.MDLDrawObject.1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EC88ACDF-CAB2-458B-AF4F-6AD67426C48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52020" y="1343619"/>
                          <a:ext cx="2264382" cy="1647978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80808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179D95E0-ED3A-4FF8-A440-4D2AC9444D0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852020" y="3507882"/>
            <a:ext cx="2890049" cy="1678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8" imgW="5181403" imgH="3019097" progId="MDLDrawOLE.MDLDrawObject.1">
                    <p:embed/>
                  </p:oleObj>
                </mc:Choice>
                <mc:Fallback>
                  <p:oleObj name="MDLDrawObject Class" r:id="rId8" imgW="5181403" imgH="3019097" progId="MDLDrawOLE.MDLDrawObject.1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179D95E0-ED3A-4FF8-A440-4D2AC9444D0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52020" y="3507882"/>
                          <a:ext cx="2890049" cy="1678348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80808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F1B8AE-68CB-4B8C-A32F-05D64BDBC3DB}"/>
                </a:ext>
              </a:extLst>
            </p:cNvPr>
            <p:cNvSpPr txBox="1"/>
            <p:nvPr/>
          </p:nvSpPr>
          <p:spPr>
            <a:xfrm>
              <a:off x="9631832" y="1008497"/>
              <a:ext cx="1542384" cy="40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24" dirty="0">
                  <a:latin typeface="Arial" panose="020B0604020202020204" pitchFamily="34" charset="0"/>
                </a:rPr>
                <a:t>Competitive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1876F5-9325-418C-B60D-9F2C7361946B}"/>
                </a:ext>
              </a:extLst>
            </p:cNvPr>
            <p:cNvSpPr txBox="1"/>
            <p:nvPr/>
          </p:nvSpPr>
          <p:spPr>
            <a:xfrm>
              <a:off x="9631832" y="3109194"/>
              <a:ext cx="2707638" cy="40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24" dirty="0">
                  <a:latin typeface="Arial" panose="020B0604020202020204" pitchFamily="34" charset="0"/>
                </a:rPr>
                <a:t>Allosteric (Mixed type)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48A2E27-6805-4AD3-B882-1966B7A76CC5}"/>
              </a:ext>
            </a:extLst>
          </p:cNvPr>
          <p:cNvSpPr txBox="1"/>
          <p:nvPr/>
        </p:nvSpPr>
        <p:spPr>
          <a:xfrm>
            <a:off x="9313012" y="515739"/>
            <a:ext cx="1160895" cy="38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4" dirty="0">
                <a:latin typeface="Arial" panose="020B0604020202020204" pitchFamily="34" charset="0"/>
              </a:rPr>
              <a:t>Covalent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713988-3B8D-4D4F-86AC-3A4725A1B463}"/>
              </a:ext>
            </a:extLst>
          </p:cNvPr>
          <p:cNvCxnSpPr/>
          <p:nvPr/>
        </p:nvCxnSpPr>
        <p:spPr>
          <a:xfrm>
            <a:off x="7647398" y="6286305"/>
            <a:ext cx="16545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55E18B9-DACD-3F35-B9AC-733410AD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AB11-A343-4577-A430-C3D2AF5B48CA}" type="datetime1">
              <a:rPr lang="en-US" smtClean="0"/>
              <a:t>9/14/2024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4156ED6-33E1-6D3D-FCE2-61C41099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4DD95BB-2F92-F100-CA73-74901AFC8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B6921B-28E8-1C05-033C-8A5B866387B6}"/>
                  </a:ext>
                </a:extLst>
              </p14:cNvPr>
              <p14:cNvContentPartPr/>
              <p14:nvPr/>
            </p14:nvContentPartPr>
            <p14:xfrm>
              <a:off x="10449544" y="507776"/>
              <a:ext cx="229320" cy="19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B6921B-28E8-1C05-033C-8A5B866387B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40904" y="499136"/>
                <a:ext cx="246960" cy="21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8F8051CF-2DE2-995E-1919-C8E277668081}"/>
              </a:ext>
            </a:extLst>
          </p:cNvPr>
          <p:cNvGrpSpPr/>
          <p:nvPr/>
        </p:nvGrpSpPr>
        <p:grpSpPr>
          <a:xfrm>
            <a:off x="9028984" y="682016"/>
            <a:ext cx="656640" cy="421920"/>
            <a:chOff x="9028984" y="682016"/>
            <a:chExt cx="656640" cy="42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B88592B-4913-ABDF-6B56-EE964C380AEE}"/>
                    </a:ext>
                  </a:extLst>
                </p14:cNvPr>
                <p14:cNvContentPartPr/>
                <p14:nvPr/>
              </p14:nvContentPartPr>
              <p14:xfrm>
                <a:off x="9402664" y="897656"/>
                <a:ext cx="282960" cy="2062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B88592B-4913-ABDF-6B56-EE964C380AE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394024" y="889016"/>
                  <a:ext cx="3006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3C3454C-ED94-698A-7A95-C5104A9891D9}"/>
                    </a:ext>
                  </a:extLst>
                </p14:cNvPr>
                <p14:cNvContentPartPr/>
                <p14:nvPr/>
              </p14:nvContentPartPr>
              <p14:xfrm>
                <a:off x="9032584" y="764816"/>
                <a:ext cx="65160" cy="1843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3C3454C-ED94-698A-7A95-C5104A9891D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023584" y="755816"/>
                  <a:ext cx="828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D06990E-29D0-A9C0-ACE9-8A4794193588}"/>
                    </a:ext>
                  </a:extLst>
                </p14:cNvPr>
                <p14:cNvContentPartPr/>
                <p14:nvPr/>
              </p14:nvContentPartPr>
              <p14:xfrm>
                <a:off x="9028984" y="682016"/>
                <a:ext cx="107280" cy="1357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D06990E-29D0-A9C0-ACE9-8A479419358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020344" y="673376"/>
                  <a:ext cx="1249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F9FB91A-B3DF-DF0D-F724-C1D15DF0336B}"/>
                    </a:ext>
                  </a:extLst>
                </p14:cNvPr>
                <p14:cNvContentPartPr/>
                <p14:nvPr/>
              </p14:nvContentPartPr>
              <p14:xfrm>
                <a:off x="9076144" y="778496"/>
                <a:ext cx="105120" cy="2008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F9FB91A-B3DF-DF0D-F724-C1D15DF0336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067144" y="769496"/>
                  <a:ext cx="12276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B3382C-B9A3-8EE9-7CC7-1D284872BF22}"/>
              </a:ext>
            </a:extLst>
          </p:cNvPr>
          <p:cNvGrpSpPr/>
          <p:nvPr/>
        </p:nvGrpSpPr>
        <p:grpSpPr>
          <a:xfrm>
            <a:off x="10125904" y="538016"/>
            <a:ext cx="1346400" cy="563400"/>
            <a:chOff x="10125904" y="538016"/>
            <a:chExt cx="1346400" cy="563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C5E22D9-74E6-B130-D2E3-DA116025B314}"/>
                    </a:ext>
                  </a:extLst>
                </p14:cNvPr>
                <p14:cNvContentPartPr/>
                <p14:nvPr/>
              </p14:nvContentPartPr>
              <p14:xfrm>
                <a:off x="10125904" y="792176"/>
                <a:ext cx="415080" cy="2941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C5E22D9-74E6-B130-D2E3-DA116025B31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117264" y="783536"/>
                  <a:ext cx="43272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C8900C2-00A0-72EA-1C42-64FC24931AA7}"/>
                    </a:ext>
                  </a:extLst>
                </p14:cNvPr>
                <p14:cNvContentPartPr/>
                <p14:nvPr/>
              </p14:nvContentPartPr>
              <p14:xfrm>
                <a:off x="10694344" y="593096"/>
                <a:ext cx="126360" cy="2376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C8900C2-00A0-72EA-1C42-64FC24931AA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685344" y="584456"/>
                  <a:ext cx="14400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611772C-0B97-F83F-AA2C-9D7C8F5C6650}"/>
                    </a:ext>
                  </a:extLst>
                </p14:cNvPr>
                <p14:cNvContentPartPr/>
                <p14:nvPr/>
              </p14:nvContentPartPr>
              <p14:xfrm>
                <a:off x="10704784" y="916376"/>
                <a:ext cx="181080" cy="1850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611772C-0B97-F83F-AA2C-9D7C8F5C665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96144" y="907376"/>
                  <a:ext cx="1987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AE6FB17-49FF-97C7-B3D4-A4E59F38995E}"/>
                    </a:ext>
                  </a:extLst>
                </p14:cNvPr>
                <p14:cNvContentPartPr/>
                <p14:nvPr/>
              </p14:nvContentPartPr>
              <p14:xfrm>
                <a:off x="11026264" y="701096"/>
                <a:ext cx="135000" cy="1681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AE6FB17-49FF-97C7-B3D4-A4E59F38995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017624" y="692456"/>
                  <a:ext cx="1526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F1B39B6-390A-1654-D9F9-CC709F007BC6}"/>
                    </a:ext>
                  </a:extLst>
                </p14:cNvPr>
                <p14:cNvContentPartPr/>
                <p14:nvPr/>
              </p14:nvContentPartPr>
              <p14:xfrm>
                <a:off x="11143624" y="640616"/>
                <a:ext cx="82800" cy="1771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F1B39B6-390A-1654-D9F9-CC709F007BC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134984" y="631616"/>
                  <a:ext cx="1004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6391DF4-2815-8DFF-A45D-10ED2ADA7FCF}"/>
                    </a:ext>
                  </a:extLst>
                </p14:cNvPr>
                <p14:cNvContentPartPr/>
                <p14:nvPr/>
              </p14:nvContentPartPr>
              <p14:xfrm>
                <a:off x="11158384" y="716936"/>
                <a:ext cx="82800" cy="590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6391DF4-2815-8DFF-A45D-10ED2ADA7FC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149384" y="708296"/>
                  <a:ext cx="1004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0B9BF88-1F0C-30D4-3F6A-53DDF68B1135}"/>
                    </a:ext>
                  </a:extLst>
                </p14:cNvPr>
                <p14:cNvContentPartPr/>
                <p14:nvPr/>
              </p14:nvContentPartPr>
              <p14:xfrm>
                <a:off x="11178544" y="633056"/>
                <a:ext cx="183960" cy="2124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0B9BF88-1F0C-30D4-3F6A-53DDF68B113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169904" y="624056"/>
                  <a:ext cx="2016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50A7516-B37F-984B-AFD7-D0BB3A4CA82B}"/>
                    </a:ext>
                  </a:extLst>
                </p14:cNvPr>
                <p14:cNvContentPartPr/>
                <p14:nvPr/>
              </p14:nvContentPartPr>
              <p14:xfrm>
                <a:off x="11363584" y="538016"/>
                <a:ext cx="108720" cy="2325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50A7516-B37F-984B-AFD7-D0BB3A4CA82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354584" y="529376"/>
                  <a:ext cx="126360" cy="25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B6E947C-9890-1A53-140D-AD280FD5248A}"/>
              </a:ext>
            </a:extLst>
          </p:cNvPr>
          <p:cNvGrpSpPr/>
          <p:nvPr/>
        </p:nvGrpSpPr>
        <p:grpSpPr>
          <a:xfrm>
            <a:off x="11714584" y="543416"/>
            <a:ext cx="503280" cy="355680"/>
            <a:chOff x="11714584" y="543416"/>
            <a:chExt cx="503280" cy="355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1215AFF-9367-122A-EF6C-DF8E5D631AF9}"/>
                    </a:ext>
                  </a:extLst>
                </p14:cNvPr>
                <p14:cNvContentPartPr/>
                <p14:nvPr/>
              </p14:nvContentPartPr>
              <p14:xfrm>
                <a:off x="11714584" y="722336"/>
                <a:ext cx="123120" cy="1767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1215AFF-9367-122A-EF6C-DF8E5D631AF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705584" y="713336"/>
                  <a:ext cx="1407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3B8EF64-75DD-0971-4331-F380E32A32FA}"/>
                    </a:ext>
                  </a:extLst>
                </p14:cNvPr>
                <p14:cNvContentPartPr/>
                <p14:nvPr/>
              </p14:nvContentPartPr>
              <p14:xfrm>
                <a:off x="11776504" y="654296"/>
                <a:ext cx="113760" cy="2055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3B8EF64-75DD-0971-4331-F380E32A32F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767864" y="645656"/>
                  <a:ext cx="1314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092AC71-CD74-33C9-5B16-4771E088A345}"/>
                    </a:ext>
                  </a:extLst>
                </p14:cNvPr>
                <p14:cNvContentPartPr/>
                <p14:nvPr/>
              </p14:nvContentPartPr>
              <p14:xfrm>
                <a:off x="11827984" y="741416"/>
                <a:ext cx="80280" cy="655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092AC71-CD74-33C9-5B16-4771E088A34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819344" y="732776"/>
                  <a:ext cx="979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5696CB6-BC37-03B8-99F5-00FA89B60177}"/>
                    </a:ext>
                  </a:extLst>
                </p14:cNvPr>
                <p14:cNvContentPartPr/>
                <p14:nvPr/>
              </p14:nvContentPartPr>
              <p14:xfrm>
                <a:off x="11838064" y="770576"/>
                <a:ext cx="125640" cy="1058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5696CB6-BC37-03B8-99F5-00FA89B6017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829064" y="761576"/>
                  <a:ext cx="1432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D5FD76A-C3B9-D886-763A-E12C76E931B7}"/>
                    </a:ext>
                  </a:extLst>
                </p14:cNvPr>
                <p14:cNvContentPartPr/>
                <p14:nvPr/>
              </p14:nvContentPartPr>
              <p14:xfrm>
                <a:off x="11991064" y="543416"/>
                <a:ext cx="226800" cy="2714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D5FD76A-C3B9-D886-763A-E12C76E931B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982424" y="534776"/>
                  <a:ext cx="244440" cy="2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5786595-1619-7F0F-FABD-226609C4FDC4}"/>
              </a:ext>
            </a:extLst>
          </p:cNvPr>
          <p:cNvGrpSpPr/>
          <p:nvPr/>
        </p:nvGrpSpPr>
        <p:grpSpPr>
          <a:xfrm>
            <a:off x="9910984" y="1614416"/>
            <a:ext cx="2292120" cy="1087920"/>
            <a:chOff x="9910984" y="1614416"/>
            <a:chExt cx="2292120" cy="1087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905AAAB-7E47-8000-FA81-77D185D65FC1}"/>
                    </a:ext>
                  </a:extLst>
                </p14:cNvPr>
                <p14:cNvContentPartPr/>
                <p14:nvPr/>
              </p14:nvContentPartPr>
              <p14:xfrm>
                <a:off x="9910984" y="1916456"/>
                <a:ext cx="221400" cy="122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905AAAB-7E47-8000-FA81-77D185D65FC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901984" y="1907816"/>
                  <a:ext cx="2390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D1CA16B-1514-2354-488C-AF3751A38A50}"/>
                    </a:ext>
                  </a:extLst>
                </p14:cNvPr>
                <p14:cNvContentPartPr/>
                <p14:nvPr/>
              </p14:nvContentPartPr>
              <p14:xfrm>
                <a:off x="10242904" y="1846976"/>
                <a:ext cx="62280" cy="993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D1CA16B-1514-2354-488C-AF3751A38A5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233904" y="1837976"/>
                  <a:ext cx="799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AB6E0B3-6218-2ED1-0A09-233208497591}"/>
                    </a:ext>
                  </a:extLst>
                </p14:cNvPr>
                <p14:cNvContentPartPr/>
                <p14:nvPr/>
              </p14:nvContentPartPr>
              <p14:xfrm>
                <a:off x="10168024" y="1818896"/>
                <a:ext cx="210960" cy="1695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AB6E0B3-6218-2ED1-0A09-23320849759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159384" y="1809896"/>
                  <a:ext cx="2286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38406BD-63B6-2192-843F-19B210B3245E}"/>
                    </a:ext>
                  </a:extLst>
                </p14:cNvPr>
                <p14:cNvContentPartPr/>
                <p14:nvPr/>
              </p14:nvContentPartPr>
              <p14:xfrm>
                <a:off x="10066504" y="2322536"/>
                <a:ext cx="286920" cy="2923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38406BD-63B6-2192-843F-19B210B3245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057864" y="2313536"/>
                  <a:ext cx="30456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2C1C919-D44D-8EF2-2417-E7EEDD5171C9}"/>
                    </a:ext>
                  </a:extLst>
                </p14:cNvPr>
                <p14:cNvContentPartPr/>
                <p14:nvPr/>
              </p14:nvContentPartPr>
              <p14:xfrm>
                <a:off x="10499944" y="2504696"/>
                <a:ext cx="226440" cy="1976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2C1C919-D44D-8EF2-2417-E7EEDD5171C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490944" y="2496056"/>
                  <a:ext cx="2440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BDAC140-D9DE-D0A5-7896-C0BB53B4AE9E}"/>
                    </a:ext>
                  </a:extLst>
                </p14:cNvPr>
                <p14:cNvContentPartPr/>
                <p14:nvPr/>
              </p14:nvContentPartPr>
              <p14:xfrm>
                <a:off x="10736464" y="2352056"/>
                <a:ext cx="118800" cy="1569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BDAC140-D9DE-D0A5-7896-C0BB53B4AE9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727824" y="2343056"/>
                  <a:ext cx="1364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89FDD5B-1B9F-2911-4149-BADAB813A44F}"/>
                    </a:ext>
                  </a:extLst>
                </p14:cNvPr>
                <p14:cNvContentPartPr/>
                <p14:nvPr/>
              </p14:nvContentPartPr>
              <p14:xfrm>
                <a:off x="10867864" y="2315336"/>
                <a:ext cx="124920" cy="1346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89FDD5B-1B9F-2911-4149-BADAB813A44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859224" y="2306696"/>
                  <a:ext cx="1425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05BC11E-E4DD-6E9D-76B6-B43DAA96AD22}"/>
                    </a:ext>
                  </a:extLst>
                </p14:cNvPr>
                <p14:cNvContentPartPr/>
                <p14:nvPr/>
              </p14:nvContentPartPr>
              <p14:xfrm>
                <a:off x="10922944" y="2128496"/>
                <a:ext cx="143280" cy="1951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05BC11E-E4DD-6E9D-76B6-B43DAA96AD2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913944" y="2119856"/>
                  <a:ext cx="1609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E0C8A24-707E-32CC-D8C2-0F4CFF026DD0}"/>
                    </a:ext>
                  </a:extLst>
                </p14:cNvPr>
                <p14:cNvContentPartPr/>
                <p14:nvPr/>
              </p14:nvContentPartPr>
              <p14:xfrm>
                <a:off x="11070544" y="1955336"/>
                <a:ext cx="278280" cy="3373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E0C8A24-707E-32CC-D8C2-0F4CFF026DD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061544" y="1946696"/>
                  <a:ext cx="29592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5E4F659-A38E-FA96-965C-BAE08565DF74}"/>
                    </a:ext>
                  </a:extLst>
                </p14:cNvPr>
                <p14:cNvContentPartPr/>
                <p14:nvPr/>
              </p14:nvContentPartPr>
              <p14:xfrm>
                <a:off x="11264584" y="1966136"/>
                <a:ext cx="171360" cy="1080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5E4F659-A38E-FA96-965C-BAE08565DF7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255584" y="1957496"/>
                  <a:ext cx="1890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0F7BCC7-41AE-739D-D933-1A83FE3A4A56}"/>
                    </a:ext>
                  </a:extLst>
                </p14:cNvPr>
                <p14:cNvContentPartPr/>
                <p14:nvPr/>
              </p14:nvContentPartPr>
              <p14:xfrm>
                <a:off x="11533864" y="1775696"/>
                <a:ext cx="143640" cy="2527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0F7BCC7-41AE-739D-D933-1A83FE3A4A5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525224" y="1766696"/>
                  <a:ext cx="16128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620D873-FA7A-527B-A5E3-4B3CCE07B53D}"/>
                    </a:ext>
                  </a:extLst>
                </p14:cNvPr>
                <p14:cNvContentPartPr/>
                <p14:nvPr/>
              </p14:nvContentPartPr>
              <p14:xfrm>
                <a:off x="11707744" y="1824296"/>
                <a:ext cx="54360" cy="957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620D873-FA7A-527B-A5E3-4B3CCE07B53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699104" y="1815656"/>
                  <a:ext cx="720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999117D-0F2C-B346-5749-D985336DFEB8}"/>
                    </a:ext>
                  </a:extLst>
                </p14:cNvPr>
                <p14:cNvContentPartPr/>
                <p14:nvPr/>
              </p14:nvContentPartPr>
              <p14:xfrm>
                <a:off x="11812144" y="1698296"/>
                <a:ext cx="143640" cy="1584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999117D-0F2C-B346-5749-D985336DFEB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803504" y="1689296"/>
                  <a:ext cx="1612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F34BF19-3D80-5289-E645-A1A8D3F65EFC}"/>
                    </a:ext>
                  </a:extLst>
                </p14:cNvPr>
                <p14:cNvContentPartPr/>
                <p14:nvPr/>
              </p14:nvContentPartPr>
              <p14:xfrm>
                <a:off x="11972344" y="1614416"/>
                <a:ext cx="122760" cy="1602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F34BF19-3D80-5289-E645-A1A8D3F65EF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963344" y="1605776"/>
                  <a:ext cx="1404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FF6B4F3-9EEF-31FF-9DD1-1AC9C3A6816C}"/>
                    </a:ext>
                  </a:extLst>
                </p14:cNvPr>
                <p14:cNvContentPartPr/>
                <p14:nvPr/>
              </p14:nvContentPartPr>
              <p14:xfrm>
                <a:off x="12157384" y="1695776"/>
                <a:ext cx="45720" cy="414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FF6B4F3-9EEF-31FF-9DD1-1AC9C3A6816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2148744" y="1686776"/>
                  <a:ext cx="63360" cy="5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03F086A-FA9D-67D7-7AA0-898D3F537F1C}"/>
                  </a:ext>
                </a:extLst>
              </p14:cNvPr>
              <p14:cNvContentPartPr/>
              <p14:nvPr/>
            </p14:nvContentPartPr>
            <p14:xfrm>
              <a:off x="9263344" y="3038936"/>
              <a:ext cx="1552320" cy="3765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03F086A-FA9D-67D7-7AA0-898D3F537F1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254704" y="3029936"/>
                <a:ext cx="1569960" cy="39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20CBB0D8-96C7-90A9-BBC2-59D6B839D060}"/>
              </a:ext>
            </a:extLst>
          </p:cNvPr>
          <p:cNvGrpSpPr/>
          <p:nvPr/>
        </p:nvGrpSpPr>
        <p:grpSpPr>
          <a:xfrm>
            <a:off x="9913504" y="4232696"/>
            <a:ext cx="443520" cy="165960"/>
            <a:chOff x="9913504" y="4232696"/>
            <a:chExt cx="443520" cy="165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5C0EFC8-C37B-BD51-DC69-303E81EDAB7F}"/>
                    </a:ext>
                  </a:extLst>
                </p14:cNvPr>
                <p14:cNvContentPartPr/>
                <p14:nvPr/>
              </p14:nvContentPartPr>
              <p14:xfrm>
                <a:off x="9913504" y="4346816"/>
                <a:ext cx="175320" cy="518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5C0EFC8-C37B-BD51-DC69-303E81EDAB7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904864" y="4337816"/>
                  <a:ext cx="1929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C6AFB39-7E0A-3DA6-CB29-C417BA292EB9}"/>
                    </a:ext>
                  </a:extLst>
                </p14:cNvPr>
                <p14:cNvContentPartPr/>
                <p14:nvPr/>
              </p14:nvContentPartPr>
              <p14:xfrm>
                <a:off x="10193224" y="4278056"/>
                <a:ext cx="74160" cy="1072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C6AFB39-7E0A-3DA6-CB29-C417BA292EB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184584" y="4269416"/>
                  <a:ext cx="918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8564E83-629A-CF0F-B7A9-3E4547855A21}"/>
                    </a:ext>
                  </a:extLst>
                </p14:cNvPr>
                <p14:cNvContentPartPr/>
                <p14:nvPr/>
              </p14:nvContentPartPr>
              <p14:xfrm>
                <a:off x="10121584" y="4232696"/>
                <a:ext cx="235440" cy="1501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8564E83-629A-CF0F-B7A9-3E4547855A2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112584" y="4223696"/>
                  <a:ext cx="253080" cy="16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F210295-620D-D0D9-ABF6-64789F93199C}"/>
                  </a:ext>
                </a:extLst>
              </p14:cNvPr>
              <p14:cNvContentPartPr/>
              <p14:nvPr/>
            </p14:nvContentPartPr>
            <p14:xfrm>
              <a:off x="9469984" y="4041536"/>
              <a:ext cx="349200" cy="6390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F210295-620D-D0D9-ABF6-64789F93199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9461344" y="4032536"/>
                <a:ext cx="366840" cy="65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E9C9E86-A0CB-8997-B79A-EDB8CAF088E1}"/>
                  </a:ext>
                </a:extLst>
              </p14:cNvPr>
              <p14:cNvContentPartPr/>
              <p14:nvPr/>
            </p14:nvContentPartPr>
            <p14:xfrm>
              <a:off x="9230584" y="5112896"/>
              <a:ext cx="1329480" cy="3711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E9C9E86-A0CB-8997-B79A-EDB8CAF088E1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9221944" y="5103896"/>
                <a:ext cx="134712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58A6FC9-2D38-BAA7-1FE1-C5B64AD51FC3}"/>
                  </a:ext>
                </a:extLst>
              </p14:cNvPr>
              <p14:cNvContentPartPr/>
              <p14:nvPr/>
            </p14:nvContentPartPr>
            <p14:xfrm>
              <a:off x="9840784" y="6003176"/>
              <a:ext cx="389520" cy="3931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58A6FC9-2D38-BAA7-1FE1-C5B64AD51FC3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9832144" y="5994536"/>
                <a:ext cx="4071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B77AC9D1-D4AE-508A-D40B-1926C64DD6C1}"/>
                  </a:ext>
                </a:extLst>
              </p14:cNvPr>
              <p14:cNvContentPartPr/>
              <p14:nvPr/>
            </p14:nvContentPartPr>
            <p14:xfrm>
              <a:off x="9398704" y="6442376"/>
              <a:ext cx="349920" cy="2865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B77AC9D1-D4AE-508A-D40B-1926C64DD6C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389704" y="6433376"/>
                <a:ext cx="367560" cy="30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8512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rule\AppData\Local\Microsoft\Windows\INetCache\Content.Word\grambacterium.jpg">
            <a:extLst>
              <a:ext uri="{FF2B5EF4-FFF2-40B4-BE49-F238E27FC236}">
                <a16:creationId xmlns:a16="http://schemas.microsoft.com/office/drawing/2014/main" id="{DB1C54EA-4723-4599-B7FB-64E6354FC7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1" y="540267"/>
            <a:ext cx="3863465" cy="24548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31AB22C-1CA2-4FC0-8009-694F2B09C3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059651"/>
              </p:ext>
            </p:extLst>
          </p:nvPr>
        </p:nvGraphicFramePr>
        <p:xfrm>
          <a:off x="9477628" y="38795"/>
          <a:ext cx="3327192" cy="214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5895957" imgH="3819197" progId="MDLDrawOLE.MDLDrawObject.1">
                  <p:embed/>
                </p:oleObj>
              </mc:Choice>
              <mc:Fallback>
                <p:oleObj name="MDLDrawObject Class" r:id="rId3" imgW="5895957" imgH="3819197" progId="MDLDrawOLE.MDLDrawObject.1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31AB22C-1CA2-4FC0-8009-694F2B09C3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628" y="38795"/>
                        <a:ext cx="3327192" cy="2140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651AC97-1A5C-4348-94EB-65531648DB28}"/>
              </a:ext>
            </a:extLst>
          </p:cNvPr>
          <p:cNvSpPr txBox="1"/>
          <p:nvPr/>
        </p:nvSpPr>
        <p:spPr>
          <a:xfrm>
            <a:off x="2967213" y="17437"/>
            <a:ext cx="8069326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6" dirty="0">
                <a:latin typeface="Arial" panose="020B0604020202020204" pitchFamily="34" charset="0"/>
              </a:rPr>
              <a:t>Mechanism of Penicillin – A Suicide Inhibitor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EABA82-0924-46E6-B7F3-DFB7255A8E63}"/>
              </a:ext>
            </a:extLst>
          </p:cNvPr>
          <p:cNvSpPr txBox="1"/>
          <p:nvPr/>
        </p:nvSpPr>
        <p:spPr>
          <a:xfrm>
            <a:off x="416353" y="146939"/>
            <a:ext cx="2305311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Bacterial Cell Wall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ACA521-B56A-E988-2B04-D29FCDD78B4C}"/>
              </a:ext>
            </a:extLst>
          </p:cNvPr>
          <p:cNvSpPr txBox="1"/>
          <p:nvPr/>
        </p:nvSpPr>
        <p:spPr>
          <a:xfrm>
            <a:off x="140248" y="3133088"/>
            <a:ext cx="36738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Bacterial cell wall: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Linear polymers of alternating NAM (N-acetylmuramic acid) and NAG (N-acetylglucosamine), beta(1-4) linkage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NAM units on adjacent strands are linked via a peptide linker.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Crosslinking catalyzed by serine-containing </a:t>
            </a:r>
            <a:r>
              <a:rPr lang="en-US" sz="1800" b="1" i="1" dirty="0">
                <a:latin typeface="Arial" panose="020B0604020202020204" pitchFamily="34" charset="0"/>
              </a:rPr>
              <a:t>transpeptidase.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CE907AB-55B5-B886-B6C7-AEE7347803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8559" y="1658063"/>
          <a:ext cx="6428871" cy="2240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9010243" imgH="3161774" progId="MDLDrawOLE.MDLDrawObject.1">
                  <p:embed/>
                </p:oleObj>
              </mc:Choice>
              <mc:Fallback>
                <p:oleObj name="MDLDrawObject Class" r:id="rId5" imgW="9010243" imgH="3161774" progId="MDLDrawOLE.MDLDrawObject.1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CE907AB-55B5-B886-B6C7-AEE7347803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559" y="1658063"/>
                        <a:ext cx="6428871" cy="22406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84F49E6-DDB2-BEBA-B597-B3465BDDB0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31867" y="4263242"/>
          <a:ext cx="7185246" cy="2916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8781791" imgH="3589808" progId="MDLDrawOLE.MDLDrawObject.1">
                  <p:embed/>
                </p:oleObj>
              </mc:Choice>
              <mc:Fallback>
                <p:oleObj name="MDLDrawObject Class" r:id="rId7" imgW="8781791" imgH="3589808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84F49E6-DDB2-BEBA-B597-B3465BDDB0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1867" y="4263242"/>
                        <a:ext cx="7185246" cy="29163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D8533AE-4A98-69CA-83C9-2CDBCEF2CD34}"/>
              </a:ext>
            </a:extLst>
          </p:cNvPr>
          <p:cNvSpPr txBox="1"/>
          <p:nvPr/>
        </p:nvSpPr>
        <p:spPr>
          <a:xfrm>
            <a:off x="10050752" y="2243226"/>
            <a:ext cx="2825105" cy="2190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189" indent="-365189">
              <a:buFont typeface="+mj-lt"/>
              <a:buAutoNum type="arabicPeriod"/>
            </a:pPr>
            <a:r>
              <a:rPr lang="en-US" sz="1704" dirty="0">
                <a:latin typeface="Arial" panose="020B0604020202020204" pitchFamily="34" charset="0"/>
              </a:rPr>
              <a:t>Serine breaks peptide bond between terminal D-Ala residues</a:t>
            </a:r>
          </a:p>
          <a:p>
            <a:pPr marL="365189" indent="-365189">
              <a:buFont typeface="+mj-lt"/>
              <a:buAutoNum type="arabicPeriod"/>
            </a:pPr>
            <a:r>
              <a:rPr lang="en-US" sz="1704" dirty="0">
                <a:latin typeface="Arial" panose="020B0604020202020204" pitchFamily="34" charset="0"/>
              </a:rPr>
              <a:t>Covalent intermediate formed</a:t>
            </a:r>
          </a:p>
          <a:p>
            <a:pPr marL="365189" indent="-365189">
              <a:buFont typeface="+mj-lt"/>
              <a:buAutoNum type="arabicPeriod"/>
            </a:pPr>
            <a:r>
              <a:rPr lang="en-US" sz="1704" dirty="0">
                <a:latin typeface="Arial" panose="020B0604020202020204" pitchFamily="34" charset="0"/>
              </a:rPr>
              <a:t>Amino group of glycine forms peptide linkage with D-Ala = crosslink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8D61C3-85F0-0CEF-AC10-0E8EB33BF6C1}"/>
              </a:ext>
            </a:extLst>
          </p:cNvPr>
          <p:cNvCxnSpPr/>
          <p:nvPr/>
        </p:nvCxnSpPr>
        <p:spPr>
          <a:xfrm>
            <a:off x="9338328" y="2995086"/>
            <a:ext cx="669103" cy="16012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B0B8A1-A23B-C368-290B-1754B0E67C20}"/>
              </a:ext>
            </a:extLst>
          </p:cNvPr>
          <p:cNvCxnSpPr>
            <a:cxnSpLocks/>
          </p:cNvCxnSpPr>
          <p:nvPr/>
        </p:nvCxnSpPr>
        <p:spPr>
          <a:xfrm>
            <a:off x="5423586" y="3300285"/>
            <a:ext cx="338136" cy="9550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2EF8A11-7EF1-D31A-5409-2260C1CE0240}"/>
              </a:ext>
            </a:extLst>
          </p:cNvPr>
          <p:cNvCxnSpPr>
            <a:cxnSpLocks/>
          </p:cNvCxnSpPr>
          <p:nvPr/>
        </p:nvCxnSpPr>
        <p:spPr>
          <a:xfrm>
            <a:off x="6026583" y="3421533"/>
            <a:ext cx="317535" cy="11017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A8934-1654-2AD1-A309-30CE4464B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7512-1BC4-4BB4-830D-33FA877D7D38}" type="datetime1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379E9-FF34-BBA7-244E-05B926C6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38F81-F738-2D8E-9985-6B7C97FD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32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E5EA165-9E18-3071-63E2-770F3977349F}"/>
                  </a:ext>
                </a:extLst>
              </p14:cNvPr>
              <p14:cNvContentPartPr/>
              <p14:nvPr/>
            </p14:nvContentPartPr>
            <p14:xfrm>
              <a:off x="5173024" y="447187"/>
              <a:ext cx="1449000" cy="58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E5EA165-9E18-3071-63E2-770F3977349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64024" y="438547"/>
                <a:ext cx="1466640" cy="7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E45542A1-8AD4-6030-453F-22F536B4C767}"/>
              </a:ext>
            </a:extLst>
          </p:cNvPr>
          <p:cNvGrpSpPr/>
          <p:nvPr/>
        </p:nvGrpSpPr>
        <p:grpSpPr>
          <a:xfrm>
            <a:off x="9633064" y="133627"/>
            <a:ext cx="3225960" cy="1926720"/>
            <a:chOff x="9633064" y="133627"/>
            <a:chExt cx="3225960" cy="1926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B8FE8D5-E2ED-7B1C-35C4-6DEA39204B8C}"/>
                    </a:ext>
                  </a:extLst>
                </p14:cNvPr>
                <p14:cNvContentPartPr/>
                <p14:nvPr/>
              </p14:nvContentPartPr>
              <p14:xfrm>
                <a:off x="9633064" y="761827"/>
                <a:ext cx="1858320" cy="5392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B8FE8D5-E2ED-7B1C-35C4-6DEA39204B8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624064" y="753187"/>
                  <a:ext cx="1875960" cy="55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D715682-4648-BC41-B604-D2098B4DDC1B}"/>
                    </a:ext>
                  </a:extLst>
                </p14:cNvPr>
                <p14:cNvContentPartPr/>
                <p14:nvPr/>
              </p14:nvContentPartPr>
              <p14:xfrm>
                <a:off x="11076304" y="133627"/>
                <a:ext cx="1782720" cy="6847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D715682-4648-BC41-B604-D2098B4DDC1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067664" y="124627"/>
                  <a:ext cx="1800360" cy="70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1C3BEA3-F497-0061-CA82-311E83514B17}"/>
                    </a:ext>
                  </a:extLst>
                </p14:cNvPr>
                <p14:cNvContentPartPr/>
                <p14:nvPr/>
              </p14:nvContentPartPr>
              <p14:xfrm>
                <a:off x="10623784" y="790627"/>
                <a:ext cx="1417680" cy="12697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1C3BEA3-F497-0061-CA82-311E83514B1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614784" y="781627"/>
                  <a:ext cx="1435320" cy="128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820BE5-E018-7DC2-9681-84B8CF9B0366}"/>
              </a:ext>
            </a:extLst>
          </p:cNvPr>
          <p:cNvGrpSpPr/>
          <p:nvPr/>
        </p:nvGrpSpPr>
        <p:grpSpPr>
          <a:xfrm>
            <a:off x="4739584" y="2218747"/>
            <a:ext cx="1296720" cy="1546200"/>
            <a:chOff x="4739584" y="2218747"/>
            <a:chExt cx="1296720" cy="1546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A2079F4-1A19-A82D-C408-F40E7731ECF5}"/>
                    </a:ext>
                  </a:extLst>
                </p14:cNvPr>
                <p14:cNvContentPartPr/>
                <p14:nvPr/>
              </p14:nvContentPartPr>
              <p14:xfrm>
                <a:off x="4739584" y="3068707"/>
                <a:ext cx="879120" cy="6962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A2079F4-1A19-A82D-C408-F40E7731ECF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30944" y="3059707"/>
                  <a:ext cx="896760" cy="71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BF95753-8AB0-5A6C-706E-ABBCA182A1ED}"/>
                    </a:ext>
                  </a:extLst>
                </p14:cNvPr>
                <p14:cNvContentPartPr/>
                <p14:nvPr/>
              </p14:nvContentPartPr>
              <p14:xfrm>
                <a:off x="5619064" y="2218747"/>
                <a:ext cx="417240" cy="13248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BF95753-8AB0-5A6C-706E-ABBCA182A1E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10064" y="2209747"/>
                  <a:ext cx="434880" cy="134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B04B4A-5B39-98FA-9B78-506F3361B610}"/>
              </a:ext>
            </a:extLst>
          </p:cNvPr>
          <p:cNvGrpSpPr/>
          <p:nvPr/>
        </p:nvGrpSpPr>
        <p:grpSpPr>
          <a:xfrm>
            <a:off x="8326264" y="1493707"/>
            <a:ext cx="1126800" cy="1460160"/>
            <a:chOff x="8326264" y="1493707"/>
            <a:chExt cx="1126800" cy="1460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90132B8-095C-B489-7C7B-C7DCC3D2954E}"/>
                    </a:ext>
                  </a:extLst>
                </p14:cNvPr>
                <p14:cNvContentPartPr/>
                <p14:nvPr/>
              </p14:nvContentPartPr>
              <p14:xfrm>
                <a:off x="9027544" y="2606107"/>
                <a:ext cx="425520" cy="3477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90132B8-095C-B489-7C7B-C7DCC3D2954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018544" y="2597467"/>
                  <a:ext cx="44316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CE2596A-0B3E-B98C-90F0-5C8E48D12D94}"/>
                    </a:ext>
                  </a:extLst>
                </p14:cNvPr>
                <p14:cNvContentPartPr/>
                <p14:nvPr/>
              </p14:nvContentPartPr>
              <p14:xfrm>
                <a:off x="8940064" y="2362027"/>
                <a:ext cx="212400" cy="3315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CE2596A-0B3E-B98C-90F0-5C8E48D12D9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31064" y="2353387"/>
                  <a:ext cx="23004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D10BA50-8E47-2548-FA23-CBE06E11289B}"/>
                    </a:ext>
                  </a:extLst>
                </p14:cNvPr>
                <p14:cNvContentPartPr/>
                <p14:nvPr/>
              </p14:nvContentPartPr>
              <p14:xfrm>
                <a:off x="8370544" y="1976107"/>
                <a:ext cx="84240" cy="2574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D10BA50-8E47-2548-FA23-CBE06E11289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361904" y="1967107"/>
                  <a:ext cx="1018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1BAF728-0D80-427C-61E9-FE1C81ECD275}"/>
                    </a:ext>
                  </a:extLst>
                </p14:cNvPr>
                <p14:cNvContentPartPr/>
                <p14:nvPr/>
              </p14:nvContentPartPr>
              <p14:xfrm>
                <a:off x="8326264" y="1951627"/>
                <a:ext cx="290880" cy="1825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1BAF728-0D80-427C-61E9-FE1C81ECD27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317264" y="1942987"/>
                  <a:ext cx="30852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04B4F11-D4D8-DA4D-F3A6-D18FAE00EC3E}"/>
                    </a:ext>
                  </a:extLst>
                </p14:cNvPr>
                <p14:cNvContentPartPr/>
                <p14:nvPr/>
              </p14:nvContentPartPr>
              <p14:xfrm>
                <a:off x="8576464" y="1657867"/>
                <a:ext cx="250200" cy="3402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04B4F11-D4D8-DA4D-F3A6-D18FAE00EC3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7824" y="1649227"/>
                  <a:ext cx="26784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57AAC53-E07C-9F26-ABF7-DA3AA57650F6}"/>
                    </a:ext>
                  </a:extLst>
                </p14:cNvPr>
                <p14:cNvContentPartPr/>
                <p14:nvPr/>
              </p14:nvContentPartPr>
              <p14:xfrm>
                <a:off x="8732704" y="1653187"/>
                <a:ext cx="29520" cy="61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57AAC53-E07C-9F26-ABF7-DA3AA57650F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724064" y="1644547"/>
                  <a:ext cx="471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B55FF99-CEC1-D6DA-5FB2-24F82E1D9AF7}"/>
                    </a:ext>
                  </a:extLst>
                </p14:cNvPr>
                <p14:cNvContentPartPr/>
                <p14:nvPr/>
              </p14:nvContentPartPr>
              <p14:xfrm>
                <a:off x="8835664" y="1615747"/>
                <a:ext cx="107280" cy="1612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B55FF99-CEC1-D6DA-5FB2-24F82E1D9AF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827024" y="1607107"/>
                  <a:ext cx="1249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9CC8027-BEE8-A0E9-D69E-FE4448EFD927}"/>
                    </a:ext>
                  </a:extLst>
                </p14:cNvPr>
                <p14:cNvContentPartPr/>
                <p14:nvPr/>
              </p14:nvContentPartPr>
              <p14:xfrm>
                <a:off x="8902264" y="1504147"/>
                <a:ext cx="111960" cy="1137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9CC8027-BEE8-A0E9-D69E-FE4448EFD92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893624" y="1495507"/>
                  <a:ext cx="1296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04CECEB-32C3-0CA9-A4E1-B0870EE6612E}"/>
                    </a:ext>
                  </a:extLst>
                </p14:cNvPr>
                <p14:cNvContentPartPr/>
                <p14:nvPr/>
              </p14:nvContentPartPr>
              <p14:xfrm>
                <a:off x="8948704" y="1493707"/>
                <a:ext cx="204120" cy="1238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04CECEB-32C3-0CA9-A4E1-B0870EE6612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939704" y="1484707"/>
                  <a:ext cx="221760" cy="14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D34A69-56AD-D613-EDB4-B803BCDC6BB9}"/>
              </a:ext>
            </a:extLst>
          </p:cNvPr>
          <p:cNvGrpSpPr/>
          <p:nvPr/>
        </p:nvGrpSpPr>
        <p:grpSpPr>
          <a:xfrm>
            <a:off x="4920664" y="4781227"/>
            <a:ext cx="740520" cy="253440"/>
            <a:chOff x="4920664" y="4781227"/>
            <a:chExt cx="740520" cy="253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64A08BB-7162-9AD7-354B-06A6B4A0374A}"/>
                    </a:ext>
                  </a:extLst>
                </p14:cNvPr>
                <p14:cNvContentPartPr/>
                <p14:nvPr/>
              </p14:nvContentPartPr>
              <p14:xfrm>
                <a:off x="4984384" y="4781227"/>
                <a:ext cx="676800" cy="435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64A08BB-7162-9AD7-354B-06A6B4A0374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975384" y="4772227"/>
                  <a:ext cx="69444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84B3B12-E4A6-DBFB-4F38-06A6832B3190}"/>
                    </a:ext>
                  </a:extLst>
                </p14:cNvPr>
                <p14:cNvContentPartPr/>
                <p14:nvPr/>
              </p14:nvContentPartPr>
              <p14:xfrm>
                <a:off x="4920664" y="5017027"/>
                <a:ext cx="360000" cy="176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84B3B12-E4A6-DBFB-4F38-06A6832B319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912024" y="5008387"/>
                  <a:ext cx="377640" cy="3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8B61CF-062C-C8CC-46A1-4175B8A637BE}"/>
                  </a:ext>
                </a:extLst>
              </p14:cNvPr>
              <p14:cNvContentPartPr/>
              <p14:nvPr/>
            </p14:nvContentPartPr>
            <p14:xfrm>
              <a:off x="5196424" y="5062747"/>
              <a:ext cx="989640" cy="5317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8B61CF-062C-C8CC-46A1-4175B8A637B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187784" y="5054107"/>
                <a:ext cx="100728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C623E1E-892B-01E8-5CAD-74A0FA5720DD}"/>
                  </a:ext>
                </a:extLst>
              </p14:cNvPr>
              <p14:cNvContentPartPr/>
              <p14:nvPr/>
            </p14:nvContentPartPr>
            <p14:xfrm>
              <a:off x="6308464" y="4525987"/>
              <a:ext cx="433800" cy="11109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C623E1E-892B-01E8-5CAD-74A0FA5720D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299824" y="4517347"/>
                <a:ext cx="451440" cy="112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B370774D-6BD5-D920-CCDE-D6512A35EC80}"/>
              </a:ext>
            </a:extLst>
          </p:cNvPr>
          <p:cNvGrpSpPr/>
          <p:nvPr/>
        </p:nvGrpSpPr>
        <p:grpSpPr>
          <a:xfrm>
            <a:off x="11139304" y="5514187"/>
            <a:ext cx="1148040" cy="862920"/>
            <a:chOff x="11139304" y="5514187"/>
            <a:chExt cx="1148040" cy="862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9CBF76B-8CBE-7A47-1D9F-FCDFDFAE92E4}"/>
                    </a:ext>
                  </a:extLst>
                </p14:cNvPr>
                <p14:cNvContentPartPr/>
                <p14:nvPr/>
              </p14:nvContentPartPr>
              <p14:xfrm>
                <a:off x="11183944" y="5514187"/>
                <a:ext cx="63000" cy="4539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9CBF76B-8CBE-7A47-1D9F-FCDFDFAE92E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175304" y="5505187"/>
                  <a:ext cx="8064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BDCD438-D65F-2AC7-9CB0-438BE5028FBB}"/>
                    </a:ext>
                  </a:extLst>
                </p14:cNvPr>
                <p14:cNvContentPartPr/>
                <p14:nvPr/>
              </p14:nvContentPartPr>
              <p14:xfrm>
                <a:off x="11139304" y="5533627"/>
                <a:ext cx="145440" cy="720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BDCD438-D65F-2AC7-9CB0-438BE5028FB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130304" y="5524987"/>
                  <a:ext cx="1630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1EF9684-1079-C8DA-CDC7-8899E55C88F9}"/>
                    </a:ext>
                  </a:extLst>
                </p14:cNvPr>
                <p14:cNvContentPartPr/>
                <p14:nvPr/>
              </p14:nvContentPartPr>
              <p14:xfrm>
                <a:off x="11289424" y="6176227"/>
                <a:ext cx="19800" cy="2008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1EF9684-1079-C8DA-CDC7-8899E55C88F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280784" y="6167587"/>
                  <a:ext cx="374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DCA80DC-5C7B-CE0F-52C4-BF0176AA731B}"/>
                    </a:ext>
                  </a:extLst>
                </p14:cNvPr>
                <p14:cNvContentPartPr/>
                <p14:nvPr/>
              </p14:nvContentPartPr>
              <p14:xfrm>
                <a:off x="11195104" y="6254707"/>
                <a:ext cx="219600" cy="572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DCA80DC-5C7B-CE0F-52C4-BF0176AA731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186464" y="6245707"/>
                  <a:ext cx="2372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765BFEF-128D-00AC-A71C-AD6EE6D28DF0}"/>
                    </a:ext>
                  </a:extLst>
                </p14:cNvPr>
                <p14:cNvContentPartPr/>
                <p14:nvPr/>
              </p14:nvContentPartPr>
              <p14:xfrm>
                <a:off x="11444584" y="6209707"/>
                <a:ext cx="58320" cy="255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765BFEF-128D-00AC-A71C-AD6EE6D28DF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435944" y="6200707"/>
                  <a:ext cx="759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3A854F6-7816-C9D9-95A9-596113321F96}"/>
                    </a:ext>
                  </a:extLst>
                </p14:cNvPr>
                <p14:cNvContentPartPr/>
                <p14:nvPr/>
              </p14:nvContentPartPr>
              <p14:xfrm>
                <a:off x="11610184" y="5986507"/>
                <a:ext cx="210960" cy="2710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A854F6-7816-C9D9-95A9-596113321F9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601544" y="5977867"/>
                  <a:ext cx="2286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E6E5A0D-79AB-9574-A048-45FF748BBCE1}"/>
                    </a:ext>
                  </a:extLst>
                </p14:cNvPr>
                <p14:cNvContentPartPr/>
                <p14:nvPr/>
              </p14:nvContentPartPr>
              <p14:xfrm>
                <a:off x="11741584" y="6002347"/>
                <a:ext cx="16920" cy="25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E6E5A0D-79AB-9574-A048-45FF748BBCE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732944" y="5993707"/>
                  <a:ext cx="34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FFA5550-4FDB-B278-8D4B-82331FDCDEF6}"/>
                    </a:ext>
                  </a:extLst>
                </p14:cNvPr>
                <p14:cNvContentPartPr/>
                <p14:nvPr/>
              </p14:nvContentPartPr>
              <p14:xfrm>
                <a:off x="11847424" y="6045187"/>
                <a:ext cx="103320" cy="637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FFA5550-4FDB-B278-8D4B-82331FDCDEF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838424" y="6036547"/>
                  <a:ext cx="12096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D4B3EA6-736B-F426-6701-EE9C3530BB40}"/>
                    </a:ext>
                  </a:extLst>
                </p14:cNvPr>
                <p14:cNvContentPartPr/>
                <p14:nvPr/>
              </p14:nvContentPartPr>
              <p14:xfrm>
                <a:off x="11908624" y="5942947"/>
                <a:ext cx="131760" cy="993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D4B3EA6-736B-F426-6701-EE9C3530BB4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899984" y="5934307"/>
                  <a:ext cx="1494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730F8F9-93A0-17AB-370A-CED988DA226B}"/>
                    </a:ext>
                  </a:extLst>
                </p14:cNvPr>
                <p14:cNvContentPartPr/>
                <p14:nvPr/>
              </p14:nvContentPartPr>
              <p14:xfrm>
                <a:off x="12044344" y="5859787"/>
                <a:ext cx="99000" cy="1065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730F8F9-93A0-17AB-370A-CED988DA226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2035344" y="5851147"/>
                  <a:ext cx="1166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53BC9D0-7527-845E-9CAC-7446DEA447DE}"/>
                    </a:ext>
                  </a:extLst>
                </p14:cNvPr>
                <p14:cNvContentPartPr/>
                <p14:nvPr/>
              </p14:nvContentPartPr>
              <p14:xfrm>
                <a:off x="12274384" y="5878507"/>
                <a:ext cx="12960" cy="320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53BC9D0-7527-845E-9CAC-7446DEA447D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2265384" y="5869507"/>
                  <a:ext cx="30600" cy="4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3C0F300-DCDE-DB68-38E9-C8C030890EFB}"/>
                  </a:ext>
                </a:extLst>
              </p14:cNvPr>
              <p14:cNvContentPartPr/>
              <p14:nvPr/>
            </p14:nvContentPartPr>
            <p14:xfrm>
              <a:off x="9522184" y="5080027"/>
              <a:ext cx="1181880" cy="7632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3C0F300-DCDE-DB68-38E9-C8C030890EF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513544" y="5071027"/>
                <a:ext cx="1199520" cy="78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9180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31AB22C-1CA2-4FC0-8009-694F2B09C3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67507" y="69174"/>
          <a:ext cx="4170225" cy="2684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5905031" imgH="3828656" progId="MDLDrawOLE.MDLDrawObject.1">
                  <p:embed/>
                </p:oleObj>
              </mc:Choice>
              <mc:Fallback>
                <p:oleObj name="MDLDrawObject Class" r:id="rId2" imgW="5905031" imgH="3828656" progId="MDLDrawOLE.MDLDrawObject.1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31AB22C-1CA2-4FC0-8009-694F2B09C3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7507" y="69174"/>
                        <a:ext cx="4170225" cy="26843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897F8BC-CBD2-43A5-9420-85D1236F1DF5}"/>
              </a:ext>
            </a:extLst>
          </p:cNvPr>
          <p:cNvSpPr/>
          <p:nvPr/>
        </p:nvSpPr>
        <p:spPr>
          <a:xfrm>
            <a:off x="162302" y="850582"/>
            <a:ext cx="5274816" cy="3566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52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Mechanism of Action of </a:t>
            </a:r>
            <a:r>
              <a:rPr lang="en-US" sz="2052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bg-BG" sz="2052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enicillin:</a:t>
            </a:r>
            <a:endParaRPr lang="en-US" sz="2052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65189" indent="-365189">
              <a:buFont typeface="Symbol" panose="05050102010706020507" pitchFamily="18" charset="2"/>
              <a:buChar char=""/>
            </a:pPr>
            <a:r>
              <a:rPr lang="bg-BG" sz="2052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Penicillin inhibits </a:t>
            </a:r>
            <a:r>
              <a:rPr lang="en-US" sz="2052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transpeptidase </a:t>
            </a:r>
            <a:r>
              <a:rPr lang="bg-BG" sz="2052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enzyme</a:t>
            </a:r>
            <a:r>
              <a:rPr lang="en-US" sz="2052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bg-BG" sz="2052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that </a:t>
            </a:r>
            <a:r>
              <a:rPr lang="en-US" sz="2052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bg-BG" sz="2052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responsible </a:t>
            </a:r>
            <a:r>
              <a:rPr lang="en-US" sz="2052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crosslinking the Gly</a:t>
            </a:r>
            <a:r>
              <a:rPr lang="en-US" sz="2052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sz="2052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chain to alanine (circled on diagram).</a:t>
            </a:r>
          </a:p>
          <a:p>
            <a:pPr marL="365189" indent="-365189">
              <a:buFont typeface="Symbol" panose="05050102010706020507" pitchFamily="18" charset="2"/>
              <a:buChar char=""/>
            </a:pPr>
            <a:r>
              <a:rPr lang="en-US" sz="2052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crosslinking of the cell wall is broken, making the bacteria fragile to breakage.</a:t>
            </a:r>
          </a:p>
          <a:p>
            <a:pPr marL="365189" indent="-365189">
              <a:buFont typeface="Symbol" panose="05050102010706020507" pitchFamily="18" charset="2"/>
              <a:buChar char=""/>
            </a:pPr>
            <a:r>
              <a:rPr lang="bg-BG" sz="2052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Inhibition is by formation of a chemical bond between penicillin and the enzyme (covalent inhibitor). </a:t>
            </a:r>
            <a:endParaRPr lang="en-US" sz="2052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317337-F4E1-4970-AF8C-24BE4B1E7F17}"/>
              </a:ext>
            </a:extLst>
          </p:cNvPr>
          <p:cNvSpPr txBox="1"/>
          <p:nvPr/>
        </p:nvSpPr>
        <p:spPr>
          <a:xfrm>
            <a:off x="4003345" y="28867"/>
            <a:ext cx="4182555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Mechanism of Penicillin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8A4B46-6677-622B-CA63-0B6FE67B35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89"/>
          <a:stretch/>
        </p:blipFill>
        <p:spPr>
          <a:xfrm>
            <a:off x="5727599" y="2767899"/>
            <a:ext cx="6938618" cy="2840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F261E3-2E35-70A7-007B-588C124276D2}"/>
              </a:ext>
            </a:extLst>
          </p:cNvPr>
          <p:cNvSpPr txBox="1"/>
          <p:nvPr/>
        </p:nvSpPr>
        <p:spPr>
          <a:xfrm>
            <a:off x="6034881" y="2563836"/>
            <a:ext cx="1217000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Penicillin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B35006-E977-D227-5B22-1212964046DC}"/>
              </a:ext>
            </a:extLst>
          </p:cNvPr>
          <p:cNvCxnSpPr/>
          <p:nvPr/>
        </p:nvCxnSpPr>
        <p:spPr>
          <a:xfrm>
            <a:off x="6793975" y="3023290"/>
            <a:ext cx="316675" cy="30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DB5CB-7FAD-44FD-6AF0-CB2A6782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40DA-5955-4DE9-ACCA-993122783713}" type="datetime1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BCC5D-7BE2-BAB0-7F26-A214AE52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17942-A35A-AD3F-580E-F3FBCBE6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33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5BF9484-AA74-8797-3943-95350E8130D4}"/>
                  </a:ext>
                </a:extLst>
              </p14:cNvPr>
              <p14:cNvContentPartPr/>
              <p14:nvPr/>
            </p14:nvContentPartPr>
            <p14:xfrm>
              <a:off x="6039544" y="2589907"/>
              <a:ext cx="1251000" cy="4219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5BF9484-AA74-8797-3943-95350E8130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30904" y="2580907"/>
                <a:ext cx="126864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9FE16C4-2463-F99C-FDD9-0A13EEF92CB5}"/>
                  </a:ext>
                </a:extLst>
              </p14:cNvPr>
              <p14:cNvContentPartPr/>
              <p14:nvPr/>
            </p14:nvContentPartPr>
            <p14:xfrm>
              <a:off x="7513744" y="4227907"/>
              <a:ext cx="569520" cy="514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9FE16C4-2463-F99C-FDD9-0A13EEF92CB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05104" y="4218907"/>
                <a:ext cx="587160" cy="5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E4EAF1B-7524-CEA5-232C-A9DE5C67F341}"/>
                  </a:ext>
                </a:extLst>
              </p14:cNvPr>
              <p14:cNvContentPartPr/>
              <p14:nvPr/>
            </p14:nvContentPartPr>
            <p14:xfrm>
              <a:off x="6616984" y="4486027"/>
              <a:ext cx="377640" cy="3189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E4EAF1B-7524-CEA5-232C-A9DE5C67F34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07984" y="4477027"/>
                <a:ext cx="39528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A73E6A3-88C4-A8AD-8271-730D52F5B6EA}"/>
                  </a:ext>
                </a:extLst>
              </p14:cNvPr>
              <p14:cNvContentPartPr/>
              <p14:nvPr/>
            </p14:nvContentPartPr>
            <p14:xfrm>
              <a:off x="7010824" y="3919747"/>
              <a:ext cx="14040" cy="75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A73E6A3-88C4-A8AD-8271-730D52F5B6E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02184" y="3910747"/>
                <a:ext cx="3168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2DEDBFB-A660-92DA-6E2F-654600604CAE}"/>
                  </a:ext>
                </a:extLst>
              </p14:cNvPr>
              <p14:cNvContentPartPr/>
              <p14:nvPr/>
            </p14:nvContentPartPr>
            <p14:xfrm>
              <a:off x="6947464" y="3524827"/>
              <a:ext cx="330840" cy="3812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2DEDBFB-A660-92DA-6E2F-654600604CA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75824" y="3381187"/>
                <a:ext cx="474480" cy="66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3816268B-ACA7-4E6C-44F1-2472C0FF0544}"/>
              </a:ext>
            </a:extLst>
          </p:cNvPr>
          <p:cNvGrpSpPr/>
          <p:nvPr/>
        </p:nvGrpSpPr>
        <p:grpSpPr>
          <a:xfrm>
            <a:off x="5394064" y="3932347"/>
            <a:ext cx="3141720" cy="2329200"/>
            <a:chOff x="5394064" y="3932347"/>
            <a:chExt cx="3141720" cy="2329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5CBB5F2-8478-D013-BC56-3D8A45125577}"/>
                    </a:ext>
                  </a:extLst>
                </p14:cNvPr>
                <p14:cNvContentPartPr/>
                <p14:nvPr/>
              </p14:nvContentPartPr>
              <p14:xfrm>
                <a:off x="6440584" y="5613547"/>
                <a:ext cx="1870200" cy="1177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5CBB5F2-8478-D013-BC56-3D8A4512557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31944" y="5604547"/>
                  <a:ext cx="18878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6354B73-3D44-17E0-4DB4-B2D8242143B8}"/>
                    </a:ext>
                  </a:extLst>
                </p14:cNvPr>
                <p14:cNvContentPartPr/>
                <p14:nvPr/>
              </p14:nvContentPartPr>
              <p14:xfrm>
                <a:off x="5394064" y="3932347"/>
                <a:ext cx="515160" cy="7124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6354B73-3D44-17E0-4DB4-B2D8242143B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385064" y="3923707"/>
                  <a:ext cx="532800" cy="73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30EEADF-4B7C-7675-318F-C8DB7AEE6F80}"/>
                    </a:ext>
                  </a:extLst>
                </p14:cNvPr>
                <p14:cNvContentPartPr/>
                <p14:nvPr/>
              </p14:nvContentPartPr>
              <p14:xfrm>
                <a:off x="5398744" y="4027747"/>
                <a:ext cx="766080" cy="11718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30EEADF-4B7C-7675-318F-C8DB7AEE6F8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389744" y="4019107"/>
                  <a:ext cx="783720" cy="11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432D962-2E4C-AA60-BDD3-7DA61444AE04}"/>
                    </a:ext>
                  </a:extLst>
                </p14:cNvPr>
                <p14:cNvContentPartPr/>
                <p14:nvPr/>
              </p14:nvContentPartPr>
              <p14:xfrm>
                <a:off x="5777464" y="4883107"/>
                <a:ext cx="543240" cy="10022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432D962-2E4C-AA60-BDD3-7DA61444AE0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68464" y="4874107"/>
                  <a:ext cx="560880" cy="10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7266D9E-C3D6-73B1-A89C-58B12011B8C7}"/>
                    </a:ext>
                  </a:extLst>
                </p14:cNvPr>
                <p14:cNvContentPartPr/>
                <p14:nvPr/>
              </p14:nvContentPartPr>
              <p14:xfrm>
                <a:off x="6161584" y="5249947"/>
                <a:ext cx="538920" cy="9968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7266D9E-C3D6-73B1-A89C-58B12011B8C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52584" y="5241307"/>
                  <a:ext cx="556560" cy="10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8B60E10-1ED3-9546-2734-0CCDC9390624}"/>
                    </a:ext>
                  </a:extLst>
                </p14:cNvPr>
                <p14:cNvContentPartPr/>
                <p14:nvPr/>
              </p14:nvContentPartPr>
              <p14:xfrm>
                <a:off x="6862144" y="5259307"/>
                <a:ext cx="480240" cy="10022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8B60E10-1ED3-9546-2734-0CCDC939062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853144" y="5250667"/>
                  <a:ext cx="497880" cy="10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812FBC1-3BEA-2B0F-4012-20D9D88E3728}"/>
                    </a:ext>
                  </a:extLst>
                </p14:cNvPr>
                <p14:cNvContentPartPr/>
                <p14:nvPr/>
              </p14:nvContentPartPr>
              <p14:xfrm>
                <a:off x="7718584" y="5145907"/>
                <a:ext cx="311040" cy="8031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812FBC1-3BEA-2B0F-4012-20D9D88E372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709944" y="5136907"/>
                  <a:ext cx="328680" cy="82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5F5E1D1-E10A-6F8D-70F4-995B75C504D5}"/>
                    </a:ext>
                  </a:extLst>
                </p14:cNvPr>
                <p14:cNvContentPartPr/>
                <p14:nvPr/>
              </p14:nvContentPartPr>
              <p14:xfrm>
                <a:off x="8105224" y="4955107"/>
                <a:ext cx="124920" cy="5119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5F5E1D1-E10A-6F8D-70F4-995B75C504D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096224" y="4946107"/>
                  <a:ext cx="142560" cy="5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DDB4943-0E0A-9457-5160-A746BC5C7814}"/>
                    </a:ext>
                  </a:extLst>
                </p14:cNvPr>
                <p14:cNvContentPartPr/>
                <p14:nvPr/>
              </p14:nvContentPartPr>
              <p14:xfrm>
                <a:off x="8298184" y="3944587"/>
                <a:ext cx="237600" cy="10411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DDB4943-0E0A-9457-5160-A746BC5C781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289184" y="3935947"/>
                  <a:ext cx="255240" cy="10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4DB72A4-F948-1AEC-6CF5-E20326DB485F}"/>
                    </a:ext>
                  </a:extLst>
                </p14:cNvPr>
                <p14:cNvContentPartPr/>
                <p14:nvPr/>
              </p14:nvContentPartPr>
              <p14:xfrm>
                <a:off x="6057544" y="4429147"/>
                <a:ext cx="1006920" cy="6544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4DB72A4-F948-1AEC-6CF5-E20326DB485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48904" y="4420147"/>
                  <a:ext cx="1024560" cy="67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5CD7CDB-16F4-E248-C51E-7E0DC507E447}"/>
                  </a:ext>
                </a:extLst>
              </p14:cNvPr>
              <p14:cNvContentPartPr/>
              <p14:nvPr/>
            </p14:nvContentPartPr>
            <p14:xfrm>
              <a:off x="7163464" y="3945307"/>
              <a:ext cx="16200" cy="2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5CD7CDB-16F4-E248-C51E-7E0DC507E44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54464" y="3936667"/>
                <a:ext cx="338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6FCF016-C0AF-D47E-2915-0031355780F0}"/>
                  </a:ext>
                </a:extLst>
              </p14:cNvPr>
              <p14:cNvContentPartPr/>
              <p14:nvPr/>
            </p14:nvContentPartPr>
            <p14:xfrm>
              <a:off x="13330694" y="7303757"/>
              <a:ext cx="2983320" cy="25329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6FCF016-C0AF-D47E-2915-0031355780F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321694" y="7295117"/>
                <a:ext cx="3000960" cy="255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6630F257-FCF9-6366-AA87-AFA2C1619838}"/>
              </a:ext>
            </a:extLst>
          </p:cNvPr>
          <p:cNvGrpSpPr/>
          <p:nvPr/>
        </p:nvGrpSpPr>
        <p:grpSpPr>
          <a:xfrm>
            <a:off x="10179544" y="4202707"/>
            <a:ext cx="2686822" cy="2684250"/>
            <a:chOff x="10179544" y="4202707"/>
            <a:chExt cx="2686822" cy="268425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84814AB-AFC9-EB68-D676-6381FE4E7B5D}"/>
                    </a:ext>
                  </a:extLst>
                </p14:cNvPr>
                <p14:cNvContentPartPr/>
                <p14:nvPr/>
              </p14:nvContentPartPr>
              <p14:xfrm>
                <a:off x="10179544" y="4202707"/>
                <a:ext cx="209520" cy="21675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84814AB-AFC9-EB68-D676-6381FE4E7B5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170544" y="4194067"/>
                  <a:ext cx="227160" cy="21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A44914E-71E8-5E46-7B2B-CF17F9CE2CFF}"/>
                    </a:ext>
                  </a:extLst>
                </p14:cNvPr>
                <p14:cNvContentPartPr/>
                <p14:nvPr/>
              </p14:nvContentPartPr>
              <p14:xfrm>
                <a:off x="10264144" y="4227907"/>
                <a:ext cx="91080" cy="1260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A44914E-71E8-5E46-7B2B-CF17F9CE2CF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255504" y="4218907"/>
                  <a:ext cx="1087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9592AB0-187B-ECEF-1E36-20675C006200}"/>
                    </a:ext>
                  </a:extLst>
                </p14:cNvPr>
                <p14:cNvContentPartPr/>
                <p14:nvPr/>
              </p14:nvContentPartPr>
              <p14:xfrm>
                <a:off x="10288624" y="6486907"/>
                <a:ext cx="213480" cy="2419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9592AB0-187B-ECEF-1E36-20675C00620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279984" y="6478267"/>
                  <a:ext cx="2311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4215676-AF52-D984-80EA-3CD7845056C9}"/>
                    </a:ext>
                  </a:extLst>
                </p14:cNvPr>
                <p14:cNvContentPartPr/>
                <p14:nvPr/>
              </p14:nvContentPartPr>
              <p14:xfrm>
                <a:off x="10552864" y="6320227"/>
                <a:ext cx="107280" cy="1454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4215676-AF52-D984-80EA-3CD7845056C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543864" y="6311587"/>
                  <a:ext cx="1249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2CAD4BF-7058-81AC-3DCB-675AF1586A4B}"/>
                    </a:ext>
                  </a:extLst>
                </p14:cNvPr>
                <p14:cNvContentPartPr/>
                <p14:nvPr/>
              </p14:nvContentPartPr>
              <p14:xfrm>
                <a:off x="10694344" y="5891467"/>
                <a:ext cx="517680" cy="4672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2CAD4BF-7058-81AC-3DCB-675AF1586A4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685704" y="5882827"/>
                  <a:ext cx="53532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8E77E78-222A-474C-1C27-114513EE8ACB}"/>
                    </a:ext>
                  </a:extLst>
                </p14:cNvPr>
                <p14:cNvContentPartPr/>
                <p14:nvPr/>
              </p14:nvContentPartPr>
              <p14:xfrm>
                <a:off x="11095024" y="5926027"/>
                <a:ext cx="120600" cy="662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8E77E78-222A-474C-1C27-114513EE8AC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086024" y="5917027"/>
                  <a:ext cx="1382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6210591-BB7D-D850-051A-F369B8550F64}"/>
                    </a:ext>
                  </a:extLst>
                </p14:cNvPr>
                <p14:cNvContentPartPr/>
                <p14:nvPr/>
              </p14:nvContentPartPr>
              <p14:xfrm>
                <a:off x="11478424" y="5664667"/>
                <a:ext cx="175680" cy="2253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6210591-BB7D-D850-051A-F369B8550F6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469784" y="5655667"/>
                  <a:ext cx="1933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B598A80-92D8-7EF9-48DD-651384F95A13}"/>
                    </a:ext>
                  </a:extLst>
                </p14:cNvPr>
                <p14:cNvContentPartPr/>
                <p14:nvPr/>
              </p14:nvContentPartPr>
              <p14:xfrm>
                <a:off x="11687224" y="5345347"/>
                <a:ext cx="439560" cy="4032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B598A80-92D8-7EF9-48DD-651384F95A1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678584" y="5336707"/>
                  <a:ext cx="45720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7660293-E5D5-4A7C-1DB3-323B072D9EFF}"/>
                    </a:ext>
                  </a:extLst>
                </p14:cNvPr>
                <p14:cNvContentPartPr/>
                <p14:nvPr/>
              </p14:nvContentPartPr>
              <p14:xfrm>
                <a:off x="10653806" y="6439117"/>
                <a:ext cx="490680" cy="4478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7660293-E5D5-4A7C-1DB3-323B072D9EF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645166" y="6430117"/>
                  <a:ext cx="50832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735BCA4-BEBD-80A4-F27F-E28E1F107DB1}"/>
                    </a:ext>
                  </a:extLst>
                </p14:cNvPr>
                <p14:cNvContentPartPr/>
                <p14:nvPr/>
              </p14:nvContentPartPr>
              <p14:xfrm>
                <a:off x="10997966" y="6491317"/>
                <a:ext cx="145800" cy="1029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735BCA4-BEBD-80A4-F27F-E28E1F107DB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989326" y="6482677"/>
                  <a:ext cx="1634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4C97657-51DF-ED57-1FDB-838279F7053E}"/>
                    </a:ext>
                  </a:extLst>
                </p14:cNvPr>
                <p14:cNvContentPartPr/>
                <p14:nvPr/>
              </p14:nvContentPartPr>
              <p14:xfrm>
                <a:off x="11159966" y="6368557"/>
                <a:ext cx="135360" cy="1728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4C97657-51DF-ED57-1FDB-838279F7053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151326" y="6359557"/>
                  <a:ext cx="1530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C5A6CC2-13D0-026B-434D-592011C62CE8}"/>
                    </a:ext>
                  </a:extLst>
                </p14:cNvPr>
                <p14:cNvContentPartPr/>
                <p14:nvPr/>
              </p14:nvContentPartPr>
              <p14:xfrm>
                <a:off x="11329886" y="6178117"/>
                <a:ext cx="331920" cy="2163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C5A6CC2-13D0-026B-434D-592011C62CE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320886" y="6169477"/>
                  <a:ext cx="3495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FF6CBAA-CBC0-1D41-7321-A123DADB4C8F}"/>
                    </a:ext>
                  </a:extLst>
                </p14:cNvPr>
                <p14:cNvContentPartPr/>
                <p14:nvPr/>
              </p14:nvContentPartPr>
              <p14:xfrm>
                <a:off x="11327366" y="6581677"/>
                <a:ext cx="331560" cy="2613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FF6CBAA-CBC0-1D41-7321-A123DADB4C8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318726" y="6572677"/>
                  <a:ext cx="34920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1DF92A0-DE41-9897-616D-E085D55C127E}"/>
                    </a:ext>
                  </a:extLst>
                </p14:cNvPr>
                <p14:cNvContentPartPr/>
                <p14:nvPr/>
              </p14:nvContentPartPr>
              <p14:xfrm>
                <a:off x="11699606" y="6452077"/>
                <a:ext cx="162720" cy="1864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1DF92A0-DE41-9897-616D-E085D55C127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690606" y="6443437"/>
                  <a:ext cx="1803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E75741A-2F40-016C-FCD0-B04BE2D779F5}"/>
                    </a:ext>
                  </a:extLst>
                </p14:cNvPr>
                <p14:cNvContentPartPr/>
                <p14:nvPr/>
              </p14:nvContentPartPr>
              <p14:xfrm>
                <a:off x="11852606" y="6360637"/>
                <a:ext cx="167760" cy="2066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E75741A-2F40-016C-FCD0-B04BE2D779F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843606" y="6351997"/>
                  <a:ext cx="1854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7B9B85F-1280-CBE3-1D18-4F0FB3ABE1A4}"/>
                    </a:ext>
                  </a:extLst>
                </p14:cNvPr>
                <p14:cNvContentPartPr/>
                <p14:nvPr/>
              </p14:nvContentPartPr>
              <p14:xfrm>
                <a:off x="12000566" y="6088477"/>
                <a:ext cx="273600" cy="2631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7B9B85F-1280-CBE3-1D18-4F0FB3ABE1A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991926" y="6079477"/>
                  <a:ext cx="29124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5285B16-9F5E-3A02-3116-E055AB1778A8}"/>
                    </a:ext>
                  </a:extLst>
                </p14:cNvPr>
                <p14:cNvContentPartPr/>
                <p14:nvPr/>
              </p14:nvContentPartPr>
              <p14:xfrm>
                <a:off x="12460286" y="5743237"/>
                <a:ext cx="48600" cy="1162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5285B16-9F5E-3A02-3116-E055AB1778A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2451286" y="5734237"/>
                  <a:ext cx="662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9A587E2-D956-8DA3-98B9-81CDB7F25D63}"/>
                    </a:ext>
                  </a:extLst>
                </p14:cNvPr>
                <p14:cNvContentPartPr/>
                <p14:nvPr/>
              </p14:nvContentPartPr>
              <p14:xfrm>
                <a:off x="12458846" y="5646037"/>
                <a:ext cx="108360" cy="2408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9A587E2-D956-8DA3-98B9-81CDB7F25D6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2449846" y="5637037"/>
                  <a:ext cx="12600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0C38369-FCBD-CB7E-F91A-6A1C31D28AB1}"/>
                    </a:ext>
                  </a:extLst>
                </p14:cNvPr>
                <p14:cNvContentPartPr/>
                <p14:nvPr/>
              </p14:nvContentPartPr>
              <p14:xfrm>
                <a:off x="12337166" y="6497437"/>
                <a:ext cx="75600" cy="1800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0C38369-FCBD-CB7E-F91A-6A1C31D28AB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328526" y="6488797"/>
                  <a:ext cx="932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3D8B2EA-81EF-F20C-8DC1-00A7D0BE82F8}"/>
                    </a:ext>
                  </a:extLst>
                </p14:cNvPr>
                <p14:cNvContentPartPr/>
                <p14:nvPr/>
              </p14:nvContentPartPr>
              <p14:xfrm>
                <a:off x="12243206" y="6452797"/>
                <a:ext cx="172440" cy="1216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3D8B2EA-81EF-F20C-8DC1-00A7D0BE82F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2234566" y="6443797"/>
                  <a:ext cx="19008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4BD666E-4696-762E-A46A-1E081DB7E53F}"/>
                    </a:ext>
                  </a:extLst>
                </p14:cNvPr>
                <p14:cNvContentPartPr/>
                <p14:nvPr/>
              </p14:nvContentPartPr>
              <p14:xfrm>
                <a:off x="12467126" y="6480517"/>
                <a:ext cx="110520" cy="1069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4BD666E-4696-762E-A46A-1E081DB7E53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2458126" y="6471517"/>
                  <a:ext cx="1281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1596249-9416-582A-BEE4-EA871D7EA5EA}"/>
                    </a:ext>
                  </a:extLst>
                </p14:cNvPr>
                <p14:cNvContentPartPr/>
                <p14:nvPr/>
              </p14:nvContentPartPr>
              <p14:xfrm>
                <a:off x="12585926" y="6417517"/>
                <a:ext cx="280440" cy="1339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1596249-9416-582A-BEE4-EA871D7EA5E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2577286" y="6408877"/>
                  <a:ext cx="298080" cy="151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13221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72F056-03A5-4727-9318-D13E402557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13567" b="1496"/>
          <a:stretch/>
        </p:blipFill>
        <p:spPr>
          <a:xfrm>
            <a:off x="3717300" y="2715070"/>
            <a:ext cx="6654383" cy="4248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868AFC-3341-4C7A-99B2-CE4A8D96CC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0" b="6269"/>
          <a:stretch/>
        </p:blipFill>
        <p:spPr>
          <a:xfrm>
            <a:off x="8683158" y="376446"/>
            <a:ext cx="3943408" cy="25156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E7D25A-DFA5-4010-8B0A-2BC5454DCE3A}"/>
              </a:ext>
            </a:extLst>
          </p:cNvPr>
          <p:cNvSpPr txBox="1"/>
          <p:nvPr/>
        </p:nvSpPr>
        <p:spPr>
          <a:xfrm>
            <a:off x="302593" y="484293"/>
            <a:ext cx="82026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Succinate dehydrogenase</a:t>
            </a:r>
            <a:r>
              <a:rPr lang="en-US" sz="2000" dirty="0">
                <a:latin typeface="Arial" panose="020B0604020202020204" pitchFamily="34" charset="0"/>
              </a:rPr>
              <a:t> converts succinate to fumarate by removal of two hydrogens.</a:t>
            </a:r>
          </a:p>
          <a:p>
            <a:r>
              <a:rPr lang="en-US" sz="2000" dirty="0">
                <a:latin typeface="Arial" panose="020B0604020202020204" pitchFamily="34" charset="0"/>
              </a:rPr>
              <a:t>Malonate is a </a:t>
            </a:r>
            <a:r>
              <a:rPr lang="en-US" sz="2000" b="1" dirty="0">
                <a:latin typeface="Arial" panose="020B0604020202020204" pitchFamily="34" charset="0"/>
              </a:rPr>
              <a:t>competitive inhibitor</a:t>
            </a:r>
            <a:r>
              <a:rPr lang="en-US" sz="2000" dirty="0">
                <a:latin typeface="Arial" panose="020B0604020202020204" pitchFamily="34" charset="0"/>
              </a:rPr>
              <a:t>, because: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It is similar in structure to the substrate – so it binds in active site – substrate cannot bind at the same time.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Malonate </a:t>
            </a:r>
            <a:r>
              <a:rPr lang="en-US" sz="2000" b="1" dirty="0">
                <a:latin typeface="Arial" panose="020B0604020202020204" pitchFamily="34" charset="0"/>
              </a:rPr>
              <a:t>cannot</a:t>
            </a:r>
            <a:r>
              <a:rPr lang="en-US" sz="2000" dirty="0">
                <a:latin typeface="Arial" panose="020B0604020202020204" pitchFamily="34" charset="0"/>
              </a:rPr>
              <a:t> undergo the chemical reaction – it is not possible to remove two hydrogens without leaving carbon with too few bonds.  </a:t>
            </a:r>
          </a:p>
          <a:p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65BCCC-461F-4AE1-84BB-0C46AE6B5100}"/>
              </a:ext>
            </a:extLst>
          </p:cNvPr>
          <p:cNvSpPr txBox="1"/>
          <p:nvPr/>
        </p:nvSpPr>
        <p:spPr>
          <a:xfrm>
            <a:off x="4668189" y="41329"/>
            <a:ext cx="3861955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Competitive Inhibitors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834A4A9-6123-4F7B-B8DE-46C5893F70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49632" y="4880396"/>
          <a:ext cx="1147262" cy="152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1313895" imgH="1742878" progId="MDLDrawOLE.MDLDrawObject.1">
                  <p:embed/>
                </p:oleObj>
              </mc:Choice>
              <mc:Fallback>
                <p:oleObj name="MDLDrawObject Class" r:id="rId5" imgW="1313895" imgH="1742878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834A4A9-6123-4F7B-B8DE-46C5893F70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49632" y="4880396"/>
                        <a:ext cx="1147262" cy="152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146A525-137A-455C-A921-991E7C122AC2}"/>
              </a:ext>
            </a:extLst>
          </p:cNvPr>
          <p:cNvSpPr txBox="1"/>
          <p:nvPr/>
        </p:nvSpPr>
        <p:spPr>
          <a:xfrm>
            <a:off x="10226537" y="3240041"/>
            <a:ext cx="1000595" cy="551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Fumarate</a:t>
            </a:r>
          </a:p>
          <a:p>
            <a:r>
              <a:rPr lang="en-US" sz="1491" dirty="0">
                <a:latin typeface="Arial" panose="020B0604020202020204" pitchFamily="34" charset="0"/>
              </a:rPr>
              <a:t>(product)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B4AF4-6D23-4754-B870-5ACD250FB0DB}"/>
              </a:ext>
            </a:extLst>
          </p:cNvPr>
          <p:cNvSpPr txBox="1"/>
          <p:nvPr/>
        </p:nvSpPr>
        <p:spPr>
          <a:xfrm>
            <a:off x="5714645" y="4362887"/>
            <a:ext cx="1002197" cy="321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Substrate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6C2D54-C56F-4BDE-903E-5B9121260015}"/>
              </a:ext>
            </a:extLst>
          </p:cNvPr>
          <p:cNvSpPr txBox="1"/>
          <p:nvPr/>
        </p:nvSpPr>
        <p:spPr>
          <a:xfrm>
            <a:off x="5748582" y="6595207"/>
            <a:ext cx="864339" cy="321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Inhibitor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3D2E3-3A60-6873-57AF-34BEB2EE1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D6B2D-8EF6-4361-981F-00C035166B81}" type="datetime1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630EB-DB84-E353-6CB2-83D887B1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E452A-48A1-233A-4C63-C7DAF91F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34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1535C8C-9F76-7031-5321-3BF84BD275C4}"/>
                  </a:ext>
                </a:extLst>
              </p14:cNvPr>
              <p14:cNvContentPartPr/>
              <p14:nvPr/>
            </p14:nvContentPartPr>
            <p14:xfrm>
              <a:off x="4404784" y="4446260"/>
              <a:ext cx="632520" cy="57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1535C8C-9F76-7031-5321-3BF84BD275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95784" y="4437620"/>
                <a:ext cx="65016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6B5752B-F9F7-F757-FB8E-7F71959B8287}"/>
                  </a:ext>
                </a:extLst>
              </p14:cNvPr>
              <p14:cNvContentPartPr/>
              <p14:nvPr/>
            </p14:nvContentPartPr>
            <p14:xfrm>
              <a:off x="6043864" y="4413500"/>
              <a:ext cx="383400" cy="49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6B5752B-F9F7-F757-FB8E-7F71959B82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34864" y="4404860"/>
                <a:ext cx="401040" cy="6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84B5965-F724-A865-EC2D-BC2B952D18ED}"/>
              </a:ext>
            </a:extLst>
          </p:cNvPr>
          <p:cNvGrpSpPr/>
          <p:nvPr/>
        </p:nvGrpSpPr>
        <p:grpSpPr>
          <a:xfrm>
            <a:off x="4768744" y="3054860"/>
            <a:ext cx="1179000" cy="496440"/>
            <a:chOff x="4768744" y="3054860"/>
            <a:chExt cx="1179000" cy="496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00CD248-60B1-88F8-7E77-53B68E274ED2}"/>
                    </a:ext>
                  </a:extLst>
                </p14:cNvPr>
                <p14:cNvContentPartPr/>
                <p14:nvPr/>
              </p14:nvContentPartPr>
              <p14:xfrm>
                <a:off x="4797184" y="3054860"/>
                <a:ext cx="1150560" cy="3999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00CD248-60B1-88F8-7E77-53B68E274ED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88544" y="3045860"/>
                  <a:ext cx="116820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8BA4F5F-9E3F-2B3D-5B0E-7F11F1DF56C8}"/>
                    </a:ext>
                  </a:extLst>
                </p14:cNvPr>
                <p14:cNvContentPartPr/>
                <p14:nvPr/>
              </p14:nvContentPartPr>
              <p14:xfrm>
                <a:off x="4768744" y="3278420"/>
                <a:ext cx="122400" cy="2728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8BA4F5F-9E3F-2B3D-5B0E-7F11F1DF56C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59744" y="3269420"/>
                  <a:ext cx="140040" cy="29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2BF80E2-2D9C-DACC-C256-C3C643C11546}"/>
                  </a:ext>
                </a:extLst>
              </p14:cNvPr>
              <p14:cNvContentPartPr/>
              <p14:nvPr/>
            </p14:nvContentPartPr>
            <p14:xfrm>
              <a:off x="7118464" y="2680460"/>
              <a:ext cx="584280" cy="636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2BF80E2-2D9C-DACC-C256-C3C643C1154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09464" y="2671820"/>
                <a:ext cx="601920" cy="65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634ED6-3C3E-7291-BD2B-30B6DA9B3F50}"/>
                  </a:ext>
                </a:extLst>
              </p14:cNvPr>
              <p14:cNvContentPartPr/>
              <p14:nvPr/>
            </p14:nvContentPartPr>
            <p14:xfrm>
              <a:off x="7198384" y="3820580"/>
              <a:ext cx="847440" cy="4950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634ED6-3C3E-7291-BD2B-30B6DA9B3F5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89744" y="3811940"/>
                <a:ext cx="865080" cy="51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46CE8A39-AA48-27B2-4B7B-C66E68BF57FF}"/>
              </a:ext>
            </a:extLst>
          </p:cNvPr>
          <p:cNvGrpSpPr/>
          <p:nvPr/>
        </p:nvGrpSpPr>
        <p:grpSpPr>
          <a:xfrm>
            <a:off x="9020704" y="2587580"/>
            <a:ext cx="374400" cy="844200"/>
            <a:chOff x="9020704" y="2587580"/>
            <a:chExt cx="374400" cy="844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A6AC0A7-90B4-087D-8BC9-B6C813A0A212}"/>
                    </a:ext>
                  </a:extLst>
                </p14:cNvPr>
                <p14:cNvContentPartPr/>
                <p14:nvPr/>
              </p14:nvContentPartPr>
              <p14:xfrm>
                <a:off x="9020704" y="3143780"/>
                <a:ext cx="180720" cy="2880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6AC0A7-90B4-087D-8BC9-B6C813A0A21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011704" y="3134780"/>
                  <a:ext cx="19836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8280F50-2F56-00F3-D6E6-B267522449DC}"/>
                    </a:ext>
                  </a:extLst>
                </p14:cNvPr>
                <p14:cNvContentPartPr/>
                <p14:nvPr/>
              </p14:nvContentPartPr>
              <p14:xfrm>
                <a:off x="9154624" y="3079700"/>
                <a:ext cx="108000" cy="900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8280F50-2F56-00F3-D6E6-B267522449D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145624" y="3070700"/>
                  <a:ext cx="1256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50CB4A3-855B-DECA-490D-4658D212021B}"/>
                    </a:ext>
                  </a:extLst>
                </p14:cNvPr>
                <p14:cNvContentPartPr/>
                <p14:nvPr/>
              </p14:nvContentPartPr>
              <p14:xfrm>
                <a:off x="9126184" y="2728340"/>
                <a:ext cx="149400" cy="2304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50CB4A3-855B-DECA-490D-4658D212021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117544" y="2719340"/>
                  <a:ext cx="1670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0A613A1-AB91-749D-F871-7571B52168D1}"/>
                    </a:ext>
                  </a:extLst>
                </p14:cNvPr>
                <p14:cNvContentPartPr/>
                <p14:nvPr/>
              </p14:nvContentPartPr>
              <p14:xfrm>
                <a:off x="9235624" y="2652380"/>
                <a:ext cx="90720" cy="1202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0A613A1-AB91-749D-F871-7571B52168D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226984" y="2643740"/>
                  <a:ext cx="1083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319C7DA-CE6D-54E8-DF92-333677C8229F}"/>
                    </a:ext>
                  </a:extLst>
                </p14:cNvPr>
                <p14:cNvContentPartPr/>
                <p14:nvPr/>
              </p14:nvContentPartPr>
              <p14:xfrm>
                <a:off x="9296464" y="2587580"/>
                <a:ext cx="98640" cy="1368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319C7DA-CE6D-54E8-DF92-333677C8229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287464" y="2578580"/>
                  <a:ext cx="116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08E7956-F7B2-C162-FE76-979247D8F340}"/>
                    </a:ext>
                  </a:extLst>
                </p14:cNvPr>
                <p14:cNvContentPartPr/>
                <p14:nvPr/>
              </p14:nvContentPartPr>
              <p14:xfrm>
                <a:off x="9093064" y="2743820"/>
                <a:ext cx="40680" cy="684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08E7956-F7B2-C162-FE76-979247D8F34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084424" y="2734820"/>
                  <a:ext cx="5832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D0ED0B-AFB0-E656-A0CA-F5CCC5AC639E}"/>
              </a:ext>
            </a:extLst>
          </p:cNvPr>
          <p:cNvGrpSpPr/>
          <p:nvPr/>
        </p:nvGrpSpPr>
        <p:grpSpPr>
          <a:xfrm>
            <a:off x="6204784" y="3280940"/>
            <a:ext cx="146160" cy="418680"/>
            <a:chOff x="6204784" y="3280940"/>
            <a:chExt cx="146160" cy="418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6F7BEAB-A785-853F-B2EC-BB5BE21BC6FE}"/>
                    </a:ext>
                  </a:extLst>
                </p14:cNvPr>
                <p14:cNvContentPartPr/>
                <p14:nvPr/>
              </p14:nvContentPartPr>
              <p14:xfrm>
                <a:off x="6220264" y="3543020"/>
                <a:ext cx="130680" cy="1566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6F7BEAB-A785-853F-B2EC-BB5BE21BC6F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211624" y="3534380"/>
                  <a:ext cx="14832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3BF1323-DDC1-D00F-7222-B0CC4C09CEA2}"/>
                    </a:ext>
                  </a:extLst>
                </p14:cNvPr>
                <p14:cNvContentPartPr/>
                <p14:nvPr/>
              </p14:nvContentPartPr>
              <p14:xfrm>
                <a:off x="6204784" y="3280940"/>
                <a:ext cx="134640" cy="1731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3BF1323-DDC1-D00F-7222-B0CC4C09CEA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196144" y="3272300"/>
                  <a:ext cx="152280" cy="19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6236CC8-4240-8195-FAF3-924F23716936}"/>
                  </a:ext>
                </a:extLst>
              </p14:cNvPr>
              <p14:cNvContentPartPr/>
              <p14:nvPr/>
            </p14:nvContentPartPr>
            <p14:xfrm>
              <a:off x="9727024" y="3236660"/>
              <a:ext cx="342000" cy="5367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6236CC8-4240-8195-FAF3-924F2371693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718384" y="3228020"/>
                <a:ext cx="35964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1EF9B19-6B6F-1DB3-40FD-DEE54DBCA52D}"/>
                  </a:ext>
                </a:extLst>
              </p14:cNvPr>
              <p14:cNvContentPartPr/>
              <p14:nvPr/>
            </p14:nvContentPartPr>
            <p14:xfrm>
              <a:off x="5985544" y="6611660"/>
              <a:ext cx="412200" cy="349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1EF9B19-6B6F-1DB3-40FD-DEE54DBCA52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976904" y="6602660"/>
                <a:ext cx="4298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F5F5807-2F30-8A77-00E2-8F403495E839}"/>
                  </a:ext>
                </a:extLst>
              </p14:cNvPr>
              <p14:cNvContentPartPr/>
              <p14:nvPr/>
            </p14:nvContentPartPr>
            <p14:xfrm>
              <a:off x="5940544" y="6829460"/>
              <a:ext cx="431280" cy="266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F5F5807-2F30-8A77-00E2-8F403495E83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931544" y="6820820"/>
                <a:ext cx="448920" cy="4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0B8C99B1-41C5-546E-2C37-E08843353286}"/>
              </a:ext>
            </a:extLst>
          </p:cNvPr>
          <p:cNvGrpSpPr/>
          <p:nvPr/>
        </p:nvGrpSpPr>
        <p:grpSpPr>
          <a:xfrm>
            <a:off x="4835344" y="4925420"/>
            <a:ext cx="1806480" cy="1346040"/>
            <a:chOff x="4835344" y="4925420"/>
            <a:chExt cx="1806480" cy="1346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8207EEB-EEA4-5F2C-E86F-C9E0318A3BEF}"/>
                    </a:ext>
                  </a:extLst>
                </p14:cNvPr>
                <p14:cNvContentPartPr/>
                <p14:nvPr/>
              </p14:nvContentPartPr>
              <p14:xfrm>
                <a:off x="5711944" y="4925420"/>
                <a:ext cx="849960" cy="4413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8207EEB-EEA4-5F2C-E86F-C9E0318A3BE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702944" y="4916420"/>
                  <a:ext cx="86760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2CAAC33-895A-5CDE-81A0-5AFBF96C11B6}"/>
                    </a:ext>
                  </a:extLst>
                </p14:cNvPr>
                <p14:cNvContentPartPr/>
                <p14:nvPr/>
              </p14:nvContentPartPr>
              <p14:xfrm>
                <a:off x="5656864" y="5830100"/>
                <a:ext cx="984960" cy="4413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2CAAC33-895A-5CDE-81A0-5AFBF96C11B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647864" y="5821100"/>
                  <a:ext cx="100260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C15E788-2955-8A41-65FA-61DD2CE28021}"/>
                    </a:ext>
                  </a:extLst>
                </p14:cNvPr>
                <p14:cNvContentPartPr/>
                <p14:nvPr/>
              </p14:nvContentPartPr>
              <p14:xfrm>
                <a:off x="6128464" y="5730740"/>
                <a:ext cx="240120" cy="392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C15E788-2955-8A41-65FA-61DD2CE2802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119824" y="5721740"/>
                  <a:ext cx="2577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2366880-7374-10A3-81D0-7B2CFB1C451C}"/>
                    </a:ext>
                  </a:extLst>
                </p14:cNvPr>
                <p14:cNvContentPartPr/>
                <p14:nvPr/>
              </p14:nvContentPartPr>
              <p14:xfrm>
                <a:off x="6112984" y="5539940"/>
                <a:ext cx="18720" cy="2149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2366880-7374-10A3-81D0-7B2CFB1C451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103984" y="5530940"/>
                  <a:ext cx="363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43C896E-CE2E-EB0C-DAAF-215F18D95BA5}"/>
                    </a:ext>
                  </a:extLst>
                </p14:cNvPr>
                <p14:cNvContentPartPr/>
                <p14:nvPr/>
              </p14:nvContentPartPr>
              <p14:xfrm>
                <a:off x="6121984" y="5522300"/>
                <a:ext cx="284040" cy="2343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43C896E-CE2E-EB0C-DAAF-215F18D95BA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112984" y="5513660"/>
                  <a:ext cx="3016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A9AF579-4F1E-DDAF-21CB-60CF9B69F601}"/>
                    </a:ext>
                  </a:extLst>
                </p14:cNvPr>
                <p14:cNvContentPartPr/>
                <p14:nvPr/>
              </p14:nvContentPartPr>
              <p14:xfrm>
                <a:off x="4849384" y="5192900"/>
                <a:ext cx="1162080" cy="4024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A9AF579-4F1E-DDAF-21CB-60CF9B69F60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840744" y="5183900"/>
                  <a:ext cx="117972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CFB6547-14A1-7E98-3ABA-7D480FEF4A27}"/>
                    </a:ext>
                  </a:extLst>
                </p14:cNvPr>
                <p14:cNvContentPartPr/>
                <p14:nvPr/>
              </p14:nvContentPartPr>
              <p14:xfrm>
                <a:off x="4835344" y="5416820"/>
                <a:ext cx="193680" cy="2628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CFB6547-14A1-7E98-3ABA-7D480FEF4A2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826344" y="5407820"/>
                  <a:ext cx="211320" cy="28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1D174C5-9874-5E38-71F5-12E4FD6CC3F0}"/>
                  </a:ext>
                </a:extLst>
              </p14:cNvPr>
              <p14:cNvContentPartPr/>
              <p14:nvPr/>
            </p14:nvContentPartPr>
            <p14:xfrm>
              <a:off x="7085344" y="4850180"/>
              <a:ext cx="685800" cy="5940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1D174C5-9874-5E38-71F5-12E4FD6CC3F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76704" y="4841540"/>
                <a:ext cx="703440" cy="61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36DDE8A-43C8-9D01-668F-AA36CD3EBA96}"/>
                  </a:ext>
                </a:extLst>
              </p14:cNvPr>
              <p14:cNvContentPartPr/>
              <p14:nvPr/>
            </p14:nvContentPartPr>
            <p14:xfrm>
              <a:off x="7394224" y="5850260"/>
              <a:ext cx="753480" cy="6170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36DDE8A-43C8-9D01-668F-AA36CD3EBA9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85584" y="5841620"/>
                <a:ext cx="771120" cy="63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B609F9C-0BC3-95BF-1CA2-C4C8444568E2}"/>
                  </a:ext>
                </a:extLst>
              </p14:cNvPr>
              <p14:cNvContentPartPr/>
              <p14:nvPr/>
            </p14:nvContentPartPr>
            <p14:xfrm>
              <a:off x="8139424" y="5784380"/>
              <a:ext cx="196200" cy="136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B609F9C-0BC3-95BF-1CA2-C4C8444568E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130784" y="5775740"/>
                <a:ext cx="213840" cy="3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64E47245-0F74-9758-D81D-08D4425E89B8}"/>
              </a:ext>
            </a:extLst>
          </p:cNvPr>
          <p:cNvGrpSpPr/>
          <p:nvPr/>
        </p:nvGrpSpPr>
        <p:grpSpPr>
          <a:xfrm>
            <a:off x="10206184" y="3791780"/>
            <a:ext cx="2559960" cy="2858040"/>
            <a:chOff x="10206184" y="3791780"/>
            <a:chExt cx="2559960" cy="2858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369469A-B9F9-4510-04E6-53F2D0505FDB}"/>
                    </a:ext>
                  </a:extLst>
                </p14:cNvPr>
                <p14:cNvContentPartPr/>
                <p14:nvPr/>
              </p14:nvContentPartPr>
              <p14:xfrm>
                <a:off x="10358824" y="4655060"/>
                <a:ext cx="1618200" cy="19947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369469A-B9F9-4510-04E6-53F2D0505FD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349824" y="4646420"/>
                  <a:ext cx="1635840" cy="20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1EA0858-A290-0658-C668-875CB2A33B87}"/>
                    </a:ext>
                  </a:extLst>
                </p14:cNvPr>
                <p14:cNvContentPartPr/>
                <p14:nvPr/>
              </p14:nvContentPartPr>
              <p14:xfrm>
                <a:off x="10675264" y="6490340"/>
                <a:ext cx="736920" cy="446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1EA0858-A290-0658-C668-875CB2A33B8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666264" y="6481340"/>
                  <a:ext cx="7545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BF580A5-36DF-04E1-FF06-A5E068C00EC8}"/>
                    </a:ext>
                  </a:extLst>
                </p14:cNvPr>
                <p14:cNvContentPartPr/>
                <p14:nvPr/>
              </p14:nvContentPartPr>
              <p14:xfrm>
                <a:off x="10887664" y="5434820"/>
                <a:ext cx="328680" cy="2887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BF580A5-36DF-04E1-FF06-A5E068C00EC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879024" y="5426180"/>
                  <a:ext cx="34632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2D2B66F-C20B-2A8A-97DE-88C9FC77BA4F}"/>
                    </a:ext>
                  </a:extLst>
                </p14:cNvPr>
                <p14:cNvContentPartPr/>
                <p14:nvPr/>
              </p14:nvContentPartPr>
              <p14:xfrm>
                <a:off x="11234704" y="4574060"/>
                <a:ext cx="879120" cy="97596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2D2B66F-C20B-2A8A-97DE-88C9FC77BA4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226064" y="4565060"/>
                  <a:ext cx="896760" cy="9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4CAF40E-EF0B-31AE-88F1-22E8F1C42972}"/>
                    </a:ext>
                  </a:extLst>
                </p14:cNvPr>
                <p14:cNvContentPartPr/>
                <p14:nvPr/>
              </p14:nvContentPartPr>
              <p14:xfrm>
                <a:off x="11843464" y="4126220"/>
                <a:ext cx="326520" cy="2674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4CAF40E-EF0B-31AE-88F1-22E8F1C4297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834464" y="4117220"/>
                  <a:ext cx="34416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F7BFF28-1EA8-F51F-5DA5-E169DFA8B8B6}"/>
                    </a:ext>
                  </a:extLst>
                </p14:cNvPr>
                <p14:cNvContentPartPr/>
                <p14:nvPr/>
              </p14:nvContentPartPr>
              <p14:xfrm>
                <a:off x="12061624" y="4036580"/>
                <a:ext cx="13680" cy="169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F7BFF28-1EA8-F51F-5DA5-E169DFA8B8B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2052984" y="4027580"/>
                  <a:ext cx="313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8DA5113-F33E-1701-20BC-8F890390D9F4}"/>
                    </a:ext>
                  </a:extLst>
                </p14:cNvPr>
                <p14:cNvContentPartPr/>
                <p14:nvPr/>
              </p14:nvContentPartPr>
              <p14:xfrm>
                <a:off x="12176464" y="3959900"/>
                <a:ext cx="61200" cy="1231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8DA5113-F33E-1701-20BC-8F890390D9F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2167464" y="3951260"/>
                  <a:ext cx="788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11EBF72-6A58-AB74-760E-4B1ADAF91A1F}"/>
                    </a:ext>
                  </a:extLst>
                </p14:cNvPr>
                <p14:cNvContentPartPr/>
                <p14:nvPr/>
              </p14:nvContentPartPr>
              <p14:xfrm>
                <a:off x="12269344" y="3877460"/>
                <a:ext cx="110160" cy="1717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11EBF72-6A58-AB74-760E-4B1ADAF91A1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260704" y="3868820"/>
                  <a:ext cx="1278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ADC4EDE-9A00-A1AE-92FD-93238A86BE9E}"/>
                    </a:ext>
                  </a:extLst>
                </p14:cNvPr>
                <p14:cNvContentPartPr/>
                <p14:nvPr/>
              </p14:nvContentPartPr>
              <p14:xfrm>
                <a:off x="12433864" y="3816620"/>
                <a:ext cx="78480" cy="1166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ADC4EDE-9A00-A1AE-92FD-93238A86BE9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2424864" y="3807980"/>
                  <a:ext cx="961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E4CC85F-5A29-B1A6-5179-9AC286217AC7}"/>
                    </a:ext>
                  </a:extLst>
                </p14:cNvPr>
                <p14:cNvContentPartPr/>
                <p14:nvPr/>
              </p14:nvContentPartPr>
              <p14:xfrm>
                <a:off x="12562024" y="3791780"/>
                <a:ext cx="86760" cy="802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E4CC85F-5A29-B1A6-5179-9AC286217AC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2553024" y="3782780"/>
                  <a:ext cx="1044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218F14B-1D09-FA31-ABD3-9A3CE0204724}"/>
                    </a:ext>
                  </a:extLst>
                </p14:cNvPr>
                <p14:cNvContentPartPr/>
                <p14:nvPr/>
              </p14:nvContentPartPr>
              <p14:xfrm>
                <a:off x="12212824" y="4303340"/>
                <a:ext cx="186480" cy="1677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218F14B-1D09-FA31-ABD3-9A3CE020472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2204184" y="4294700"/>
                  <a:ext cx="2041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0F3D1D6-4FF2-D4D3-EBEB-811F744B23E8}"/>
                    </a:ext>
                  </a:extLst>
                </p14:cNvPr>
                <p14:cNvContentPartPr/>
                <p14:nvPr/>
              </p14:nvContentPartPr>
              <p14:xfrm>
                <a:off x="12192664" y="4734260"/>
                <a:ext cx="145800" cy="17244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0F3D1D6-4FF2-D4D3-EBEB-811F744B23E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2184024" y="4725260"/>
                  <a:ext cx="1634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39BDA44-E9F7-6B84-FA93-B8B721AED025}"/>
                    </a:ext>
                  </a:extLst>
                </p14:cNvPr>
                <p14:cNvContentPartPr/>
                <p14:nvPr/>
              </p14:nvContentPartPr>
              <p14:xfrm>
                <a:off x="12378064" y="4716980"/>
                <a:ext cx="57600" cy="975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39BDA44-E9F7-6B84-FA93-B8B721AED02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2369064" y="4707980"/>
                  <a:ext cx="7524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E2BF8C1-B498-48C0-8CDA-EE9225367BDD}"/>
                    </a:ext>
                  </a:extLst>
                </p14:cNvPr>
                <p14:cNvContentPartPr/>
                <p14:nvPr/>
              </p14:nvContentPartPr>
              <p14:xfrm>
                <a:off x="12445024" y="4675940"/>
                <a:ext cx="106560" cy="734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E2BF8C1-B498-48C0-8CDA-EE9225367BD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2436384" y="4667300"/>
                  <a:ext cx="12420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1B48A7A-B379-4674-FA38-7FE97D25C609}"/>
                    </a:ext>
                  </a:extLst>
                </p14:cNvPr>
                <p14:cNvContentPartPr/>
                <p14:nvPr/>
              </p14:nvContentPartPr>
              <p14:xfrm>
                <a:off x="12513784" y="4559300"/>
                <a:ext cx="124920" cy="10980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1B48A7A-B379-4674-FA38-7FE97D25C60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2505144" y="4550300"/>
                  <a:ext cx="1425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5AB56E9-C393-F658-3C36-B4C582FF8064}"/>
                    </a:ext>
                  </a:extLst>
                </p14:cNvPr>
                <p14:cNvContentPartPr/>
                <p14:nvPr/>
              </p14:nvContentPartPr>
              <p14:xfrm>
                <a:off x="12577504" y="4551020"/>
                <a:ext cx="102600" cy="8496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5AB56E9-C393-F658-3C36-B4C582FF806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2568504" y="4542020"/>
                  <a:ext cx="1202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F96ABD1-879F-6351-228E-DD8855A223A2}"/>
                    </a:ext>
                  </a:extLst>
                </p14:cNvPr>
                <p14:cNvContentPartPr/>
                <p14:nvPr/>
              </p14:nvContentPartPr>
              <p14:xfrm>
                <a:off x="12681544" y="4477940"/>
                <a:ext cx="84600" cy="1879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F96ABD1-879F-6351-228E-DD8855A223A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2672544" y="4469300"/>
                  <a:ext cx="1022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24A844A-879E-3266-6D4F-D58359C3864F}"/>
                    </a:ext>
                  </a:extLst>
                </p14:cNvPr>
                <p14:cNvContentPartPr/>
                <p14:nvPr/>
              </p14:nvContentPartPr>
              <p14:xfrm>
                <a:off x="10492024" y="4696460"/>
                <a:ext cx="1011960" cy="16538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24A844A-879E-3266-6D4F-D58359C3864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483024" y="4687820"/>
                  <a:ext cx="1029600" cy="167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A26D5AE-965D-0B0B-2437-43EE2FE729F8}"/>
                    </a:ext>
                  </a:extLst>
                </p14:cNvPr>
                <p14:cNvContentPartPr/>
                <p14:nvPr/>
              </p14:nvContentPartPr>
              <p14:xfrm>
                <a:off x="10206184" y="4545620"/>
                <a:ext cx="1760760" cy="191160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A26D5AE-965D-0B0B-2437-43EE2FE729F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197184" y="4536620"/>
                  <a:ext cx="1778400" cy="192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57BF1BC-313B-A54A-2600-916AA737DD22}"/>
              </a:ext>
            </a:extLst>
          </p:cNvPr>
          <p:cNvGrpSpPr/>
          <p:nvPr/>
        </p:nvGrpSpPr>
        <p:grpSpPr>
          <a:xfrm>
            <a:off x="8735584" y="4624820"/>
            <a:ext cx="824400" cy="913320"/>
            <a:chOff x="8735584" y="4624820"/>
            <a:chExt cx="824400" cy="913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10F2EAC-FE72-2E5D-59CA-5203F6BFF6BA}"/>
                    </a:ext>
                  </a:extLst>
                </p14:cNvPr>
                <p14:cNvContentPartPr/>
                <p14:nvPr/>
              </p14:nvContentPartPr>
              <p14:xfrm>
                <a:off x="8735584" y="5215940"/>
                <a:ext cx="294840" cy="3222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10F2EAC-FE72-2E5D-59CA-5203F6BFF6B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726584" y="5206940"/>
                  <a:ext cx="31248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A2E93DE-7E37-CBCC-C6B3-0EEE2A3B5205}"/>
                    </a:ext>
                  </a:extLst>
                </p14:cNvPr>
                <p14:cNvContentPartPr/>
                <p14:nvPr/>
              </p14:nvContentPartPr>
              <p14:xfrm>
                <a:off x="8965624" y="5182100"/>
                <a:ext cx="104760" cy="622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A2E93DE-7E37-CBCC-C6B3-0EEE2A3B520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956984" y="5173460"/>
                  <a:ext cx="1224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66F1594-9748-B5C0-8128-3E010885A0FB}"/>
                    </a:ext>
                  </a:extLst>
                </p14:cNvPr>
                <p14:cNvContentPartPr/>
                <p14:nvPr/>
              </p14:nvContentPartPr>
              <p14:xfrm>
                <a:off x="9085864" y="4928660"/>
                <a:ext cx="181080" cy="2152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66F1594-9748-B5C0-8128-3E010885A0F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077224" y="4919660"/>
                  <a:ext cx="1987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AE7062C-3C08-13CF-EA96-1A9AA932988D}"/>
                    </a:ext>
                  </a:extLst>
                </p14:cNvPr>
                <p14:cNvContentPartPr/>
                <p14:nvPr/>
              </p14:nvContentPartPr>
              <p14:xfrm>
                <a:off x="9202144" y="4860980"/>
                <a:ext cx="109800" cy="1558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AE7062C-3C08-13CF-EA96-1A9AA932988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193144" y="4851980"/>
                  <a:ext cx="1274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13BA8AD-17EE-1A6E-C7C9-2FB3071425DB}"/>
                    </a:ext>
                  </a:extLst>
                </p14:cNvPr>
                <p14:cNvContentPartPr/>
                <p14:nvPr/>
              </p14:nvContentPartPr>
              <p14:xfrm>
                <a:off x="9264064" y="4809860"/>
                <a:ext cx="119880" cy="1306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13BA8AD-17EE-1A6E-C7C9-2FB3071425D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255424" y="4800860"/>
                  <a:ext cx="1375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1A64D0A-52D8-35C7-CE86-24969A4F5796}"/>
                    </a:ext>
                  </a:extLst>
                </p14:cNvPr>
                <p14:cNvContentPartPr/>
                <p14:nvPr/>
              </p14:nvContentPartPr>
              <p14:xfrm>
                <a:off x="9413464" y="4624820"/>
                <a:ext cx="63000" cy="525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1A64D0A-52D8-35C7-CE86-24969A4F579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404824" y="4616180"/>
                  <a:ext cx="806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DA1F89A-0136-3DD0-4046-112C41DB56AD}"/>
                    </a:ext>
                  </a:extLst>
                </p14:cNvPr>
                <p14:cNvContentPartPr/>
                <p14:nvPr/>
              </p14:nvContentPartPr>
              <p14:xfrm>
                <a:off x="8791024" y="4855940"/>
                <a:ext cx="768960" cy="2124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DA1F89A-0136-3DD0-4046-112C41DB56A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782024" y="4846940"/>
                  <a:ext cx="7866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936A2C9-C54A-BB71-C420-5F978AFE459F}"/>
                    </a:ext>
                  </a:extLst>
                </p14:cNvPr>
                <p14:cNvContentPartPr/>
                <p14:nvPr/>
              </p14:nvContentPartPr>
              <p14:xfrm>
                <a:off x="9058144" y="4628780"/>
                <a:ext cx="281520" cy="84168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936A2C9-C54A-BB71-C420-5F978AFE459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049144" y="4619780"/>
                  <a:ext cx="299160" cy="859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990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E72CAF6D-6971-4E5F-B4C7-67297BF8C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63" y="2638829"/>
            <a:ext cx="178401" cy="35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8306" tIns="44153" rIns="88306" bIns="4415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50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6EEC41-6300-48DC-84E7-DBF3EE3339B1}"/>
              </a:ext>
            </a:extLst>
          </p:cNvPr>
          <p:cNvSpPr txBox="1"/>
          <p:nvPr/>
        </p:nvSpPr>
        <p:spPr>
          <a:xfrm>
            <a:off x="3732947" y="199141"/>
            <a:ext cx="4998484" cy="485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56" dirty="0">
                <a:latin typeface="Arial" panose="020B0604020202020204" pitchFamily="34" charset="0"/>
              </a:rPr>
              <a:t>Quantification of Inhibitor Binding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406166-DCB3-61C6-55C6-71BC91CA6A76}"/>
              </a:ext>
            </a:extLst>
          </p:cNvPr>
          <p:cNvGrpSpPr/>
          <p:nvPr/>
        </p:nvGrpSpPr>
        <p:grpSpPr>
          <a:xfrm>
            <a:off x="929481" y="1625329"/>
            <a:ext cx="3902686" cy="2840308"/>
            <a:chOff x="990600" y="2309032"/>
            <a:chExt cx="3077751" cy="2239935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2" name="Object 11">
                  <a:extLst>
                    <a:ext uri="{FF2B5EF4-FFF2-40B4-BE49-F238E27FC236}">
                      <a16:creationId xmlns:a16="http://schemas.microsoft.com/office/drawing/2014/main" id="{C524999F-6707-43E2-AA66-AA0A004DB29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990600" y="2309032"/>
                <a:ext cx="3077751" cy="223993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MDLDrawObject Class" r:id="rId2" imgW="2714594" imgH="1780715" progId="MDLDrawOLE.MDLDrawObject.1">
                        <p:embed/>
                      </p:oleObj>
                    </mc:Choice>
                    <mc:Fallback>
                      <p:oleObj name="MDLDrawObject Class" r:id="rId2" imgW="2714594" imgH="1780715" progId="MDLDrawOLE.MDLDrawObject.1">
                        <p:embed/>
                        <p:pic>
                          <p:nvPicPr>
                            <p:cNvPr id="12" name="Object 11">
                              <a:extLst>
                                <a:ext uri="{FF2B5EF4-FFF2-40B4-BE49-F238E27FC236}">
                                  <a16:creationId xmlns:a16="http://schemas.microsoft.com/office/drawing/2014/main" id="{C524999F-6707-43E2-AA66-AA0A004DB29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0600" y="2309032"/>
                              <a:ext cx="3077751" cy="223993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2" name="Object 11">
                  <a:extLst>
                    <a:ext uri="{FF2B5EF4-FFF2-40B4-BE49-F238E27FC236}">
                      <a16:creationId xmlns:a16="http://schemas.microsoft.com/office/drawing/2014/main" id="{C524999F-6707-43E2-AA66-AA0A004DB29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83162764"/>
                    </p:ext>
                  </p:extLst>
                </p:nvPr>
              </p:nvGraphicFramePr>
              <p:xfrm>
                <a:off x="990600" y="2309032"/>
                <a:ext cx="3077751" cy="223993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MDLDrawObject Class" r:id="rId4" imgW="2714594" imgH="1780715" progId="MDLDrawOLE.MDLDrawObject.1">
                        <p:embed/>
                      </p:oleObj>
                    </mc:Choice>
                    <mc:Fallback>
                      <p:oleObj name="MDLDrawObject Class" r:id="rId4" imgW="2714594" imgH="1780715" progId="MDLDrawOLE.MDLDrawObject.1">
                        <p:embed/>
                        <p:pic>
                          <p:nvPicPr>
                            <p:cNvPr id="12" name="Object 11">
                              <a:extLst>
                                <a:ext uri="{FF2B5EF4-FFF2-40B4-BE49-F238E27FC236}">
                                  <a16:creationId xmlns:a16="http://schemas.microsoft.com/office/drawing/2014/main" id="{C524999F-6707-43E2-AA66-AA0A004DB29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0600" y="2309032"/>
                              <a:ext cx="3077751" cy="223993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EFAF194-42E2-4D63-8661-D9F5AB655EA0}"/>
                    </a:ext>
                  </a:extLst>
                </p:cNvPr>
                <p:cNvSpPr/>
                <p:nvPr/>
              </p:nvSpPr>
              <p:spPr>
                <a:xfrm>
                  <a:off x="1935729" y="3485198"/>
                  <a:ext cx="1915160" cy="6668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92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24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924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en-US" sz="1924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92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24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924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924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924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924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924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US" sz="1924">
                                    <a:latin typeface="Cambria Math" panose="02040503050406030204" pitchFamily="18" charset="0"/>
                                  </a:rPr>
                                  <m:t>][</m:t>
                                </m:r>
                                <m:r>
                                  <a:rPr lang="en-US" sz="1924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924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924" i="1">
                                    <a:latin typeface="Cambria Math" panose="02040503050406030204" pitchFamily="18" charset="0"/>
                                  </a:rPr>
                                  <m:t>𝐸𝐼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1924" dirty="0"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EFAF194-42E2-4D63-8661-D9F5AB655E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5729" y="3485198"/>
                  <a:ext cx="1915160" cy="6668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BD5C317-3F0F-44D4-A62D-4DD36F246F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404389"/>
              </p:ext>
            </p:extLst>
          </p:nvPr>
        </p:nvGraphicFramePr>
        <p:xfrm>
          <a:off x="6036273" y="1547961"/>
          <a:ext cx="4712829" cy="3422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3952733" imgH="2904797" progId="MDLDrawOLE.MDLDrawObject.1">
                  <p:embed/>
                </p:oleObj>
              </mc:Choice>
              <mc:Fallback>
                <p:oleObj name="MDLDrawObject Class" r:id="rId7" imgW="3952733" imgH="2904797" progId="MDLDrawOLE.MDLDrawObject.1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BD5C317-3F0F-44D4-A62D-4DD36F246F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6273" y="1547961"/>
                        <a:ext cx="4712829" cy="34222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0D666-85EF-F867-9ED9-5C6D030D7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E5D0-58F7-40E6-8A1A-AEF7F14E9897}" type="datetime1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615B8-DEE2-0E44-4446-64F0BFE0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C1B0B2-19EE-6589-DB4C-0A38E190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06774-7411-56DB-1729-191C5E9A95C8}"/>
              </a:ext>
            </a:extLst>
          </p:cNvPr>
          <p:cNvSpPr txBox="1"/>
          <p:nvPr/>
        </p:nvSpPr>
        <p:spPr>
          <a:xfrm>
            <a:off x="6034881" y="922959"/>
            <a:ext cx="5565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Fractional Saturation of Enzyme by Inhibitor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4444B2-B8C8-86C1-607A-8C48AB13B5D9}"/>
              </a:ext>
            </a:extLst>
          </p:cNvPr>
          <p:cNvSpPr txBox="1"/>
          <p:nvPr/>
        </p:nvSpPr>
        <p:spPr>
          <a:xfrm>
            <a:off x="777081" y="5120226"/>
            <a:ext cx="9325182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equilibrium constant for dissociation of inhibitor from enzyme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K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higher affinity (same principle as K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can be found from ½ point in binding curve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can be determined by measuring the effect of inhibitor on the enzyme kinetics.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337907-8104-652D-D283-53C758DE3D6E}"/>
                  </a:ext>
                </a:extLst>
              </p14:cNvPr>
              <p14:cNvContentPartPr/>
              <p14:nvPr/>
            </p14:nvContentPartPr>
            <p14:xfrm>
              <a:off x="1546024" y="3547976"/>
              <a:ext cx="231120" cy="163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337907-8104-652D-D283-53C758DE3D6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37024" y="3538976"/>
                <a:ext cx="24876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FF19D46-EA87-D074-43BD-8BFADC26618C}"/>
                  </a:ext>
                </a:extLst>
              </p14:cNvPr>
              <p14:cNvContentPartPr/>
              <p14:nvPr/>
            </p14:nvContentPartPr>
            <p14:xfrm>
              <a:off x="748624" y="1274936"/>
              <a:ext cx="1569960" cy="3655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FF19D46-EA87-D074-43BD-8BFADC2661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9624" y="1266296"/>
                <a:ext cx="1587600" cy="36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FDDAF4A-AFB6-D9BF-BD20-FF46EF177575}"/>
                  </a:ext>
                </a:extLst>
              </p14:cNvPr>
              <p14:cNvContentPartPr/>
              <p14:nvPr/>
            </p14:nvContentPartPr>
            <p14:xfrm>
              <a:off x="8807224" y="5103176"/>
              <a:ext cx="218880" cy="11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FDDAF4A-AFB6-D9BF-BD20-FF46EF17757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98584" y="5094176"/>
                <a:ext cx="23652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A5FB1D6-5C7B-D1B7-4443-E904828669FF}"/>
                  </a:ext>
                </a:extLst>
              </p14:cNvPr>
              <p14:cNvContentPartPr/>
              <p14:nvPr/>
            </p14:nvContentPartPr>
            <p14:xfrm>
              <a:off x="5920024" y="1930496"/>
              <a:ext cx="1522800" cy="50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A5FB1D6-5C7B-D1B7-4443-E904828669F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11024" y="1921856"/>
                <a:ext cx="154044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F2160F9-859E-4545-9716-333F677073A1}"/>
                  </a:ext>
                </a:extLst>
              </p14:cNvPr>
              <p14:cNvContentPartPr/>
              <p14:nvPr/>
            </p14:nvContentPartPr>
            <p14:xfrm>
              <a:off x="6935584" y="1965776"/>
              <a:ext cx="3799080" cy="25707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F2160F9-859E-4545-9716-333F677073A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26584" y="1956776"/>
                <a:ext cx="3816720" cy="258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2603914-6CE1-A811-5AC0-F1A4E161B2BC}"/>
                  </a:ext>
                </a:extLst>
              </p14:cNvPr>
              <p14:cNvContentPartPr/>
              <p14:nvPr/>
            </p14:nvContentPartPr>
            <p14:xfrm>
              <a:off x="8771584" y="5023976"/>
              <a:ext cx="80280" cy="669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2603914-6CE1-A811-5AC0-F1A4E161B2B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762944" y="5014976"/>
                <a:ext cx="9792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FA0F2D2-46EE-763A-73BF-AD784677EBDF}"/>
                  </a:ext>
                </a:extLst>
              </p14:cNvPr>
              <p14:cNvContentPartPr/>
              <p14:nvPr/>
            </p14:nvContentPartPr>
            <p14:xfrm>
              <a:off x="6839464" y="3068096"/>
              <a:ext cx="1085040" cy="14284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FA0F2D2-46EE-763A-73BF-AD784677EBD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30824" y="3059456"/>
                <a:ext cx="1102680" cy="144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5743037-11DC-CA60-085D-804850E8ABCC}"/>
                  </a:ext>
                </a:extLst>
              </p14:cNvPr>
              <p14:cNvContentPartPr/>
              <p14:nvPr/>
            </p14:nvContentPartPr>
            <p14:xfrm>
              <a:off x="7741984" y="4370936"/>
              <a:ext cx="160200" cy="139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5743037-11DC-CA60-085D-804850E8ABC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33344" y="4361936"/>
                <a:ext cx="1778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62C2744-E080-72FD-94A6-0E8485739870}"/>
                  </a:ext>
                </a:extLst>
              </p14:cNvPr>
              <p14:cNvContentPartPr/>
              <p14:nvPr/>
            </p14:nvContentPartPr>
            <p14:xfrm>
              <a:off x="8110984" y="4127576"/>
              <a:ext cx="100080" cy="1494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62C2744-E080-72FD-94A6-0E848573987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02344" y="4118936"/>
                <a:ext cx="1177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4446532-84D3-06D2-8B23-2498A53DED7F}"/>
                  </a:ext>
                </a:extLst>
              </p14:cNvPr>
              <p14:cNvContentPartPr/>
              <p14:nvPr/>
            </p14:nvContentPartPr>
            <p14:xfrm>
              <a:off x="8213944" y="3994016"/>
              <a:ext cx="136440" cy="2037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4446532-84D3-06D2-8B23-2498A53DED7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205304" y="3985376"/>
                <a:ext cx="1540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911598D-D218-22F2-C760-51C4295F13F1}"/>
                  </a:ext>
                </a:extLst>
              </p14:cNvPr>
              <p14:cNvContentPartPr/>
              <p14:nvPr/>
            </p14:nvContentPartPr>
            <p14:xfrm>
              <a:off x="8399344" y="4084736"/>
              <a:ext cx="59760" cy="90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911598D-D218-22F2-C760-51C4295F13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390704" y="4076096"/>
                <a:ext cx="7740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1BF3B48-2DBC-B1DC-B806-3D0651AAE326}"/>
                  </a:ext>
                </a:extLst>
              </p14:cNvPr>
              <p14:cNvContentPartPr/>
              <p14:nvPr/>
            </p14:nvContentPartPr>
            <p14:xfrm>
              <a:off x="8350744" y="4086896"/>
              <a:ext cx="154440" cy="109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1BF3B48-2DBC-B1DC-B806-3D0651AAE32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341744" y="4078256"/>
                <a:ext cx="1720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14D9AF8-6760-E340-7467-62D07A69AA64}"/>
                  </a:ext>
                </a:extLst>
              </p14:cNvPr>
              <p14:cNvContentPartPr/>
              <p14:nvPr/>
            </p14:nvContentPartPr>
            <p14:xfrm>
              <a:off x="8363344" y="4367696"/>
              <a:ext cx="132840" cy="58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14D9AF8-6760-E340-7467-62D07A69AA6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354344" y="4359056"/>
                <a:ext cx="15048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19907FB-4E53-A48E-6D1F-71D29D73489C}"/>
                  </a:ext>
                </a:extLst>
              </p14:cNvPr>
              <p14:cNvContentPartPr/>
              <p14:nvPr/>
            </p14:nvContentPartPr>
            <p14:xfrm>
              <a:off x="8584384" y="3167816"/>
              <a:ext cx="103320" cy="134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19907FB-4E53-A48E-6D1F-71D29D73489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575384" y="3159176"/>
                <a:ext cx="12096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BE95338-AA70-DA9E-67E9-3510BD7C943D}"/>
                  </a:ext>
                </a:extLst>
              </p14:cNvPr>
              <p14:cNvContentPartPr/>
              <p14:nvPr/>
            </p14:nvContentPartPr>
            <p14:xfrm>
              <a:off x="8577544" y="3073856"/>
              <a:ext cx="126000" cy="1155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BE95338-AA70-DA9E-67E9-3510BD7C943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568904" y="3065216"/>
                <a:ext cx="143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647DE11-FECF-309E-9BFD-6F639413A48D}"/>
                  </a:ext>
                </a:extLst>
              </p14:cNvPr>
              <p14:cNvContentPartPr/>
              <p14:nvPr/>
            </p14:nvContentPartPr>
            <p14:xfrm>
              <a:off x="8634784" y="3186896"/>
              <a:ext cx="123480" cy="849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647DE11-FECF-309E-9BFD-6F639413A48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625784" y="3177896"/>
                <a:ext cx="1411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77ED8C7-14D4-09E3-4FE0-DA01A2D4ECF0}"/>
                  </a:ext>
                </a:extLst>
              </p14:cNvPr>
              <p14:cNvContentPartPr/>
              <p14:nvPr/>
            </p14:nvContentPartPr>
            <p14:xfrm>
              <a:off x="8718304" y="3267176"/>
              <a:ext cx="81000" cy="730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77ED8C7-14D4-09E3-4FE0-DA01A2D4ECF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709304" y="3258176"/>
                <a:ext cx="9864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CD54B65-0A2E-B69C-A9B0-3008EE477917}"/>
                  </a:ext>
                </a:extLst>
              </p14:cNvPr>
              <p14:cNvContentPartPr/>
              <p14:nvPr/>
            </p14:nvContentPartPr>
            <p14:xfrm>
              <a:off x="9126904" y="2766776"/>
              <a:ext cx="77400" cy="1047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CD54B65-0A2E-B69C-A9B0-3008EE47791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117904" y="2758136"/>
                <a:ext cx="9504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D0024FB-8EEE-1160-A165-F61D9149B977}"/>
                  </a:ext>
                </a:extLst>
              </p14:cNvPr>
              <p14:cNvContentPartPr/>
              <p14:nvPr/>
            </p14:nvContentPartPr>
            <p14:xfrm>
              <a:off x="9121144" y="2876216"/>
              <a:ext cx="134280" cy="1342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D0024FB-8EEE-1160-A165-F61D9149B97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112144" y="2867576"/>
                <a:ext cx="15192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3896475-D0B0-856B-3A07-248D960B16F8}"/>
                  </a:ext>
                </a:extLst>
              </p14:cNvPr>
              <p14:cNvContentPartPr/>
              <p14:nvPr/>
            </p14:nvContentPartPr>
            <p14:xfrm>
              <a:off x="9307624" y="2745176"/>
              <a:ext cx="102240" cy="1231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3896475-D0B0-856B-3A07-248D960B16F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298984" y="2736536"/>
                <a:ext cx="11988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F6EED49-9AB5-A91A-8E1E-73963DBCA6AF}"/>
                  </a:ext>
                </a:extLst>
              </p14:cNvPr>
              <p14:cNvContentPartPr/>
              <p14:nvPr/>
            </p14:nvContentPartPr>
            <p14:xfrm>
              <a:off x="9496264" y="2617016"/>
              <a:ext cx="33840" cy="1821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F6EED49-9AB5-A91A-8E1E-73963DBCA6A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487624" y="2608016"/>
                <a:ext cx="5148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A315B20-8719-4715-F665-57B007DF0288}"/>
                  </a:ext>
                </a:extLst>
              </p14:cNvPr>
              <p14:cNvContentPartPr/>
              <p14:nvPr/>
            </p14:nvContentPartPr>
            <p14:xfrm>
              <a:off x="9421024" y="2666336"/>
              <a:ext cx="208080" cy="1166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A315B20-8719-4715-F665-57B007DF028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9412384" y="2657696"/>
                <a:ext cx="22572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6EC5620-2191-2AB3-2DBF-1E6809617189}"/>
                  </a:ext>
                </a:extLst>
              </p14:cNvPr>
              <p14:cNvContentPartPr/>
              <p14:nvPr/>
            </p14:nvContentPartPr>
            <p14:xfrm>
              <a:off x="8937544" y="3538976"/>
              <a:ext cx="109440" cy="1144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6EC5620-2191-2AB3-2DBF-1E680961718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928544" y="3529976"/>
                <a:ext cx="12708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D1E931E-8937-5B63-B50A-8F2669D00ED6}"/>
                  </a:ext>
                </a:extLst>
              </p14:cNvPr>
              <p14:cNvContentPartPr/>
              <p14:nvPr/>
            </p14:nvContentPartPr>
            <p14:xfrm>
              <a:off x="8913064" y="3434936"/>
              <a:ext cx="124200" cy="1162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D1E931E-8937-5B63-B50A-8F2669D00ED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904064" y="3425936"/>
                <a:ext cx="1418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37B351E-191F-D437-D4EF-860A677B6748}"/>
                  </a:ext>
                </a:extLst>
              </p14:cNvPr>
              <p14:cNvContentPartPr/>
              <p14:nvPr/>
            </p14:nvContentPartPr>
            <p14:xfrm>
              <a:off x="8970304" y="3554096"/>
              <a:ext cx="144720" cy="1468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37B351E-191F-D437-D4EF-860A677B67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961664" y="3545456"/>
                <a:ext cx="16236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480FE12-8A2C-FEB0-2C45-E8FC37B2E7BF}"/>
                  </a:ext>
                </a:extLst>
              </p14:cNvPr>
              <p14:cNvContentPartPr/>
              <p14:nvPr/>
            </p14:nvContentPartPr>
            <p14:xfrm>
              <a:off x="9163624" y="3432056"/>
              <a:ext cx="100800" cy="1162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480FE12-8A2C-FEB0-2C45-E8FC37B2E7B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9154984" y="3423056"/>
                <a:ext cx="1184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9C2D3A9-7E35-90D9-F6AB-A74B449BB52F}"/>
                  </a:ext>
                </a:extLst>
              </p14:cNvPr>
              <p14:cNvContentPartPr/>
              <p14:nvPr/>
            </p14:nvContentPartPr>
            <p14:xfrm>
              <a:off x="9120784" y="3377336"/>
              <a:ext cx="231480" cy="2160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9C2D3A9-7E35-90D9-F6AB-A74B449BB52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112144" y="3368336"/>
                <a:ext cx="2491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A565C40-BE7A-F74F-B9F2-0AB90F1B0158}"/>
                  </a:ext>
                </a:extLst>
              </p14:cNvPr>
              <p14:cNvContentPartPr/>
              <p14:nvPr/>
            </p14:nvContentPartPr>
            <p14:xfrm>
              <a:off x="9507784" y="3142256"/>
              <a:ext cx="80280" cy="612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A565C40-BE7A-F74F-B9F2-0AB90F1B015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498784" y="3133616"/>
                <a:ext cx="9792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91D47AB-7B2A-946D-0978-28D58DC6DFDE}"/>
                  </a:ext>
                </a:extLst>
              </p14:cNvPr>
              <p14:cNvContentPartPr/>
              <p14:nvPr/>
            </p14:nvContentPartPr>
            <p14:xfrm>
              <a:off x="9507424" y="3226136"/>
              <a:ext cx="164160" cy="1134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91D47AB-7B2A-946D-0978-28D58DC6DFDE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498424" y="3217496"/>
                <a:ext cx="18180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80E418F-47F0-1D51-E47D-1668589E1F31}"/>
                  </a:ext>
                </a:extLst>
              </p14:cNvPr>
              <p14:cNvContentPartPr/>
              <p14:nvPr/>
            </p14:nvContentPartPr>
            <p14:xfrm>
              <a:off x="9710104" y="3126056"/>
              <a:ext cx="91080" cy="1054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80E418F-47F0-1D51-E47D-1668589E1F3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701464" y="3117416"/>
                <a:ext cx="1087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A9A42C2-574F-4F9D-6BE1-514D25DE96F3}"/>
                  </a:ext>
                </a:extLst>
              </p14:cNvPr>
              <p14:cNvContentPartPr/>
              <p14:nvPr/>
            </p14:nvContentPartPr>
            <p14:xfrm>
              <a:off x="9835024" y="3015536"/>
              <a:ext cx="117360" cy="1792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A9A42C2-574F-4F9D-6BE1-514D25DE96F3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826024" y="3006896"/>
                <a:ext cx="13500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8793F92-AFD3-26A4-A1F5-2150D1C2EDBD}"/>
                  </a:ext>
                </a:extLst>
              </p14:cNvPr>
              <p14:cNvContentPartPr/>
              <p14:nvPr/>
            </p14:nvContentPartPr>
            <p14:xfrm>
              <a:off x="10058224" y="3146936"/>
              <a:ext cx="18720" cy="50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8793F92-AFD3-26A4-A1F5-2150D1C2EDB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0049224" y="3138296"/>
                <a:ext cx="36360" cy="2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E56CD7C4-61D0-C6F6-1754-A529774F84B6}"/>
              </a:ext>
            </a:extLst>
          </p:cNvPr>
          <p:cNvGrpSpPr/>
          <p:nvPr/>
        </p:nvGrpSpPr>
        <p:grpSpPr>
          <a:xfrm>
            <a:off x="8779504" y="3886376"/>
            <a:ext cx="1077480" cy="496080"/>
            <a:chOff x="8779504" y="3886376"/>
            <a:chExt cx="1077480" cy="496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504B610-7BB4-6769-762D-9C37F828BF67}"/>
                    </a:ext>
                  </a:extLst>
                </p14:cNvPr>
                <p14:cNvContentPartPr/>
                <p14:nvPr/>
              </p14:nvContentPartPr>
              <p14:xfrm>
                <a:off x="8779504" y="4069616"/>
                <a:ext cx="157320" cy="547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504B610-7BB4-6769-762D-9C37F828BF6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770504" y="4060616"/>
                  <a:ext cx="1749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BBECABC-528B-AF06-CD73-7401FD542ED4}"/>
                    </a:ext>
                  </a:extLst>
                </p14:cNvPr>
                <p14:cNvContentPartPr/>
                <p14:nvPr/>
              </p14:nvContentPartPr>
              <p14:xfrm>
                <a:off x="8840704" y="4179056"/>
                <a:ext cx="211680" cy="702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BBECABC-528B-AF06-CD73-7401FD542ED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832064" y="4170416"/>
                  <a:ext cx="2293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7E6BDF3-8A0E-28EC-93D1-52C1E40D26DC}"/>
                    </a:ext>
                  </a:extLst>
                </p14:cNvPr>
                <p14:cNvContentPartPr/>
                <p14:nvPr/>
              </p14:nvContentPartPr>
              <p14:xfrm>
                <a:off x="9156424" y="4018496"/>
                <a:ext cx="131760" cy="1926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7E6BDF3-8A0E-28EC-93D1-52C1E40D26D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147784" y="4009856"/>
                  <a:ext cx="1494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006400F-6CBE-E570-F32D-A4E3D2258753}"/>
                    </a:ext>
                  </a:extLst>
                </p14:cNvPr>
                <p14:cNvContentPartPr/>
                <p14:nvPr/>
              </p14:nvContentPartPr>
              <p14:xfrm>
                <a:off x="9262624" y="3901136"/>
                <a:ext cx="210960" cy="2239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006400F-6CBE-E570-F32D-A4E3D225875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253624" y="3892496"/>
                  <a:ext cx="2286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CD04305-FD58-FED8-0267-314A8FC983B5}"/>
                    </a:ext>
                  </a:extLst>
                </p14:cNvPr>
                <p14:cNvContentPartPr/>
                <p14:nvPr/>
              </p14:nvContentPartPr>
              <p14:xfrm>
                <a:off x="9623704" y="3987896"/>
                <a:ext cx="37440" cy="1299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CD04305-FD58-FED8-0267-314A8FC983B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615064" y="3978896"/>
                  <a:ext cx="550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BC8DA97-A7E4-6777-B59E-E06F9956625D}"/>
                    </a:ext>
                  </a:extLst>
                </p14:cNvPr>
                <p14:cNvContentPartPr/>
                <p14:nvPr/>
              </p14:nvContentPartPr>
              <p14:xfrm>
                <a:off x="9555304" y="3934256"/>
                <a:ext cx="166680" cy="968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BC8DA97-A7E4-6777-B59E-E06F9956625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546304" y="3925616"/>
                  <a:ext cx="18432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D188EC4-1545-C745-D549-703BE6CF7DC2}"/>
                    </a:ext>
                  </a:extLst>
                </p14:cNvPr>
                <p14:cNvContentPartPr/>
                <p14:nvPr/>
              </p14:nvContentPartPr>
              <p14:xfrm>
                <a:off x="9629104" y="4075016"/>
                <a:ext cx="143640" cy="774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D188EC4-1545-C745-D549-703BE6CF7DC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620104" y="4066016"/>
                  <a:ext cx="1612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C7775DD-4F06-9BE3-294A-2AE788683DEA}"/>
                    </a:ext>
                  </a:extLst>
                </p14:cNvPr>
                <p14:cNvContentPartPr/>
                <p14:nvPr/>
              </p14:nvContentPartPr>
              <p14:xfrm>
                <a:off x="9457744" y="4189856"/>
                <a:ext cx="397080" cy="1926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C7775DD-4F06-9BE3-294A-2AE788683DE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449104" y="4181216"/>
                  <a:ext cx="4147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D14DA55-B7FF-2BE6-7FE4-335F04641415}"/>
                    </a:ext>
                  </a:extLst>
                </p14:cNvPr>
                <p14:cNvContentPartPr/>
                <p14:nvPr/>
              </p14:nvContentPartPr>
              <p14:xfrm>
                <a:off x="9501664" y="3886376"/>
                <a:ext cx="355320" cy="4082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D14DA55-B7FF-2BE6-7FE4-335F0464141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493024" y="3877376"/>
                  <a:ext cx="372960" cy="425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09443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837E124-735D-435A-891B-D7F044C194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873875"/>
              </p:ext>
            </p:extLst>
          </p:nvPr>
        </p:nvGraphicFramePr>
        <p:xfrm>
          <a:off x="5875016" y="103967"/>
          <a:ext cx="7010774" cy="3817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8753383" imgH="4742662" progId="MDLDrawOLE.MDLDrawObject.1">
                  <p:embed/>
                </p:oleObj>
              </mc:Choice>
              <mc:Fallback>
                <p:oleObj name="MDLDrawObject Class" r:id="rId2" imgW="8753383" imgH="4742662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837E124-735D-435A-891B-D7F044C19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5016" y="103967"/>
                        <a:ext cx="7010774" cy="38173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6053A9A-8A9D-4385-BB72-2600F72F8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4063"/>
              </p:ext>
            </p:extLst>
          </p:nvPr>
        </p:nvGraphicFramePr>
        <p:xfrm>
          <a:off x="5509806" y="4265094"/>
          <a:ext cx="4829747" cy="2139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4552469" imgH="2018774" progId="MDLDrawOLE.MDLDrawObject.1">
                  <p:embed/>
                </p:oleObj>
              </mc:Choice>
              <mc:Fallback>
                <p:oleObj name="MDLDrawObject Class" r:id="rId4" imgW="4552469" imgH="2018774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6053A9A-8A9D-4385-BB72-2600F72F8B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9806" y="4265094"/>
                        <a:ext cx="4829747" cy="2139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E86ED0D-29EC-4AD9-989C-80CD46417F6C}"/>
              </a:ext>
            </a:extLst>
          </p:cNvPr>
          <p:cNvSpPr/>
          <p:nvPr/>
        </p:nvSpPr>
        <p:spPr>
          <a:xfrm>
            <a:off x="237117" y="250185"/>
            <a:ext cx="5298322" cy="1868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24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 of Competitive Inhibitor on Steady-State Kinetics:</a:t>
            </a:r>
          </a:p>
          <a:p>
            <a:pPr marL="331153" indent="-331153" algn="just">
              <a:buFont typeface="Arial" panose="020B0604020202020204" pitchFamily="34" charset="0"/>
              <a:buChar char="•"/>
            </a:pP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competitive inhibitor reduces the amount of [E] by the formation of [EI] complex.</a:t>
            </a:r>
          </a:p>
          <a:p>
            <a:pPr marL="331153" indent="-331153" algn="just">
              <a:buFont typeface="Arial" panose="020B0604020202020204" pitchFamily="34" charset="0"/>
              <a:buChar char="•"/>
            </a:pP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inhibitor cannot affect the [ES] complex since the inhibitor can no longer bind.  </a:t>
            </a:r>
            <a:endParaRPr lang="en-US" sz="1924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18E8C6-548E-422C-8790-23002A75E4A5}"/>
              </a:ext>
            </a:extLst>
          </p:cNvPr>
          <p:cNvSpPr/>
          <p:nvPr/>
        </p:nvSpPr>
        <p:spPr>
          <a:xfrm>
            <a:off x="215998" y="2196120"/>
            <a:ext cx="5298321" cy="4545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 two consequences of a competitive inhibitor binding on the kinetics of the enzyme:</a:t>
            </a:r>
          </a:p>
          <a:p>
            <a:pPr marL="331148" indent="-331148">
              <a:spcBef>
                <a:spcPts val="577"/>
              </a:spcBef>
              <a:buFont typeface="+mj-lt"/>
              <a:buAutoNum type="arabicPeriod"/>
              <a:tabLst>
                <a:tab pos="220766" algn="l"/>
              </a:tabLst>
            </a:pPr>
            <a:r>
              <a:rPr lang="en-US" sz="1924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sz="1924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</a:t>
            </a:r>
            <a:r>
              <a:rPr lang="en-US" sz="1924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unchanged</a:t>
            </a: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At high levels of substrate all of the inhibitor is displaced by substrate, so [ES]=E</a:t>
            </a:r>
            <a:r>
              <a:rPr lang="en-US" sz="1924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TOTAL</a:t>
            </a: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and </a:t>
            </a:r>
            <a:r>
              <a:rPr lang="en-US" sz="1924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sz="1924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</a:t>
            </a: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1924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1924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CAT</a:t>
            </a: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[E</a:t>
            </a:r>
            <a:r>
              <a:rPr lang="en-US" sz="1924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TOT</a:t>
            </a: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].</a:t>
            </a:r>
          </a:p>
          <a:p>
            <a:pPr marL="331148" indent="-331148">
              <a:spcBef>
                <a:spcPts val="577"/>
              </a:spcBef>
              <a:buFont typeface="+mj-lt"/>
              <a:buAutoNum type="arabicPeriod"/>
              <a:tabLst>
                <a:tab pos="220766" algn="l"/>
              </a:tabLst>
            </a:pPr>
            <a:r>
              <a:rPr lang="en-US" sz="1924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sz="1924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observed</a:t>
            </a:r>
            <a:r>
              <a:rPr lang="en-US" sz="1924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</a:t>
            </a:r>
            <a:r>
              <a:rPr lang="en-US" sz="1924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924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increased: </a:t>
            </a: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It requires more substrate to reach 1/2 maximal velocity because some of the enzyme is complexed with inhibitor. </a:t>
            </a:r>
          </a:p>
          <a:p>
            <a:pPr lvl="2">
              <a:spcBef>
                <a:spcPts val="577"/>
              </a:spcBef>
              <a:tabLst>
                <a:tab pos="220766" algn="l"/>
              </a:tabLst>
            </a:pP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1924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924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</a:t>
            </a: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l-GR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</a:t>
            </a:r>
            <a:r>
              <a:rPr lang="en-US" sz="1924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1924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</a:p>
          <a:p>
            <a:pPr>
              <a:spcBef>
                <a:spcPts val="577"/>
              </a:spcBef>
            </a:pPr>
            <a:r>
              <a:rPr lang="en-US" sz="1924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change in K</a:t>
            </a:r>
            <a:r>
              <a:rPr lang="en-US" sz="1924" baseline="-25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924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can be used to determine how well the inhibitor binds to the free enzyme, </a:t>
            </a:r>
            <a:r>
              <a:rPr lang="en-US" sz="1924" i="1" u="sng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 we know how </a:t>
            </a:r>
            <a:r>
              <a:rPr lang="el-GR" sz="1924" i="1" u="sng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</a:t>
            </a:r>
            <a:r>
              <a:rPr lang="en-US" sz="1924" i="1" u="sng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related to K</a:t>
            </a:r>
            <a:r>
              <a:rPr lang="en-US" sz="1924" i="1" u="sng" baseline="-25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924" i="1" u="sng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D4DB58C-4403-46B1-A4A7-0E7E2EC001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27721"/>
              </p:ext>
            </p:extLst>
          </p:nvPr>
        </p:nvGraphicFramePr>
        <p:xfrm>
          <a:off x="7332053" y="6438888"/>
          <a:ext cx="2005494" cy="701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384300" imgH="495300" progId="Equation.3">
                  <p:embed/>
                </p:oleObj>
              </mc:Choice>
              <mc:Fallback>
                <p:oleObj r:id="rId6" imgW="1384300" imgH="495300" progId="Equation.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D4DB58C-4403-46B1-A4A7-0E7E2EC001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2053" y="6438888"/>
                        <a:ext cx="2005494" cy="7019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500CABE-6350-45D5-9C7D-A01B20F534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29945" y="6423777"/>
          <a:ext cx="2141765" cy="701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269449" imgH="431613" progId="Equation.3">
                  <p:embed/>
                </p:oleObj>
              </mc:Choice>
              <mc:Fallback>
                <p:oleObj r:id="rId8" imgW="1269449" imgH="431613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500CABE-6350-45D5-9C7D-A01B20F534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9945" y="6423777"/>
                        <a:ext cx="2141765" cy="7019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7A36932-D87D-4FAE-B89D-E71A0210A470}"/>
              </a:ext>
            </a:extLst>
          </p:cNvPr>
          <p:cNvSpPr txBox="1"/>
          <p:nvPr/>
        </p:nvSpPr>
        <p:spPr>
          <a:xfrm>
            <a:off x="7140470" y="3939294"/>
            <a:ext cx="21082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50" i="1" dirty="0">
                <a:latin typeface="Arial" panose="020B0604020202020204" pitchFamily="34" charset="0"/>
              </a:rPr>
              <a:t>v</a:t>
            </a:r>
            <a:r>
              <a:rPr lang="en-US" sz="1750" dirty="0">
                <a:latin typeface="Arial" panose="020B0604020202020204" pitchFamily="34" charset="0"/>
              </a:rPr>
              <a:t> = </a:t>
            </a:r>
            <a:r>
              <a:rPr lang="en-US" sz="1750" dirty="0" err="1">
                <a:latin typeface="Arial" panose="020B0604020202020204" pitchFamily="34" charset="0"/>
              </a:rPr>
              <a:t>k</a:t>
            </a:r>
            <a:r>
              <a:rPr lang="en-US" sz="1750" baseline="-25000" dirty="0" err="1">
                <a:latin typeface="Arial" panose="020B0604020202020204" pitchFamily="34" charset="0"/>
              </a:rPr>
              <a:t>cat</a:t>
            </a:r>
            <a:r>
              <a:rPr lang="en-US" sz="1750" dirty="0">
                <a:latin typeface="Arial" panose="020B0604020202020204" pitchFamily="34" charset="0"/>
              </a:rPr>
              <a:t> [ES], </a:t>
            </a:r>
            <a:r>
              <a:rPr lang="en-US" sz="1750" dirty="0" err="1">
                <a:latin typeface="Arial" panose="020B0604020202020204" pitchFamily="34" charset="0"/>
              </a:rPr>
              <a:t>k</a:t>
            </a:r>
            <a:r>
              <a:rPr lang="en-US" sz="1750" baseline="-25000" dirty="0" err="1">
                <a:latin typeface="Arial" panose="020B0604020202020204" pitchFamily="34" charset="0"/>
              </a:rPr>
              <a:t>cat</a:t>
            </a:r>
            <a:r>
              <a:rPr lang="en-US" sz="1750" dirty="0">
                <a:latin typeface="Arial" panose="020B0604020202020204" pitchFamily="34" charset="0"/>
              </a:rPr>
              <a:t> 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EDD5A1-D916-4FB2-9F45-EF43C1D76ACC}"/>
              </a:ext>
            </a:extLst>
          </p:cNvPr>
          <p:cNvSpPr txBox="1"/>
          <p:nvPr/>
        </p:nvSpPr>
        <p:spPr>
          <a:xfrm>
            <a:off x="5778294" y="6229557"/>
            <a:ext cx="1435008" cy="38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4" dirty="0">
                <a:latin typeface="Arial" panose="020B0604020202020204" pitchFamily="34" charset="0"/>
              </a:rPr>
              <a:t>No inhibitor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D78E20-1B13-42B8-9273-B79D5AB770E1}"/>
              </a:ext>
            </a:extLst>
          </p:cNvPr>
          <p:cNvSpPr txBox="1"/>
          <p:nvPr/>
        </p:nvSpPr>
        <p:spPr>
          <a:xfrm>
            <a:off x="9201996" y="6254276"/>
            <a:ext cx="1778051" cy="38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4" dirty="0">
                <a:latin typeface="Arial" panose="020B0604020202020204" pitchFamily="34" charset="0"/>
              </a:rPr>
              <a:t>Comp inhibitor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FCE8FF9-7962-7FB5-B84D-476D20041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75E6-0BDB-45BA-825B-517023B20491}" type="datetime1">
              <a:rPr lang="en-US" smtClean="0"/>
              <a:t>9/14/2024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01A8B9D-142B-DB1F-79E4-90A59873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568299-CAB0-FCD0-79B9-7195D3EC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6">
                <a:extLst>
                  <a:ext uri="{FF2B5EF4-FFF2-40B4-BE49-F238E27FC236}">
                    <a16:creationId xmlns:a16="http://schemas.microsoft.com/office/drawing/2014/main" id="{E8B573E3-81DF-BDEC-FC5A-44E547067C5C}"/>
                  </a:ext>
                </a:extLst>
              </p:cNvPr>
              <p:cNvSpPr txBox="1"/>
              <p:nvPr/>
            </p:nvSpPr>
            <p:spPr bwMode="auto">
              <a:xfrm>
                <a:off x="10752510" y="4820283"/>
                <a:ext cx="1454571" cy="788354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3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93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193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3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93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193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sSub>
                            <m:sSubPr>
                              <m:ctrlPr>
                                <a:rPr lang="en-US" sz="193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3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93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932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Object 6">
                <a:extLst>
                  <a:ext uri="{FF2B5EF4-FFF2-40B4-BE49-F238E27FC236}">
                    <a16:creationId xmlns:a16="http://schemas.microsoft.com/office/drawing/2014/main" id="{E8B573E3-81DF-BDEC-FC5A-44E547067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2510" y="4820283"/>
                <a:ext cx="1454571" cy="7883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60A0A50E-CC23-09E0-92B7-5120E0544663}"/>
              </a:ext>
            </a:extLst>
          </p:cNvPr>
          <p:cNvGrpSpPr/>
          <p:nvPr/>
        </p:nvGrpSpPr>
        <p:grpSpPr>
          <a:xfrm>
            <a:off x="5413864" y="468176"/>
            <a:ext cx="387000" cy="393480"/>
            <a:chOff x="5413864" y="468176"/>
            <a:chExt cx="387000" cy="393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AFBC36F-5948-F579-62DC-00057D2AC3E5}"/>
                    </a:ext>
                  </a:extLst>
                </p14:cNvPr>
                <p14:cNvContentPartPr/>
                <p14:nvPr/>
              </p14:nvContentPartPr>
              <p14:xfrm>
                <a:off x="5494144" y="696776"/>
                <a:ext cx="59760" cy="12960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AFBC36F-5948-F579-62DC-00057D2AC3E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485504" y="687776"/>
                  <a:ext cx="774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3B88442-02B9-ECF7-62B5-BCD69FF8CC1E}"/>
                    </a:ext>
                  </a:extLst>
                </p14:cNvPr>
                <p14:cNvContentPartPr/>
                <p14:nvPr/>
              </p14:nvContentPartPr>
              <p14:xfrm>
                <a:off x="5413864" y="613976"/>
                <a:ext cx="149760" cy="1681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3B88442-02B9-ECF7-62B5-BCD69FF8CC1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04864" y="605336"/>
                  <a:ext cx="1674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C09A48F-3BCD-CE41-F694-45D9677BA35F}"/>
                    </a:ext>
                  </a:extLst>
                </p14:cNvPr>
                <p14:cNvContentPartPr/>
                <p14:nvPr/>
              </p14:nvContentPartPr>
              <p14:xfrm>
                <a:off x="5509984" y="783176"/>
                <a:ext cx="108000" cy="784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C09A48F-3BCD-CE41-F694-45D9677BA35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501344" y="774176"/>
                  <a:ext cx="1256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9567597-CF2D-FDBA-803A-917A01A018F7}"/>
                    </a:ext>
                  </a:extLst>
                </p14:cNvPr>
                <p14:cNvContentPartPr/>
                <p14:nvPr/>
              </p14:nvContentPartPr>
              <p14:xfrm>
                <a:off x="5622304" y="559976"/>
                <a:ext cx="84960" cy="1231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9567597-CF2D-FDBA-803A-917A01A018F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613664" y="550976"/>
                  <a:ext cx="1026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15DD694-E265-6ABA-C66F-02B74E78258E}"/>
                    </a:ext>
                  </a:extLst>
                </p14:cNvPr>
                <p14:cNvContentPartPr/>
                <p14:nvPr/>
              </p14:nvContentPartPr>
              <p14:xfrm>
                <a:off x="5678464" y="468176"/>
                <a:ext cx="122400" cy="788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15DD694-E265-6ABA-C66F-02B74E78258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69464" y="459536"/>
                  <a:ext cx="140040" cy="9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A9FAC29-979B-0FD2-F9F9-351DF4BC675C}"/>
                  </a:ext>
                </a:extLst>
              </p14:cNvPr>
              <p14:cNvContentPartPr/>
              <p14:nvPr/>
            </p14:nvContentPartPr>
            <p14:xfrm>
              <a:off x="6497464" y="2228216"/>
              <a:ext cx="123120" cy="385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A9FAC29-979B-0FD2-F9F9-351DF4BC675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88464" y="2219576"/>
                <a:ext cx="1407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ADE8982-7504-A6AB-AE91-A7F143C7942F}"/>
                  </a:ext>
                </a:extLst>
              </p14:cNvPr>
              <p14:cNvContentPartPr/>
              <p14:nvPr/>
            </p14:nvContentPartPr>
            <p14:xfrm>
              <a:off x="8029264" y="2221376"/>
              <a:ext cx="313920" cy="252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ADE8982-7504-A6AB-AE91-A7F143C7942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20624" y="2212736"/>
                <a:ext cx="3315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5B4E7E8-D053-B41E-0B68-B4A70A7715FA}"/>
                  </a:ext>
                </a:extLst>
              </p14:cNvPr>
              <p14:cNvContentPartPr/>
              <p14:nvPr/>
            </p14:nvContentPartPr>
            <p14:xfrm>
              <a:off x="9458104" y="2214176"/>
              <a:ext cx="297360" cy="392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5B4E7E8-D053-B41E-0B68-B4A70A7715F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449464" y="2205536"/>
                <a:ext cx="315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A9DF989-7479-3B8E-DF89-E8C3661A8BD5}"/>
                  </a:ext>
                </a:extLst>
              </p14:cNvPr>
              <p14:cNvContentPartPr/>
              <p14:nvPr/>
            </p14:nvContentPartPr>
            <p14:xfrm>
              <a:off x="10890184" y="2262056"/>
              <a:ext cx="505800" cy="583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A9DF989-7479-3B8E-DF89-E8C3661A8BD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881544" y="2253056"/>
                <a:ext cx="52344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520CCD6-44B1-E72D-ACF9-E4EAB93974ED}"/>
                  </a:ext>
                </a:extLst>
              </p14:cNvPr>
              <p14:cNvContentPartPr/>
              <p14:nvPr/>
            </p14:nvContentPartPr>
            <p14:xfrm>
              <a:off x="11997904" y="332096"/>
              <a:ext cx="786240" cy="585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520CCD6-44B1-E72D-ACF9-E4EAB93974E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988904" y="323456"/>
                <a:ext cx="803880" cy="60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96F8B60-3CCB-2BCE-2803-FA5BBB8B373A}"/>
                  </a:ext>
                </a:extLst>
              </p14:cNvPr>
              <p14:cNvContentPartPr/>
              <p14:nvPr/>
            </p14:nvContentPartPr>
            <p14:xfrm>
              <a:off x="11989984" y="907016"/>
              <a:ext cx="904320" cy="5047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96F8B60-3CCB-2BCE-2803-FA5BBB8B37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981344" y="898376"/>
                <a:ext cx="921960" cy="52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31D779-9A4A-11E2-BBEF-0E178933B102}"/>
                  </a:ext>
                </a:extLst>
              </p14:cNvPr>
              <p14:cNvContentPartPr/>
              <p14:nvPr/>
            </p14:nvContentPartPr>
            <p14:xfrm>
              <a:off x="11967664" y="1402016"/>
              <a:ext cx="909000" cy="5911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31D779-9A4A-11E2-BBEF-0E178933B10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958664" y="1393016"/>
                <a:ext cx="926640" cy="6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FFAA73F-C574-ADFC-003E-172004AAD789}"/>
                  </a:ext>
                </a:extLst>
              </p14:cNvPr>
              <p14:cNvContentPartPr/>
              <p14:nvPr/>
            </p14:nvContentPartPr>
            <p14:xfrm>
              <a:off x="5838664" y="59216"/>
              <a:ext cx="288720" cy="3272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FFAA73F-C574-ADFC-003E-172004AAD78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30024" y="50576"/>
                <a:ext cx="306360" cy="34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A8BDCF5D-C5D8-9DB3-1AC8-D316B1E2C854}"/>
              </a:ext>
            </a:extLst>
          </p:cNvPr>
          <p:cNvGrpSpPr/>
          <p:nvPr/>
        </p:nvGrpSpPr>
        <p:grpSpPr>
          <a:xfrm>
            <a:off x="5978344" y="945896"/>
            <a:ext cx="1343520" cy="783720"/>
            <a:chOff x="5978344" y="945896"/>
            <a:chExt cx="1343520" cy="783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EB7E53E-B549-9A04-156A-F5E8BCED3A0D}"/>
                    </a:ext>
                  </a:extLst>
                </p14:cNvPr>
                <p14:cNvContentPartPr/>
                <p14:nvPr/>
              </p14:nvContentPartPr>
              <p14:xfrm>
                <a:off x="5978344" y="1076936"/>
                <a:ext cx="365760" cy="4896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EB7E53E-B549-9A04-156A-F5E8BCED3A0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969704" y="1068296"/>
                  <a:ext cx="38340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DDA34E3-6DE8-215C-5A4F-D647FEDF6337}"/>
                    </a:ext>
                  </a:extLst>
                </p14:cNvPr>
                <p14:cNvContentPartPr/>
                <p14:nvPr/>
              </p14:nvContentPartPr>
              <p14:xfrm>
                <a:off x="6413584" y="1288256"/>
                <a:ext cx="342720" cy="4413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DDA34E3-6DE8-215C-5A4F-D647FEDF633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404584" y="1279256"/>
                  <a:ext cx="36036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55FF78B-ABC8-CE0D-45C3-A70822FD8A2C}"/>
                    </a:ext>
                  </a:extLst>
                </p14:cNvPr>
                <p14:cNvContentPartPr/>
                <p14:nvPr/>
              </p14:nvContentPartPr>
              <p14:xfrm>
                <a:off x="6878344" y="1125536"/>
                <a:ext cx="155520" cy="1382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55FF78B-ABC8-CE0D-45C3-A70822FD8A2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869344" y="1116536"/>
                  <a:ext cx="17316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0CE7B6D-7D37-EAF6-8A92-761134CDE8C1}"/>
                    </a:ext>
                  </a:extLst>
                </p14:cNvPr>
                <p14:cNvContentPartPr/>
                <p14:nvPr/>
              </p14:nvContentPartPr>
              <p14:xfrm>
                <a:off x="7082824" y="1071896"/>
                <a:ext cx="45360" cy="550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0CE7B6D-7D37-EAF6-8A92-761134CDE8C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074184" y="1063256"/>
                  <a:ext cx="630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116C215-A70E-BB68-BC2C-51630301C3A0}"/>
                    </a:ext>
                  </a:extLst>
                </p14:cNvPr>
                <p14:cNvContentPartPr/>
                <p14:nvPr/>
              </p14:nvContentPartPr>
              <p14:xfrm>
                <a:off x="7118464" y="1111496"/>
                <a:ext cx="38520" cy="543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116C215-A70E-BB68-BC2C-51630301C3A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109824" y="1102856"/>
                  <a:ext cx="561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8DE1285-DE38-F20C-5D1B-22A2104E1E6F}"/>
                    </a:ext>
                  </a:extLst>
                </p14:cNvPr>
                <p14:cNvContentPartPr/>
                <p14:nvPr/>
              </p14:nvContentPartPr>
              <p14:xfrm>
                <a:off x="7168504" y="945896"/>
                <a:ext cx="153360" cy="1418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8DE1285-DE38-F20C-5D1B-22A2104E1E6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159864" y="937256"/>
                  <a:ext cx="171000" cy="15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1330BBE-B941-CC9F-88B2-107423B0EC91}"/>
              </a:ext>
            </a:extLst>
          </p:cNvPr>
          <p:cNvGrpSpPr/>
          <p:nvPr/>
        </p:nvGrpSpPr>
        <p:grpSpPr>
          <a:xfrm>
            <a:off x="7495384" y="386816"/>
            <a:ext cx="2782440" cy="1397880"/>
            <a:chOff x="7495384" y="386816"/>
            <a:chExt cx="2782440" cy="1397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241670A-F71E-CC21-8B83-D63BC4D683D0}"/>
                    </a:ext>
                  </a:extLst>
                </p14:cNvPr>
                <p14:cNvContentPartPr/>
                <p14:nvPr/>
              </p14:nvContentPartPr>
              <p14:xfrm>
                <a:off x="7495384" y="1006016"/>
                <a:ext cx="442080" cy="7041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241670A-F71E-CC21-8B83-D63BC4D683D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486744" y="997016"/>
                  <a:ext cx="459720" cy="72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54F52AF-7BE7-9D36-6C26-0E0361F77FEE}"/>
                    </a:ext>
                  </a:extLst>
                </p14:cNvPr>
                <p14:cNvContentPartPr/>
                <p14:nvPr/>
              </p14:nvContentPartPr>
              <p14:xfrm>
                <a:off x="7942504" y="1157936"/>
                <a:ext cx="435240" cy="6267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54F52AF-7BE7-9D36-6C26-0E0361F77FE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933504" y="1148936"/>
                  <a:ext cx="452880" cy="64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BA5C490-2F42-91D4-5FB0-B5843ED2E548}"/>
                    </a:ext>
                  </a:extLst>
                </p14:cNvPr>
                <p14:cNvContentPartPr/>
                <p14:nvPr/>
              </p14:nvContentPartPr>
              <p14:xfrm>
                <a:off x="7994344" y="543056"/>
                <a:ext cx="307080" cy="4554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BA5C490-2F42-91D4-5FB0-B5843ED2E54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985344" y="534416"/>
                  <a:ext cx="32472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6A701BD-0FAB-BF03-F624-9EC41B69D6A0}"/>
                    </a:ext>
                  </a:extLst>
                </p14:cNvPr>
                <p14:cNvContentPartPr/>
                <p14:nvPr/>
              </p14:nvContentPartPr>
              <p14:xfrm>
                <a:off x="8411944" y="1107896"/>
                <a:ext cx="137880" cy="1184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6A701BD-0FAB-BF03-F624-9EC41B69D6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403304" y="1098896"/>
                  <a:ext cx="1555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3B0A1B2-81C5-C924-F7F6-2ED90193CD6D}"/>
                    </a:ext>
                  </a:extLst>
                </p14:cNvPr>
                <p14:cNvContentPartPr/>
                <p14:nvPr/>
              </p14:nvContentPartPr>
              <p14:xfrm>
                <a:off x="8602024" y="1007456"/>
                <a:ext cx="53640" cy="597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3B0A1B2-81C5-C924-F7F6-2ED90193CD6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593384" y="998456"/>
                  <a:ext cx="712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190CC8F-9BE1-121A-4371-29FEB12CF925}"/>
                    </a:ext>
                  </a:extLst>
                </p14:cNvPr>
                <p14:cNvContentPartPr/>
                <p14:nvPr/>
              </p14:nvContentPartPr>
              <p14:xfrm>
                <a:off x="8649544" y="1036976"/>
                <a:ext cx="57600" cy="550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190CC8F-9BE1-121A-4371-29FEB12CF92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640904" y="1028336"/>
                  <a:ext cx="752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6FC9B8F-C9DC-5D23-FC9D-5AC91E44D164}"/>
                    </a:ext>
                  </a:extLst>
                </p14:cNvPr>
                <p14:cNvContentPartPr/>
                <p14:nvPr/>
              </p14:nvContentPartPr>
              <p14:xfrm>
                <a:off x="8731984" y="829976"/>
                <a:ext cx="97200" cy="200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6FC9B8F-C9DC-5D23-FC9D-5AC91E44D16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723344" y="821336"/>
                  <a:ext cx="1148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AAD6356-7219-C8B9-A04B-2E73F44EC293}"/>
                    </a:ext>
                  </a:extLst>
                </p14:cNvPr>
                <p14:cNvContentPartPr/>
                <p14:nvPr/>
              </p14:nvContentPartPr>
              <p14:xfrm>
                <a:off x="9070384" y="1100696"/>
                <a:ext cx="334440" cy="4662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AAD6356-7219-C8B9-A04B-2E73F44EC29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061384" y="1092056"/>
                  <a:ext cx="35208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7903612-1160-E9DC-1E68-6B2DCC11649A}"/>
                    </a:ext>
                  </a:extLst>
                </p14:cNvPr>
                <p14:cNvContentPartPr/>
                <p14:nvPr/>
              </p14:nvContentPartPr>
              <p14:xfrm>
                <a:off x="8986144" y="386816"/>
                <a:ext cx="385920" cy="5655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7903612-1160-E9DC-1E68-6B2DCC11649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977504" y="377816"/>
                  <a:ext cx="40356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2C081DE-A8D1-F6D0-5EBC-A89BCB760BAC}"/>
                    </a:ext>
                  </a:extLst>
                </p14:cNvPr>
                <p14:cNvContentPartPr/>
                <p14:nvPr/>
              </p14:nvContentPartPr>
              <p14:xfrm>
                <a:off x="9449104" y="538016"/>
                <a:ext cx="310680" cy="4942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2C081DE-A8D1-F6D0-5EBC-A89BCB760BA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440464" y="529016"/>
                  <a:ext cx="32832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5A74AEB-F033-92ED-B8DD-EA7C90D71324}"/>
                    </a:ext>
                  </a:extLst>
                </p14:cNvPr>
                <p14:cNvContentPartPr/>
                <p14:nvPr/>
              </p14:nvContentPartPr>
              <p14:xfrm>
                <a:off x="9766264" y="609296"/>
                <a:ext cx="511560" cy="4532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5A74AEB-F033-92ED-B8DD-EA7C90D7132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757624" y="600656"/>
                  <a:ext cx="52920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4A9F0FE-2F24-93A4-DB05-4561DF1E68AA}"/>
                    </a:ext>
                  </a:extLst>
                </p14:cNvPr>
                <p14:cNvContentPartPr/>
                <p14:nvPr/>
              </p14:nvContentPartPr>
              <p14:xfrm>
                <a:off x="9507064" y="1282496"/>
                <a:ext cx="207000" cy="3733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4A9F0FE-2F24-93A4-DB05-4561DF1E68A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498064" y="1273856"/>
                  <a:ext cx="22464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ACFA3E5-D8FD-FF23-7945-CC0A5B42A4BA}"/>
                    </a:ext>
                  </a:extLst>
                </p14:cNvPr>
                <p14:cNvContentPartPr/>
                <p14:nvPr/>
              </p14:nvContentPartPr>
              <p14:xfrm>
                <a:off x="9891904" y="1226336"/>
                <a:ext cx="107640" cy="1180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ACFA3E5-D8FD-FF23-7945-CC0A5B42A4B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882904" y="1217696"/>
                  <a:ext cx="1252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9850C75-5AF6-3ADA-6EC5-D4AC0E3A23EE}"/>
                    </a:ext>
                  </a:extLst>
                </p14:cNvPr>
                <p14:cNvContentPartPr/>
                <p14:nvPr/>
              </p14:nvContentPartPr>
              <p14:xfrm>
                <a:off x="10046704" y="1184216"/>
                <a:ext cx="61560" cy="615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9850C75-5AF6-3ADA-6EC5-D4AC0E3A23E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038064" y="1175576"/>
                  <a:ext cx="792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17CA79C-1674-F962-DE3C-86E93BEEDB70}"/>
                    </a:ext>
                  </a:extLst>
                </p14:cNvPr>
                <p14:cNvContentPartPr/>
                <p14:nvPr/>
              </p14:nvContentPartPr>
              <p14:xfrm>
                <a:off x="10079104" y="1242176"/>
                <a:ext cx="49320" cy="565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17CA79C-1674-F962-DE3C-86E93BEEDB7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070464" y="1233536"/>
                  <a:ext cx="669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4772A56-B111-6CC4-9427-F8A1E8172C81}"/>
                    </a:ext>
                  </a:extLst>
                </p14:cNvPr>
                <p14:cNvContentPartPr/>
                <p14:nvPr/>
              </p14:nvContentPartPr>
              <p14:xfrm>
                <a:off x="10168384" y="1091696"/>
                <a:ext cx="93960" cy="1789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4772A56-B111-6CC4-9427-F8A1E8172C8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159384" y="1082696"/>
                  <a:ext cx="111600" cy="19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BBFC77D-4E76-86FF-15B7-A5A5A5EF5A08}"/>
              </a:ext>
            </a:extLst>
          </p:cNvPr>
          <p:cNvGrpSpPr/>
          <p:nvPr/>
        </p:nvGrpSpPr>
        <p:grpSpPr>
          <a:xfrm>
            <a:off x="10801264" y="93776"/>
            <a:ext cx="516240" cy="247680"/>
            <a:chOff x="10801264" y="93776"/>
            <a:chExt cx="516240" cy="247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20CC709-3358-BA45-9C77-B5FE413C4605}"/>
                    </a:ext>
                  </a:extLst>
                </p14:cNvPr>
                <p14:cNvContentPartPr/>
                <p14:nvPr/>
              </p14:nvContentPartPr>
              <p14:xfrm>
                <a:off x="10801264" y="228416"/>
                <a:ext cx="149760" cy="1130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20CC709-3358-BA45-9C77-B5FE413C460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792624" y="219776"/>
                  <a:ext cx="1674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97711BC-8E89-C078-6EB8-13C562D60CE8}"/>
                    </a:ext>
                  </a:extLst>
                </p14:cNvPr>
                <p14:cNvContentPartPr/>
                <p14:nvPr/>
              </p14:nvContentPartPr>
              <p14:xfrm>
                <a:off x="11037424" y="208256"/>
                <a:ext cx="71640" cy="378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97711BC-8E89-C078-6EB8-13C562D60CE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028784" y="199256"/>
                  <a:ext cx="892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415E261-2EE1-3D27-75DA-8D89C579FB86}"/>
                    </a:ext>
                  </a:extLst>
                </p14:cNvPr>
                <p14:cNvContentPartPr/>
                <p14:nvPr/>
              </p14:nvContentPartPr>
              <p14:xfrm>
                <a:off x="11064424" y="255776"/>
                <a:ext cx="85320" cy="496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415E261-2EE1-3D27-75DA-8D89C579FB8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055784" y="246776"/>
                  <a:ext cx="1029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96E20A2-0B2F-3088-FDC6-D19C15EEAD88}"/>
                    </a:ext>
                  </a:extLst>
                </p14:cNvPr>
                <p14:cNvContentPartPr/>
                <p14:nvPr/>
              </p14:nvContentPartPr>
              <p14:xfrm>
                <a:off x="11204464" y="93776"/>
                <a:ext cx="113040" cy="1425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96E20A2-0B2F-3088-FDC6-D19C15EEAD8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195464" y="85136"/>
                  <a:ext cx="130680" cy="16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006FD9DE-279E-C9FA-A9EA-941406ED2FE6}"/>
                  </a:ext>
                </a:extLst>
              </p14:cNvPr>
              <p14:cNvContentPartPr/>
              <p14:nvPr/>
            </p14:nvContentPartPr>
            <p14:xfrm>
              <a:off x="6136744" y="5359856"/>
              <a:ext cx="259920" cy="3387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006FD9DE-279E-C9FA-A9EA-941406ED2FE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128104" y="5350856"/>
                <a:ext cx="27756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05F1394-4365-DF4E-428A-5B49CC28F976}"/>
                  </a:ext>
                </a:extLst>
              </p14:cNvPr>
              <p14:cNvContentPartPr/>
              <p14:nvPr/>
            </p14:nvContentPartPr>
            <p14:xfrm>
              <a:off x="10097464" y="4252856"/>
              <a:ext cx="264240" cy="2782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05F1394-4365-DF4E-428A-5B49CC28F976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0088824" y="4243856"/>
                <a:ext cx="281880" cy="29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DC1CEAB9-BC44-2139-7F2F-687DF6F6954F}"/>
              </a:ext>
            </a:extLst>
          </p:cNvPr>
          <p:cNvGrpSpPr/>
          <p:nvPr/>
        </p:nvGrpSpPr>
        <p:grpSpPr>
          <a:xfrm>
            <a:off x="5340784" y="2640056"/>
            <a:ext cx="522360" cy="648000"/>
            <a:chOff x="5340784" y="2640056"/>
            <a:chExt cx="522360" cy="648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567D49C-3A94-881D-7F39-993CDE5C5CA3}"/>
                    </a:ext>
                  </a:extLst>
                </p14:cNvPr>
                <p14:cNvContentPartPr/>
                <p14:nvPr/>
              </p14:nvContentPartPr>
              <p14:xfrm>
                <a:off x="5408464" y="2914016"/>
                <a:ext cx="58320" cy="1382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567D49C-3A94-881D-7F39-993CDE5C5CA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399824" y="2905376"/>
                  <a:ext cx="7596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A64251D-8E5F-D3C3-3DFF-FB4305F3FCEC}"/>
                    </a:ext>
                  </a:extLst>
                </p14:cNvPr>
                <p14:cNvContentPartPr/>
                <p14:nvPr/>
              </p14:nvContentPartPr>
              <p14:xfrm>
                <a:off x="5340784" y="2827616"/>
                <a:ext cx="134280" cy="1666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A64251D-8E5F-D3C3-3DFF-FB4305F3FCE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332144" y="2818976"/>
                  <a:ext cx="1519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8B90259-14B2-C288-9620-982978B1ACA3}"/>
                    </a:ext>
                  </a:extLst>
                </p14:cNvPr>
                <p14:cNvContentPartPr/>
                <p14:nvPr/>
              </p14:nvContentPartPr>
              <p14:xfrm>
                <a:off x="5392984" y="3005096"/>
                <a:ext cx="140040" cy="1368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8B90259-14B2-C288-9620-982978B1ACA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383984" y="2996096"/>
                  <a:ext cx="1576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0E866C9-1A29-21F5-1B77-A469EE87C1F9}"/>
                    </a:ext>
                  </a:extLst>
                </p14:cNvPr>
                <p14:cNvContentPartPr/>
                <p14:nvPr/>
              </p14:nvContentPartPr>
              <p14:xfrm>
                <a:off x="5523664" y="2776136"/>
                <a:ext cx="104400" cy="1314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0E866C9-1A29-21F5-1B77-A469EE87C1F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515024" y="2767136"/>
                  <a:ext cx="1220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7558453-854D-A11B-75E5-E1C2071F7CBB}"/>
                    </a:ext>
                  </a:extLst>
                </p14:cNvPr>
                <p14:cNvContentPartPr/>
                <p14:nvPr/>
              </p14:nvContentPartPr>
              <p14:xfrm>
                <a:off x="5646784" y="2640056"/>
                <a:ext cx="69840" cy="1202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7558453-854D-A11B-75E5-E1C2071F7CB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637784" y="2631416"/>
                  <a:ext cx="874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45ABD1F-79F6-33B5-F04A-E991619F2527}"/>
                    </a:ext>
                  </a:extLst>
                </p14:cNvPr>
                <p14:cNvContentPartPr/>
                <p14:nvPr/>
              </p14:nvContentPartPr>
              <p14:xfrm>
                <a:off x="5537344" y="2910776"/>
                <a:ext cx="325800" cy="3772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45ABD1F-79F6-33B5-F04A-E991619F252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528344" y="2901776"/>
                  <a:ext cx="343440" cy="39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369B402-653D-89F0-7FF9-2AEC67F4D534}"/>
                  </a:ext>
                </a:extLst>
              </p14:cNvPr>
              <p14:cNvContentPartPr/>
              <p14:nvPr/>
            </p14:nvContentPartPr>
            <p14:xfrm>
              <a:off x="6185344" y="2545736"/>
              <a:ext cx="221400" cy="3160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369B402-653D-89F0-7FF9-2AEC67F4D534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176704" y="2536736"/>
                <a:ext cx="23904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E7E2DE86-DD75-74B7-7F72-632A2755F0DE}"/>
                  </a:ext>
                </a:extLst>
              </p14:cNvPr>
              <p14:cNvContentPartPr/>
              <p14:nvPr/>
            </p14:nvContentPartPr>
            <p14:xfrm>
              <a:off x="5922904" y="2997536"/>
              <a:ext cx="474480" cy="6372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E7E2DE86-DD75-74B7-7F72-632A2755F0DE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14264" y="2988536"/>
                <a:ext cx="492120" cy="65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6312B3FE-7B44-F97A-9F0B-9CA3D18F6779}"/>
              </a:ext>
            </a:extLst>
          </p:cNvPr>
          <p:cNvGrpSpPr/>
          <p:nvPr/>
        </p:nvGrpSpPr>
        <p:grpSpPr>
          <a:xfrm>
            <a:off x="5974024" y="3649856"/>
            <a:ext cx="353520" cy="208800"/>
            <a:chOff x="5974024" y="3649856"/>
            <a:chExt cx="353520" cy="20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AEE3029-1613-9CF4-680C-B0907CCA6AC2}"/>
                    </a:ext>
                  </a:extLst>
                </p14:cNvPr>
                <p14:cNvContentPartPr/>
                <p14:nvPr/>
              </p14:nvContentPartPr>
              <p14:xfrm>
                <a:off x="5974024" y="3775856"/>
                <a:ext cx="134280" cy="828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AEE3029-1613-9CF4-680C-B0907CCA6A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965384" y="3766856"/>
                  <a:ext cx="1519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55EBF63-1AFC-6F3C-0AD2-02AD2FA863F4}"/>
                    </a:ext>
                  </a:extLst>
                </p14:cNvPr>
                <p14:cNvContentPartPr/>
                <p14:nvPr/>
              </p14:nvContentPartPr>
              <p14:xfrm>
                <a:off x="6152944" y="3726536"/>
                <a:ext cx="51840" cy="471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55EBF63-1AFC-6F3C-0AD2-02AD2FA863F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144304" y="3717536"/>
                  <a:ext cx="694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315677A-5154-E97B-16BC-0D9EAB88A888}"/>
                    </a:ext>
                  </a:extLst>
                </p14:cNvPr>
                <p14:cNvContentPartPr/>
                <p14:nvPr/>
              </p14:nvContentPartPr>
              <p14:xfrm>
                <a:off x="6181384" y="3649856"/>
                <a:ext cx="146160" cy="17136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315677A-5154-E97B-16BC-0D9EAB88A88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172384" y="3640856"/>
                  <a:ext cx="163800" cy="18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2960F670-A28F-459D-263B-19B0EFCEBAE5}"/>
                  </a:ext>
                </a:extLst>
              </p14:cNvPr>
              <p14:cNvContentPartPr/>
              <p14:nvPr/>
            </p14:nvContentPartPr>
            <p14:xfrm>
              <a:off x="8285944" y="3665696"/>
              <a:ext cx="64440" cy="5184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2960F670-A28F-459D-263B-19B0EFCEBAE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277304" y="3656696"/>
                <a:ext cx="8208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7B859DF-7D76-B0A0-EBF9-DFC2C5BADE39}"/>
                  </a:ext>
                </a:extLst>
              </p14:cNvPr>
              <p14:cNvContentPartPr/>
              <p14:nvPr/>
            </p14:nvContentPartPr>
            <p14:xfrm>
              <a:off x="8741344" y="3802136"/>
              <a:ext cx="49680" cy="360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7B859DF-7D76-B0A0-EBF9-DFC2C5BADE3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8732704" y="3793496"/>
                <a:ext cx="6732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59364A4C-03B2-4B4B-0203-ABF477965E49}"/>
                  </a:ext>
                </a:extLst>
              </p14:cNvPr>
              <p14:cNvContentPartPr/>
              <p14:nvPr/>
            </p14:nvContentPartPr>
            <p14:xfrm>
              <a:off x="8363344" y="2548976"/>
              <a:ext cx="435960" cy="5619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59364A4C-03B2-4B4B-0203-ABF477965E4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8354344" y="2540336"/>
                <a:ext cx="453600" cy="57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498E7586-77F8-2BF1-08A6-40118E795BDB}"/>
              </a:ext>
            </a:extLst>
          </p:cNvPr>
          <p:cNvGrpSpPr/>
          <p:nvPr/>
        </p:nvGrpSpPr>
        <p:grpSpPr>
          <a:xfrm>
            <a:off x="7442464" y="3023096"/>
            <a:ext cx="476640" cy="825840"/>
            <a:chOff x="7442464" y="3023096"/>
            <a:chExt cx="476640" cy="82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556506A-C318-1AB4-977A-D5D25FDA34FE}"/>
                    </a:ext>
                  </a:extLst>
                </p14:cNvPr>
                <p14:cNvContentPartPr/>
                <p14:nvPr/>
              </p14:nvContentPartPr>
              <p14:xfrm>
                <a:off x="7499704" y="3023096"/>
                <a:ext cx="419400" cy="5090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556506A-C318-1AB4-977A-D5D25FDA34F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490704" y="3014096"/>
                  <a:ext cx="43704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FBD796E-D816-2D6A-A83E-1752BAF1BF39}"/>
                    </a:ext>
                  </a:extLst>
                </p14:cNvPr>
                <p14:cNvContentPartPr/>
                <p14:nvPr/>
              </p14:nvContentPartPr>
              <p14:xfrm>
                <a:off x="7442464" y="3735176"/>
                <a:ext cx="93600" cy="1137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FBD796E-D816-2D6A-A83E-1752BAF1BF3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433824" y="3726536"/>
                  <a:ext cx="1112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1C58E94-7F12-0659-CE29-FCC9D917139D}"/>
                    </a:ext>
                  </a:extLst>
                </p14:cNvPr>
                <p14:cNvContentPartPr/>
                <p14:nvPr/>
              </p14:nvContentPartPr>
              <p14:xfrm>
                <a:off x="7573864" y="3713936"/>
                <a:ext cx="47880" cy="2664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1C58E94-7F12-0659-CE29-FCC9D917139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565224" y="3704936"/>
                  <a:ext cx="655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7AB1DF8-E5CB-EA92-A2DE-BED374C17544}"/>
                    </a:ext>
                  </a:extLst>
                </p14:cNvPr>
                <p14:cNvContentPartPr/>
                <p14:nvPr/>
              </p14:nvContentPartPr>
              <p14:xfrm>
                <a:off x="7618144" y="3749576"/>
                <a:ext cx="51120" cy="424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7AB1DF8-E5CB-EA92-A2DE-BED374C1754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609144" y="3740576"/>
                  <a:ext cx="687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1F0750D-CE3A-86FE-D255-8C9EFAA9813E}"/>
                    </a:ext>
                  </a:extLst>
                </p14:cNvPr>
                <p14:cNvContentPartPr/>
                <p14:nvPr/>
              </p14:nvContentPartPr>
              <p14:xfrm>
                <a:off x="7691224" y="3625736"/>
                <a:ext cx="85320" cy="14112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1F0750D-CE3A-86FE-D255-8C9EFAA9813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682584" y="3616736"/>
                  <a:ext cx="1029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F11D936-3CF3-7077-733D-0497E14FC524}"/>
                    </a:ext>
                  </a:extLst>
                </p14:cNvPr>
                <p14:cNvContentPartPr/>
                <p14:nvPr/>
              </p14:nvContentPartPr>
              <p14:xfrm>
                <a:off x="7673584" y="3622136"/>
                <a:ext cx="22680" cy="853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F11D936-3CF3-7077-733D-0497E14FC52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664584" y="3613136"/>
                  <a:ext cx="40320" cy="10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6124D3-79F6-D815-A321-F9EB987C4ACA}"/>
              </a:ext>
            </a:extLst>
          </p:cNvPr>
          <p:cNvGrpSpPr/>
          <p:nvPr/>
        </p:nvGrpSpPr>
        <p:grpSpPr>
          <a:xfrm>
            <a:off x="9017824" y="2451776"/>
            <a:ext cx="1245240" cy="1037880"/>
            <a:chOff x="9017824" y="2451776"/>
            <a:chExt cx="1245240" cy="1037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958A8D1-3B3C-FFC1-39AC-FAB3EBF24105}"/>
                    </a:ext>
                  </a:extLst>
                </p14:cNvPr>
                <p14:cNvContentPartPr/>
                <p14:nvPr/>
              </p14:nvContentPartPr>
              <p14:xfrm>
                <a:off x="9017824" y="2975216"/>
                <a:ext cx="407880" cy="51444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958A8D1-3B3C-FFC1-39AC-FAB3EBF2410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008824" y="2966576"/>
                  <a:ext cx="42552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3383460-B0F5-7D1B-F96D-8436AC58BBB6}"/>
                    </a:ext>
                  </a:extLst>
                </p14:cNvPr>
                <p14:cNvContentPartPr/>
                <p14:nvPr/>
              </p14:nvContentPartPr>
              <p14:xfrm>
                <a:off x="9895864" y="2595776"/>
                <a:ext cx="367200" cy="4762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3383460-B0F5-7D1B-F96D-8436AC58BBB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887224" y="2587136"/>
                  <a:ext cx="38484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8F39A91-7684-33FA-CA9F-1012FACA6947}"/>
                    </a:ext>
                  </a:extLst>
                </p14:cNvPr>
                <p14:cNvContentPartPr/>
                <p14:nvPr/>
              </p14:nvContentPartPr>
              <p14:xfrm>
                <a:off x="9521104" y="2548616"/>
                <a:ext cx="328680" cy="4341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8F39A91-7684-33FA-CA9F-1012FACA694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512464" y="2539616"/>
                  <a:ext cx="34632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EA704C6-04DD-F4F2-71F2-96BB60863E9F}"/>
                    </a:ext>
                  </a:extLst>
                </p14:cNvPr>
                <p14:cNvContentPartPr/>
                <p14:nvPr/>
              </p14:nvContentPartPr>
              <p14:xfrm>
                <a:off x="9123664" y="2451776"/>
                <a:ext cx="302040" cy="35352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EA704C6-04DD-F4F2-71F2-96BB60863E9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114664" y="2442776"/>
                  <a:ext cx="319680" cy="37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2D5D15E-CA73-AB79-24E2-5A268E2D6702}"/>
              </a:ext>
            </a:extLst>
          </p:cNvPr>
          <p:cNvGrpSpPr/>
          <p:nvPr/>
        </p:nvGrpSpPr>
        <p:grpSpPr>
          <a:xfrm>
            <a:off x="9141304" y="3412976"/>
            <a:ext cx="365400" cy="234000"/>
            <a:chOff x="9141304" y="3412976"/>
            <a:chExt cx="365400" cy="234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925873B-00F8-7F6D-6447-8E7A49EC21B5}"/>
                    </a:ext>
                  </a:extLst>
                </p14:cNvPr>
                <p14:cNvContentPartPr/>
                <p14:nvPr/>
              </p14:nvContentPartPr>
              <p14:xfrm>
                <a:off x="9141304" y="3532496"/>
                <a:ext cx="137160" cy="1144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925873B-00F8-7F6D-6447-8E7A49EC21B5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132304" y="3523496"/>
                  <a:ext cx="1548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A0F7ACF-5F1A-DE36-DF89-E68C0C63FF94}"/>
                    </a:ext>
                  </a:extLst>
                </p14:cNvPr>
                <p14:cNvContentPartPr/>
                <p14:nvPr/>
              </p14:nvContentPartPr>
              <p14:xfrm>
                <a:off x="9322024" y="3513776"/>
                <a:ext cx="101160" cy="702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A0F7ACF-5F1A-DE36-DF89-E68C0C63FF9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313384" y="3505136"/>
                  <a:ext cx="1188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C5DEDBB-CBF8-D141-7DEF-7AF376CEFCC7}"/>
                    </a:ext>
                  </a:extLst>
                </p14:cNvPr>
                <p14:cNvContentPartPr/>
                <p14:nvPr/>
              </p14:nvContentPartPr>
              <p14:xfrm>
                <a:off x="9442264" y="3412976"/>
                <a:ext cx="64440" cy="874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C5DEDBB-CBF8-D141-7DEF-7AF376CEFCC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433624" y="3403976"/>
                  <a:ext cx="820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D5CDB95-1176-F7B7-214C-C92B0590DB2B}"/>
                    </a:ext>
                  </a:extLst>
                </p14:cNvPr>
                <p14:cNvContentPartPr/>
                <p14:nvPr/>
              </p14:nvContentPartPr>
              <p14:xfrm>
                <a:off x="9398704" y="3416936"/>
                <a:ext cx="99360" cy="7164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D5CDB95-1176-F7B7-214C-C92B0590DB2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390064" y="3407936"/>
                  <a:ext cx="117000" cy="8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FCF4417-DE67-BBC7-B220-5787522C8CAE}"/>
              </a:ext>
            </a:extLst>
          </p:cNvPr>
          <p:cNvGrpSpPr/>
          <p:nvPr/>
        </p:nvGrpSpPr>
        <p:grpSpPr>
          <a:xfrm>
            <a:off x="10581304" y="2419376"/>
            <a:ext cx="2369880" cy="1897200"/>
            <a:chOff x="10581304" y="2419376"/>
            <a:chExt cx="2369880" cy="189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61F4D8C-FF62-12D3-28A3-051D9C6AECCC}"/>
                    </a:ext>
                  </a:extLst>
                </p14:cNvPr>
                <p14:cNvContentPartPr/>
                <p14:nvPr/>
              </p14:nvContentPartPr>
              <p14:xfrm>
                <a:off x="11473744" y="3360056"/>
                <a:ext cx="1800" cy="180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61F4D8C-FF62-12D3-28A3-051D9C6AECC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1464744" y="3351416"/>
                  <a:ext cx="194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984B3BC-67D6-E146-DC6B-A2FFE8BE4FC3}"/>
                    </a:ext>
                  </a:extLst>
                </p14:cNvPr>
                <p14:cNvContentPartPr/>
                <p14:nvPr/>
              </p14:nvContentPartPr>
              <p14:xfrm>
                <a:off x="12105184" y="2545736"/>
                <a:ext cx="118800" cy="18756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984B3BC-67D6-E146-DC6B-A2FFE8BE4FC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2096544" y="2537096"/>
                  <a:ext cx="1364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50A7AEC-29C8-4603-9D90-F2375B14FC2E}"/>
                    </a:ext>
                  </a:extLst>
                </p14:cNvPr>
                <p14:cNvContentPartPr/>
                <p14:nvPr/>
              </p14:nvContentPartPr>
              <p14:xfrm>
                <a:off x="12111304" y="3007976"/>
                <a:ext cx="134280" cy="2239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50A7AEC-29C8-4603-9D90-F2375B14FC2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2102304" y="2999336"/>
                  <a:ext cx="1519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38499D2-090D-8E3C-BC8B-97517426A5A2}"/>
                    </a:ext>
                  </a:extLst>
                </p14:cNvPr>
                <p14:cNvContentPartPr/>
                <p14:nvPr/>
              </p14:nvContentPartPr>
              <p14:xfrm>
                <a:off x="12246304" y="2869736"/>
                <a:ext cx="149400" cy="2880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38499D2-090D-8E3C-BC8B-97517426A5A2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2237304" y="2860736"/>
                  <a:ext cx="16704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B0EF295-575B-9A9B-C8B3-9E1D59CBF286}"/>
                    </a:ext>
                  </a:extLst>
                </p14:cNvPr>
                <p14:cNvContentPartPr/>
                <p14:nvPr/>
              </p14:nvContentPartPr>
              <p14:xfrm>
                <a:off x="12309304" y="2987816"/>
                <a:ext cx="123840" cy="604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B0EF295-575B-9A9B-C8B3-9E1D59CBF28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2300304" y="2979176"/>
                  <a:ext cx="1414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6A165CC-A687-6BC6-90E6-5EAE7AC24DC5}"/>
                    </a:ext>
                  </a:extLst>
                </p14:cNvPr>
                <p14:cNvContentPartPr/>
                <p14:nvPr/>
              </p14:nvContentPartPr>
              <p14:xfrm>
                <a:off x="12466624" y="2962256"/>
                <a:ext cx="105120" cy="5796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6A165CC-A687-6BC6-90E6-5EAE7AC24DC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2457624" y="2953616"/>
                  <a:ext cx="1227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6D19A71-C30A-E599-9EFB-5E30C7F55993}"/>
                    </a:ext>
                  </a:extLst>
                </p14:cNvPr>
                <p14:cNvContentPartPr/>
                <p14:nvPr/>
              </p14:nvContentPartPr>
              <p14:xfrm>
                <a:off x="12582544" y="2858576"/>
                <a:ext cx="86040" cy="9612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6D19A71-C30A-E599-9EFB-5E30C7F55993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2573544" y="2849576"/>
                  <a:ext cx="1036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2409C04-663A-4242-71B6-AECB6BDE65CA}"/>
                    </a:ext>
                  </a:extLst>
                </p14:cNvPr>
                <p14:cNvContentPartPr/>
                <p14:nvPr/>
              </p14:nvContentPartPr>
              <p14:xfrm>
                <a:off x="12678664" y="2671376"/>
                <a:ext cx="148320" cy="2484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2409C04-663A-4242-71B6-AECB6BDE65C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2670024" y="2662736"/>
                  <a:ext cx="1659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FC84326-3E3C-2256-B43D-3D907A5752E4}"/>
                    </a:ext>
                  </a:extLst>
                </p14:cNvPr>
                <p14:cNvContentPartPr/>
                <p14:nvPr/>
              </p14:nvContentPartPr>
              <p14:xfrm>
                <a:off x="12819784" y="2749136"/>
                <a:ext cx="131400" cy="2080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FC84326-3E3C-2256-B43D-3D907A5752E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2810784" y="2740136"/>
                  <a:ext cx="1490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A6BEAEB-47AC-2C60-2FFB-27C727BBA819}"/>
                    </a:ext>
                  </a:extLst>
                </p14:cNvPr>
                <p14:cNvContentPartPr/>
                <p14:nvPr/>
              </p14:nvContentPartPr>
              <p14:xfrm>
                <a:off x="12279424" y="3082136"/>
                <a:ext cx="409680" cy="29988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A6BEAEB-47AC-2C60-2FFB-27C727BBA81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2270784" y="3073496"/>
                  <a:ext cx="42732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3A5B617-7D4F-6FFA-9881-A948F16C93B5}"/>
                    </a:ext>
                  </a:extLst>
                </p14:cNvPr>
                <p14:cNvContentPartPr/>
                <p14:nvPr/>
              </p14:nvContentPartPr>
              <p14:xfrm>
                <a:off x="11432704" y="3339536"/>
                <a:ext cx="331920" cy="47412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3A5B617-7D4F-6FFA-9881-A948F16C93B5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1423704" y="3330896"/>
                  <a:ext cx="349560" cy="4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8342DEA-D797-CE66-EC75-7B24CEA589E4}"/>
                    </a:ext>
                  </a:extLst>
                </p14:cNvPr>
                <p14:cNvContentPartPr/>
                <p14:nvPr/>
              </p14:nvContentPartPr>
              <p14:xfrm>
                <a:off x="11058304" y="3181136"/>
                <a:ext cx="266040" cy="58104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8342DEA-D797-CE66-EC75-7B24CEA589E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049304" y="3172136"/>
                  <a:ext cx="283680" cy="59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1042B18-BB42-64CC-2AFA-FAD39790C7D3}"/>
                    </a:ext>
                  </a:extLst>
                </p14:cNvPr>
                <p14:cNvContentPartPr/>
                <p14:nvPr/>
              </p14:nvContentPartPr>
              <p14:xfrm>
                <a:off x="10588144" y="3001856"/>
                <a:ext cx="239400" cy="4885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1042B18-BB42-64CC-2AFA-FAD39790C7D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0579504" y="2992856"/>
                  <a:ext cx="257040" cy="5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8EA5C99-F127-9590-CA1D-CCA9A9CEC443}"/>
                    </a:ext>
                  </a:extLst>
                </p14:cNvPr>
                <p14:cNvContentPartPr/>
                <p14:nvPr/>
              </p14:nvContentPartPr>
              <p14:xfrm>
                <a:off x="11006824" y="2510096"/>
                <a:ext cx="237600" cy="53784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8EA5C99-F127-9590-CA1D-CCA9A9CEC44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997824" y="2501096"/>
                  <a:ext cx="25524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14F647D-146B-698A-A54F-18E4DEDD26BD}"/>
                    </a:ext>
                  </a:extLst>
                </p14:cNvPr>
                <p14:cNvContentPartPr/>
                <p14:nvPr/>
              </p14:nvContentPartPr>
              <p14:xfrm>
                <a:off x="11500744" y="2629616"/>
                <a:ext cx="239400" cy="40860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14F647D-146B-698A-A54F-18E4DEDD26B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492104" y="2620616"/>
                  <a:ext cx="25704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9D45B7C-45D2-C436-5E5D-2326C54D8583}"/>
                    </a:ext>
                  </a:extLst>
                </p14:cNvPr>
                <p14:cNvContentPartPr/>
                <p14:nvPr/>
              </p14:nvContentPartPr>
              <p14:xfrm>
                <a:off x="10581304" y="2419376"/>
                <a:ext cx="273600" cy="44388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9D45B7C-45D2-C436-5E5D-2326C54D858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572664" y="2410376"/>
                  <a:ext cx="29124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A6C818C-3A51-0EAE-3F5A-09BAE0B62FA1}"/>
                    </a:ext>
                  </a:extLst>
                </p14:cNvPr>
                <p14:cNvContentPartPr/>
                <p14:nvPr/>
              </p14:nvContentPartPr>
              <p14:xfrm>
                <a:off x="11093584" y="3789896"/>
                <a:ext cx="235800" cy="36864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A6C818C-3A51-0EAE-3F5A-09BAE0B62FA1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084584" y="3780896"/>
                  <a:ext cx="25344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EB69D6A-0599-EA37-C73D-66100B730DB0}"/>
                    </a:ext>
                  </a:extLst>
                </p14:cNvPr>
                <p14:cNvContentPartPr/>
                <p14:nvPr/>
              </p14:nvContentPartPr>
              <p14:xfrm>
                <a:off x="11417584" y="4183736"/>
                <a:ext cx="161280" cy="13284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EB69D6A-0599-EA37-C73D-66100B730DB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408944" y="4174736"/>
                  <a:ext cx="1789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8D2BFE3-7ED2-97DF-05EA-48743C8FE875}"/>
                    </a:ext>
                  </a:extLst>
                </p14:cNvPr>
                <p14:cNvContentPartPr/>
                <p14:nvPr/>
              </p14:nvContentPartPr>
              <p14:xfrm>
                <a:off x="11692984" y="4114616"/>
                <a:ext cx="51120" cy="3060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8D2BFE3-7ED2-97DF-05EA-48743C8FE87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1683984" y="4105616"/>
                  <a:ext cx="687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E1BC841-F876-6B21-9B1D-591ADBBF8247}"/>
                    </a:ext>
                  </a:extLst>
                </p14:cNvPr>
                <p14:cNvContentPartPr/>
                <p14:nvPr/>
              </p14:nvContentPartPr>
              <p14:xfrm>
                <a:off x="11723944" y="4142696"/>
                <a:ext cx="94680" cy="7740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E1BC841-F876-6B21-9B1D-591ADBBF8247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1714944" y="4134056"/>
                  <a:ext cx="11232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294EF180-71BD-BC11-47B4-8C5F298CEA5A}"/>
                    </a:ext>
                  </a:extLst>
                </p14:cNvPr>
                <p14:cNvContentPartPr/>
                <p14:nvPr/>
              </p14:nvContentPartPr>
              <p14:xfrm>
                <a:off x="11879104" y="3979256"/>
                <a:ext cx="113040" cy="16020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294EF180-71BD-BC11-47B4-8C5F298CEA5A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1870104" y="3970256"/>
                  <a:ext cx="130680" cy="17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A7DF4259-34B1-EFC8-B712-2632EDA3088B}"/>
                  </a:ext>
                </a:extLst>
              </p14:cNvPr>
              <p14:cNvContentPartPr/>
              <p14:nvPr/>
            </p14:nvContentPartPr>
            <p14:xfrm>
              <a:off x="10064704" y="4195256"/>
              <a:ext cx="417240" cy="46620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A7DF4259-34B1-EFC8-B712-2632EDA3088B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10056064" y="4186616"/>
                <a:ext cx="434880" cy="48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EA69A8E-BF21-A69C-5EDD-8E321967C5D1}"/>
              </a:ext>
            </a:extLst>
          </p:cNvPr>
          <p:cNvGrpSpPr/>
          <p:nvPr/>
        </p:nvGrpSpPr>
        <p:grpSpPr>
          <a:xfrm>
            <a:off x="10562584" y="4412336"/>
            <a:ext cx="1181520" cy="248760"/>
            <a:chOff x="10562584" y="4412336"/>
            <a:chExt cx="1181520" cy="24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25CC32D-C174-5E45-C133-4F7996BB103A}"/>
                    </a:ext>
                  </a:extLst>
                </p14:cNvPr>
                <p14:cNvContentPartPr/>
                <p14:nvPr/>
              </p14:nvContentPartPr>
              <p14:xfrm>
                <a:off x="10596064" y="4584416"/>
                <a:ext cx="263880" cy="259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25CC32D-C174-5E45-C133-4F7996BB103A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0587064" y="4575776"/>
                  <a:ext cx="2815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1C6BDE9-50C4-A8FD-B524-CDBA11EB085F}"/>
                    </a:ext>
                  </a:extLst>
                </p14:cNvPr>
                <p14:cNvContentPartPr/>
                <p14:nvPr/>
              </p14:nvContentPartPr>
              <p14:xfrm>
                <a:off x="10562584" y="4525016"/>
                <a:ext cx="110160" cy="13608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1C6BDE9-50C4-A8FD-B524-CDBA11EB085F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0553584" y="4516016"/>
                  <a:ext cx="1278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192F3A2-3ED6-10FF-473F-8FD7E838FD4E}"/>
                    </a:ext>
                  </a:extLst>
                </p14:cNvPr>
                <p14:cNvContentPartPr/>
                <p14:nvPr/>
              </p14:nvContentPartPr>
              <p14:xfrm>
                <a:off x="11072344" y="4412336"/>
                <a:ext cx="104760" cy="2080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192F3A2-3ED6-10FF-473F-8FD7E838FD4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1063704" y="4403696"/>
                  <a:ext cx="1224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3EBB16A-5B3C-A146-EC83-CD7AE788BDF7}"/>
                    </a:ext>
                  </a:extLst>
                </p14:cNvPr>
                <p14:cNvContentPartPr/>
                <p14:nvPr/>
              </p14:nvContentPartPr>
              <p14:xfrm>
                <a:off x="11239744" y="4551656"/>
                <a:ext cx="185040" cy="8064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3EBB16A-5B3C-A146-EC83-CD7AE788BDF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1230744" y="4542656"/>
                  <a:ext cx="2026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4EEE8F6-B8B5-CC81-13E7-B5BC96C694D1}"/>
                    </a:ext>
                  </a:extLst>
                </p14:cNvPr>
                <p14:cNvContentPartPr/>
                <p14:nvPr/>
              </p14:nvContentPartPr>
              <p14:xfrm>
                <a:off x="11449984" y="4528616"/>
                <a:ext cx="140400" cy="10008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4EEE8F6-B8B5-CC81-13E7-B5BC96C694D1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1440984" y="4519976"/>
                  <a:ext cx="1580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9896417-D9E8-75F6-3751-89459F7736A1}"/>
                    </a:ext>
                  </a:extLst>
                </p14:cNvPr>
                <p14:cNvContentPartPr/>
                <p14:nvPr/>
              </p14:nvContentPartPr>
              <p14:xfrm>
                <a:off x="11501464" y="4577576"/>
                <a:ext cx="93960" cy="4248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9896417-D9E8-75F6-3751-89459F7736A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1492464" y="4568936"/>
                  <a:ext cx="1116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8B225B9-5D24-3189-A26E-05F079F46AE3}"/>
                    </a:ext>
                  </a:extLst>
                </p14:cNvPr>
                <p14:cNvContentPartPr/>
                <p14:nvPr/>
              </p14:nvContentPartPr>
              <p14:xfrm>
                <a:off x="11632144" y="4519616"/>
                <a:ext cx="111960" cy="11196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8B225B9-5D24-3189-A26E-05F079F46AE3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1623144" y="4510976"/>
                  <a:ext cx="129600" cy="12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8C7D230-3EC7-52F6-69DF-AFA34BB93823}"/>
              </a:ext>
            </a:extLst>
          </p:cNvPr>
          <p:cNvGrpSpPr/>
          <p:nvPr/>
        </p:nvGrpSpPr>
        <p:grpSpPr>
          <a:xfrm>
            <a:off x="11999344" y="4283456"/>
            <a:ext cx="720000" cy="311760"/>
            <a:chOff x="11999344" y="4283456"/>
            <a:chExt cx="720000" cy="311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EF5BE61B-DA75-758D-A783-F1C379ED182D}"/>
                    </a:ext>
                  </a:extLst>
                </p14:cNvPr>
                <p14:cNvContentPartPr/>
                <p14:nvPr/>
              </p14:nvContentPartPr>
              <p14:xfrm>
                <a:off x="11999344" y="4394336"/>
                <a:ext cx="118080" cy="20088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EF5BE61B-DA75-758D-A783-F1C379ED182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1990704" y="4385696"/>
                  <a:ext cx="1357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C0DF630-6695-7952-A5AB-50F4B713D725}"/>
                    </a:ext>
                  </a:extLst>
                </p14:cNvPr>
                <p14:cNvContentPartPr/>
                <p14:nvPr/>
              </p14:nvContentPartPr>
              <p14:xfrm>
                <a:off x="12159544" y="4458776"/>
                <a:ext cx="128880" cy="7632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C0DF630-6695-7952-A5AB-50F4B713D72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2150904" y="4450136"/>
                  <a:ext cx="1465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3B99792-2549-D38D-33A7-B0BDE54CDEBF}"/>
                    </a:ext>
                  </a:extLst>
                </p14:cNvPr>
                <p14:cNvContentPartPr/>
                <p14:nvPr/>
              </p14:nvContentPartPr>
              <p14:xfrm>
                <a:off x="12323704" y="4283456"/>
                <a:ext cx="395640" cy="20268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3B99792-2549-D38D-33A7-B0BDE54CDEB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2315064" y="4274456"/>
                  <a:ext cx="413280" cy="22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5BA55F7F-C3AA-FD5F-DD6A-AF6E9D8AF541}"/>
              </a:ext>
            </a:extLst>
          </p:cNvPr>
          <p:cNvGrpSpPr/>
          <p:nvPr/>
        </p:nvGrpSpPr>
        <p:grpSpPr>
          <a:xfrm>
            <a:off x="5914264" y="5281736"/>
            <a:ext cx="992520" cy="1110600"/>
            <a:chOff x="5914264" y="5281736"/>
            <a:chExt cx="992520" cy="1110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7447644-B049-2684-D0AB-A83903A5E2C2}"/>
                    </a:ext>
                  </a:extLst>
                </p14:cNvPr>
                <p14:cNvContentPartPr/>
                <p14:nvPr/>
              </p14:nvContentPartPr>
              <p14:xfrm>
                <a:off x="5914264" y="5281736"/>
                <a:ext cx="641520" cy="6624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7447644-B049-2684-D0AB-A83903A5E2C2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905264" y="5272736"/>
                  <a:ext cx="65916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7F2BB5D-E393-54DA-F69D-75CE9ED32A43}"/>
                    </a:ext>
                  </a:extLst>
                </p14:cNvPr>
                <p14:cNvContentPartPr/>
                <p14:nvPr/>
              </p14:nvContentPartPr>
              <p14:xfrm>
                <a:off x="6475864" y="5304056"/>
                <a:ext cx="84960" cy="8748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7F2BB5D-E393-54DA-F69D-75CE9ED32A43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466864" y="5295056"/>
                  <a:ext cx="1026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48DCBBAB-E517-09EC-5AEA-B80226E147FB}"/>
                    </a:ext>
                  </a:extLst>
                </p14:cNvPr>
                <p14:cNvContentPartPr/>
                <p14:nvPr/>
              </p14:nvContentPartPr>
              <p14:xfrm>
                <a:off x="6518704" y="5294336"/>
                <a:ext cx="40680" cy="79848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48DCBBAB-E517-09EC-5AEA-B80226E147FB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509704" y="5285696"/>
                  <a:ext cx="58320" cy="81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B6786FA-EA14-3D9A-1B0B-C4DDCE070198}"/>
                    </a:ext>
                  </a:extLst>
                </p14:cNvPr>
                <p14:cNvContentPartPr/>
                <p14:nvPr/>
              </p14:nvContentPartPr>
              <p14:xfrm>
                <a:off x="6488824" y="6050696"/>
                <a:ext cx="51120" cy="4068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B6786FA-EA14-3D9A-1B0B-C4DDCE07019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480184" y="6042056"/>
                  <a:ext cx="687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3D12DA3-50EA-6C6B-1798-F10C2EF3E89C}"/>
                    </a:ext>
                  </a:extLst>
                </p14:cNvPr>
                <p14:cNvContentPartPr/>
                <p14:nvPr/>
              </p14:nvContentPartPr>
              <p14:xfrm>
                <a:off x="6541024" y="6228176"/>
                <a:ext cx="65880" cy="16416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3D12DA3-50EA-6C6B-1798-F10C2EF3E89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532024" y="6219536"/>
                  <a:ext cx="83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09FD19A-EBD2-FF53-B401-8FDC75B824D9}"/>
                    </a:ext>
                  </a:extLst>
                </p14:cNvPr>
                <p14:cNvContentPartPr/>
                <p14:nvPr/>
              </p14:nvContentPartPr>
              <p14:xfrm>
                <a:off x="6590704" y="6185336"/>
                <a:ext cx="134280" cy="13968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09FD19A-EBD2-FF53-B401-8FDC75B824D9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581704" y="6176696"/>
                  <a:ext cx="1519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D47D2070-11E5-E461-1405-3114A7188AD3}"/>
                    </a:ext>
                  </a:extLst>
                </p14:cNvPr>
                <p14:cNvContentPartPr/>
                <p14:nvPr/>
              </p14:nvContentPartPr>
              <p14:xfrm>
                <a:off x="6753424" y="6220256"/>
                <a:ext cx="153360" cy="11880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D47D2070-11E5-E461-1405-3114A7188AD3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744784" y="6211616"/>
                  <a:ext cx="171000" cy="13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F6DCF00C-13EF-B630-08CD-66C82E8E50BD}"/>
              </a:ext>
            </a:extLst>
          </p:cNvPr>
          <p:cNvGrpSpPr/>
          <p:nvPr/>
        </p:nvGrpSpPr>
        <p:grpSpPr>
          <a:xfrm>
            <a:off x="6335104" y="4513136"/>
            <a:ext cx="2967840" cy="1584360"/>
            <a:chOff x="6335104" y="4513136"/>
            <a:chExt cx="2967840" cy="1584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5C51819-EFB4-73BA-6E45-4563E828D7A2}"/>
                    </a:ext>
                  </a:extLst>
                </p14:cNvPr>
                <p14:cNvContentPartPr/>
                <p14:nvPr/>
              </p14:nvContentPartPr>
              <p14:xfrm>
                <a:off x="6346264" y="5085176"/>
                <a:ext cx="262440" cy="36792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5C51819-EFB4-73BA-6E45-4563E828D7A2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337624" y="5076536"/>
                  <a:ext cx="28008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AE935C8-FFE5-426A-72F6-75099CE3FA9E}"/>
                    </a:ext>
                  </a:extLst>
                </p14:cNvPr>
                <p14:cNvContentPartPr/>
                <p14:nvPr/>
              </p14:nvContentPartPr>
              <p14:xfrm>
                <a:off x="7003264" y="4513136"/>
                <a:ext cx="355680" cy="4561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AE935C8-FFE5-426A-72F6-75099CE3FA9E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994264" y="4504496"/>
                  <a:ext cx="373320" cy="4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97A7E49-1116-96F3-2454-802A910E9EB8}"/>
                    </a:ext>
                  </a:extLst>
                </p14:cNvPr>
                <p14:cNvContentPartPr/>
                <p14:nvPr/>
              </p14:nvContentPartPr>
              <p14:xfrm>
                <a:off x="8228344" y="4749656"/>
                <a:ext cx="306720" cy="48816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97A7E49-1116-96F3-2454-802A910E9EB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8219704" y="4740656"/>
                  <a:ext cx="32436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C78B252-3970-02F4-F18E-69A1C5BC8720}"/>
                    </a:ext>
                  </a:extLst>
                </p14:cNvPr>
                <p14:cNvContentPartPr/>
                <p14:nvPr/>
              </p14:nvContentPartPr>
              <p14:xfrm>
                <a:off x="8226544" y="4764776"/>
                <a:ext cx="88200" cy="11664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C78B252-3970-02F4-F18E-69A1C5BC8720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8217904" y="4755776"/>
                  <a:ext cx="1058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4EB76CB-B9D8-3368-8251-0DB96269CCF0}"/>
                    </a:ext>
                  </a:extLst>
                </p14:cNvPr>
                <p14:cNvContentPartPr/>
                <p14:nvPr/>
              </p14:nvContentPartPr>
              <p14:xfrm>
                <a:off x="8656744" y="5211536"/>
                <a:ext cx="134280" cy="13068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4EB76CB-B9D8-3368-8251-0DB96269CCF0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8648104" y="5202896"/>
                  <a:ext cx="1519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FF5DA8E-D3C6-0CC1-1676-F2494C9E024E}"/>
                    </a:ext>
                  </a:extLst>
                </p14:cNvPr>
                <p14:cNvContentPartPr/>
                <p14:nvPr/>
              </p14:nvContentPartPr>
              <p14:xfrm>
                <a:off x="8683384" y="5220536"/>
                <a:ext cx="97200" cy="11844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FF5DA8E-D3C6-0CC1-1676-F2494C9E024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8674384" y="5211536"/>
                  <a:ext cx="1148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12E5A90-6C46-9E6C-F71B-F4B6FEDBDCCA}"/>
                    </a:ext>
                  </a:extLst>
                </p14:cNvPr>
                <p14:cNvContentPartPr/>
                <p14:nvPr/>
              </p14:nvContentPartPr>
              <p14:xfrm>
                <a:off x="8882104" y="5096336"/>
                <a:ext cx="59760" cy="14292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12E5A90-6C46-9E6C-F71B-F4B6FEDBDCCA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873104" y="5087336"/>
                  <a:ext cx="774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C7E793E-F04B-6DDA-1E49-0DC7E05D0805}"/>
                    </a:ext>
                  </a:extLst>
                </p14:cNvPr>
                <p14:cNvContentPartPr/>
                <p14:nvPr/>
              </p14:nvContentPartPr>
              <p14:xfrm>
                <a:off x="8799304" y="5070416"/>
                <a:ext cx="199800" cy="20628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C7E793E-F04B-6DDA-1E49-0DC7E05D0805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790664" y="5061776"/>
                  <a:ext cx="21744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43A5A87-D8A3-0317-7A29-044473115158}"/>
                    </a:ext>
                  </a:extLst>
                </p14:cNvPr>
                <p14:cNvContentPartPr/>
                <p14:nvPr/>
              </p14:nvContentPartPr>
              <p14:xfrm>
                <a:off x="9000184" y="5089856"/>
                <a:ext cx="125640" cy="8244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43A5A87-D8A3-0317-7A29-04447311515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991184" y="5080856"/>
                  <a:ext cx="14328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CB26A5F-253A-F05C-FDBE-2833DA3B2F2B}"/>
                    </a:ext>
                  </a:extLst>
                </p14:cNvPr>
                <p14:cNvContentPartPr/>
                <p14:nvPr/>
              </p14:nvContentPartPr>
              <p14:xfrm>
                <a:off x="9107824" y="4971776"/>
                <a:ext cx="195120" cy="14364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CB26A5F-253A-F05C-FDBE-2833DA3B2F2B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9098824" y="4962776"/>
                  <a:ext cx="2127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26D452D-3243-41CE-F54F-A30080BEB8F7}"/>
                    </a:ext>
                  </a:extLst>
                </p14:cNvPr>
                <p14:cNvContentPartPr/>
                <p14:nvPr/>
              </p14:nvContentPartPr>
              <p14:xfrm>
                <a:off x="6335104" y="5859896"/>
                <a:ext cx="2160" cy="504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26D452D-3243-41CE-F54F-A30080BEB8F7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326104" y="5851256"/>
                  <a:ext cx="198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9ADA082-F991-C385-A535-B3732C292BAE}"/>
                    </a:ext>
                  </a:extLst>
                </p14:cNvPr>
                <p14:cNvContentPartPr/>
                <p14:nvPr/>
              </p14:nvContentPartPr>
              <p14:xfrm>
                <a:off x="6555424" y="5589536"/>
                <a:ext cx="27360" cy="2160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9ADA082-F991-C385-A535-B3732C292BAE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546784" y="5580536"/>
                  <a:ext cx="450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E71F1A8-9B2B-CC4B-F165-4757E2C6B98F}"/>
                    </a:ext>
                  </a:extLst>
                </p14:cNvPr>
                <p14:cNvContentPartPr/>
                <p14:nvPr/>
              </p14:nvContentPartPr>
              <p14:xfrm>
                <a:off x="7178584" y="5101736"/>
                <a:ext cx="25920" cy="1152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E71F1A8-9B2B-CC4B-F165-4757E2C6B98F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169584" y="5092736"/>
                  <a:ext cx="435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0E254FB4-4642-56F4-1D34-404A2ABCC498}"/>
                    </a:ext>
                  </a:extLst>
                </p14:cNvPr>
                <p14:cNvContentPartPr/>
                <p14:nvPr/>
              </p14:nvContentPartPr>
              <p14:xfrm>
                <a:off x="6724984" y="5342216"/>
                <a:ext cx="178560" cy="4320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0E254FB4-4642-56F4-1D34-404A2ABCC498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716344" y="5333216"/>
                  <a:ext cx="1962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A5D738D-836F-09F5-576F-F02F27D27C79}"/>
                    </a:ext>
                  </a:extLst>
                </p14:cNvPr>
                <p14:cNvContentPartPr/>
                <p14:nvPr/>
              </p14:nvContentPartPr>
              <p14:xfrm>
                <a:off x="6786904" y="5363816"/>
                <a:ext cx="41040" cy="72036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A5D738D-836F-09F5-576F-F02F27D27C79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778264" y="5355176"/>
                  <a:ext cx="58680" cy="73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21B61B4-18A1-47B9-19B8-207A94A1AC88}"/>
                    </a:ext>
                  </a:extLst>
                </p14:cNvPr>
                <p14:cNvContentPartPr/>
                <p14:nvPr/>
              </p14:nvContentPartPr>
              <p14:xfrm>
                <a:off x="6769624" y="6039536"/>
                <a:ext cx="69120" cy="5796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21B61B4-18A1-47B9-19B8-207A94A1AC88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760984" y="6030536"/>
                  <a:ext cx="867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BDA193DE-281D-7580-D73B-19B938DE6C32}"/>
                    </a:ext>
                  </a:extLst>
                </p14:cNvPr>
                <p14:cNvContentPartPr/>
                <p14:nvPr/>
              </p14:nvContentPartPr>
              <p14:xfrm>
                <a:off x="6843784" y="5909576"/>
                <a:ext cx="194040" cy="17244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BDA193DE-281D-7580-D73B-19B938DE6C32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835144" y="5900576"/>
                  <a:ext cx="2116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D6D44A6-1DE7-E3A2-9A8C-47882DFB1EE1}"/>
                    </a:ext>
                  </a:extLst>
                </p14:cNvPr>
                <p14:cNvContentPartPr/>
                <p14:nvPr/>
              </p14:nvContentPartPr>
              <p14:xfrm>
                <a:off x="6879064" y="5945936"/>
                <a:ext cx="158040" cy="13032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D6D44A6-1DE7-E3A2-9A8C-47882DFB1EE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6870424" y="5936936"/>
                  <a:ext cx="1756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FB0F4DF-7BF2-E0B4-69A1-7B45C7D6052F}"/>
                    </a:ext>
                  </a:extLst>
                </p14:cNvPr>
                <p14:cNvContentPartPr/>
                <p14:nvPr/>
              </p14:nvContentPartPr>
              <p14:xfrm>
                <a:off x="7118464" y="5774216"/>
                <a:ext cx="74880" cy="13392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FB0F4DF-7BF2-E0B4-69A1-7B45C7D6052F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109464" y="5765576"/>
                  <a:ext cx="925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C629BC2E-BADE-FCD9-083D-2F02D10E8CBC}"/>
                    </a:ext>
                  </a:extLst>
                </p14:cNvPr>
                <p14:cNvContentPartPr/>
                <p14:nvPr/>
              </p14:nvContentPartPr>
              <p14:xfrm>
                <a:off x="7179304" y="5688536"/>
                <a:ext cx="132840" cy="16416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C629BC2E-BADE-FCD9-083D-2F02D10E8CBC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7170664" y="5679536"/>
                  <a:ext cx="1504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C9D0C98-C885-4A6F-2AFB-C5C039033E7F}"/>
                    </a:ext>
                  </a:extLst>
                </p14:cNvPr>
                <p14:cNvContentPartPr/>
                <p14:nvPr/>
              </p14:nvContentPartPr>
              <p14:xfrm>
                <a:off x="7349584" y="5686016"/>
                <a:ext cx="184680" cy="14688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C9D0C98-C885-4A6F-2AFB-C5C039033E7F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340944" y="5677376"/>
                  <a:ext cx="2023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A6F780C-006F-3177-B52F-687342B88711}"/>
                    </a:ext>
                  </a:extLst>
                </p14:cNvPr>
                <p14:cNvContentPartPr/>
                <p14:nvPr/>
              </p14:nvContentPartPr>
              <p14:xfrm>
                <a:off x="7374424" y="5477216"/>
                <a:ext cx="76680" cy="11520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A6F780C-006F-3177-B52F-687342B88711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7365784" y="5468576"/>
                  <a:ext cx="9432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6DE46D7-556F-A164-ABCD-5D8CA33F8D2C}"/>
                    </a:ext>
                  </a:extLst>
                </p14:cNvPr>
                <p14:cNvContentPartPr/>
                <p14:nvPr/>
              </p14:nvContentPartPr>
              <p14:xfrm>
                <a:off x="7401784" y="5394056"/>
                <a:ext cx="104400" cy="12456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6DE46D7-556F-A164-ABCD-5D8CA33F8D2C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7392784" y="5385416"/>
                  <a:ext cx="1220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3874524E-F72F-F727-C1C3-A36B447005A3}"/>
                    </a:ext>
                  </a:extLst>
                </p14:cNvPr>
                <p14:cNvContentPartPr/>
                <p14:nvPr/>
              </p14:nvContentPartPr>
              <p14:xfrm>
                <a:off x="7455784" y="5426456"/>
                <a:ext cx="83160" cy="8604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3874524E-F72F-F727-C1C3-A36B447005A3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7446784" y="5417816"/>
                  <a:ext cx="1008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5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F276F9B-7116-83A1-75F9-9A981451091B}"/>
                    </a:ext>
                  </a:extLst>
                </p14:cNvPr>
                <p14:cNvContentPartPr/>
                <p14:nvPr/>
              </p14:nvContentPartPr>
              <p14:xfrm>
                <a:off x="7560184" y="5335376"/>
                <a:ext cx="100440" cy="16164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F276F9B-7116-83A1-75F9-9A981451091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551544" y="5326376"/>
                  <a:ext cx="1180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7E82E5D-5A8D-85BF-B6A5-0274C669B6C0}"/>
                    </a:ext>
                  </a:extLst>
                </p14:cNvPr>
                <p14:cNvContentPartPr/>
                <p14:nvPr/>
              </p14:nvContentPartPr>
              <p14:xfrm>
                <a:off x="7646224" y="5611496"/>
                <a:ext cx="61200" cy="8208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7E82E5D-5A8D-85BF-B6A5-0274C669B6C0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637584" y="5602496"/>
                  <a:ext cx="7884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9C1D244-57F4-A1E3-CF39-E953101A99E5}"/>
                    </a:ext>
                  </a:extLst>
                </p14:cNvPr>
                <p14:cNvContentPartPr/>
                <p14:nvPr/>
              </p14:nvContentPartPr>
              <p14:xfrm>
                <a:off x="7680064" y="5685296"/>
                <a:ext cx="78120" cy="7812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9C1D244-57F4-A1E3-CF39-E953101A99E5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671424" y="5676296"/>
                  <a:ext cx="9576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1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ABBEF87-BAE7-4740-97D5-47AE56CF65D8}"/>
                    </a:ext>
                  </a:extLst>
                </p14:cNvPr>
                <p14:cNvContentPartPr/>
                <p14:nvPr/>
              </p14:nvContentPartPr>
              <p14:xfrm>
                <a:off x="7802824" y="5475416"/>
                <a:ext cx="184680" cy="15696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ABBEF87-BAE7-4740-97D5-47AE56CF65D8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793824" y="5466416"/>
                  <a:ext cx="2023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3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4734CECD-FB08-17A3-4AA7-25FC5DDDFA67}"/>
                    </a:ext>
                  </a:extLst>
                </p14:cNvPr>
                <p14:cNvContentPartPr/>
                <p14:nvPr/>
              </p14:nvContentPartPr>
              <p14:xfrm>
                <a:off x="7911184" y="5365976"/>
                <a:ext cx="183600" cy="16020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4734CECD-FB08-17A3-4AA7-25FC5DDDFA67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7902544" y="5357336"/>
                  <a:ext cx="2012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5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34B68661-A1D5-AE37-4A3D-1B4BCC4B8559}"/>
                    </a:ext>
                  </a:extLst>
                </p14:cNvPr>
                <p14:cNvContentPartPr/>
                <p14:nvPr/>
              </p14:nvContentPartPr>
              <p14:xfrm>
                <a:off x="8019904" y="5307296"/>
                <a:ext cx="148320" cy="16128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34B68661-A1D5-AE37-4A3D-1B4BCC4B8559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011264" y="5298656"/>
                  <a:ext cx="1659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7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E6633089-EB2F-FBA5-0F23-6E3273601DD2}"/>
                    </a:ext>
                  </a:extLst>
                </p14:cNvPr>
                <p14:cNvContentPartPr/>
                <p14:nvPr/>
              </p14:nvContentPartPr>
              <p14:xfrm>
                <a:off x="8195944" y="5309816"/>
                <a:ext cx="176040" cy="15264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E6633089-EB2F-FBA5-0F23-6E3273601DD2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187304" y="5301176"/>
                  <a:ext cx="1936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9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7E596A1F-1D7D-A827-814D-0D699BBCF41E}"/>
                    </a:ext>
                  </a:extLst>
                </p14:cNvPr>
                <p14:cNvContentPartPr/>
                <p14:nvPr/>
              </p14:nvContentPartPr>
              <p14:xfrm>
                <a:off x="8441104" y="5417816"/>
                <a:ext cx="18000" cy="1692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7E596A1F-1D7D-A827-814D-0D699BBCF41E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8432104" y="5409176"/>
                  <a:ext cx="356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1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B332D9F7-639C-9EF0-CA0A-BA2F5B491144}"/>
                    </a:ext>
                  </a:extLst>
                </p14:cNvPr>
                <p14:cNvContentPartPr/>
                <p14:nvPr/>
              </p14:nvContentPartPr>
              <p14:xfrm>
                <a:off x="7702384" y="5463536"/>
                <a:ext cx="320040" cy="28404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B332D9F7-639C-9EF0-CA0A-BA2F5B491144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693384" y="5454896"/>
                  <a:ext cx="337680" cy="30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3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952F27D2-8C48-0023-0EC3-7059E0D1B5AE}"/>
                  </a:ext>
                </a:extLst>
              </p14:cNvPr>
              <p14:cNvContentPartPr/>
              <p14:nvPr/>
            </p14:nvContentPartPr>
            <p14:xfrm>
              <a:off x="10731064" y="4760816"/>
              <a:ext cx="1523160" cy="916200"/>
            </p14:xfrm>
          </p:contentPart>
        </mc:Choice>
        <mc:Fallback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952F27D2-8C48-0023-0EC3-7059E0D1B5AE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10722424" y="4751816"/>
                <a:ext cx="1540800" cy="9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5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24D6D149-B4B1-E031-C835-8FAC06D36FA8}"/>
                  </a:ext>
                </a:extLst>
              </p14:cNvPr>
              <p14:cNvContentPartPr/>
              <p14:nvPr/>
            </p14:nvContentPartPr>
            <p14:xfrm>
              <a:off x="10820344" y="5326736"/>
              <a:ext cx="163800" cy="105120"/>
            </p14:xfrm>
          </p:contentPart>
        </mc:Choice>
        <mc:Fallback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24D6D149-B4B1-E031-C835-8FAC06D36FA8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10811704" y="5318096"/>
                <a:ext cx="18144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7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D5CAD20D-2D3C-7C3D-B98E-4B9DCCE918B5}"/>
                  </a:ext>
                </a:extLst>
              </p14:cNvPr>
              <p14:cNvContentPartPr/>
              <p14:nvPr/>
            </p14:nvContentPartPr>
            <p14:xfrm>
              <a:off x="12108784" y="5330696"/>
              <a:ext cx="13680" cy="6120"/>
            </p14:xfrm>
          </p:contentPart>
        </mc:Choice>
        <mc:Fallback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5CAD20D-2D3C-7C3D-B98E-4B9DCCE918B5}"/>
                  </a:ext>
                </a:extLst>
              </p:cNvPr>
              <p:cNvPicPr/>
              <p:nvPr/>
            </p:nvPicPr>
            <p:blipFill>
              <a:blip r:embed="rId298"/>
              <a:stretch>
                <a:fillRect/>
              </a:stretch>
            </p:blipFill>
            <p:spPr>
              <a:xfrm>
                <a:off x="12099784" y="5322056"/>
                <a:ext cx="31320" cy="2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" name="Group 204">
            <a:extLst>
              <a:ext uri="{FF2B5EF4-FFF2-40B4-BE49-F238E27FC236}">
                <a16:creationId xmlns:a16="http://schemas.microsoft.com/office/drawing/2014/main" id="{D2C3AAFF-91A7-6C63-5F0A-17F7814D47FB}"/>
              </a:ext>
            </a:extLst>
          </p:cNvPr>
          <p:cNvGrpSpPr/>
          <p:nvPr/>
        </p:nvGrpSpPr>
        <p:grpSpPr>
          <a:xfrm>
            <a:off x="10839784" y="5369216"/>
            <a:ext cx="2165040" cy="1184760"/>
            <a:chOff x="10839784" y="5369216"/>
            <a:chExt cx="2165040" cy="1184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9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17B64DE9-CEA0-088E-745D-AE01872BACE4}"/>
                    </a:ext>
                  </a:extLst>
                </p14:cNvPr>
                <p14:cNvContentPartPr/>
                <p14:nvPr/>
              </p14:nvContentPartPr>
              <p14:xfrm>
                <a:off x="11105464" y="5912096"/>
                <a:ext cx="63720" cy="17424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17B64DE9-CEA0-088E-745D-AE01872BACE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1096464" y="5903096"/>
                  <a:ext cx="813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DED7D64-7FD1-742B-51AE-F0AF32EFCB27}"/>
                    </a:ext>
                  </a:extLst>
                </p14:cNvPr>
                <p14:cNvContentPartPr/>
                <p14:nvPr/>
              </p14:nvContentPartPr>
              <p14:xfrm>
                <a:off x="11141104" y="5854136"/>
                <a:ext cx="151920" cy="21096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DED7D64-7FD1-742B-51AE-F0AF32EFCB27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11132464" y="5845136"/>
                  <a:ext cx="1695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BCDA0157-9304-1367-E68E-50FA1691ABBE}"/>
                    </a:ext>
                  </a:extLst>
                </p14:cNvPr>
                <p14:cNvContentPartPr/>
                <p14:nvPr/>
              </p14:nvContentPartPr>
              <p14:xfrm>
                <a:off x="11395264" y="5981936"/>
                <a:ext cx="29520" cy="12096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BCDA0157-9304-1367-E68E-50FA1691ABBE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11386264" y="5973296"/>
                  <a:ext cx="471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BCE4B9DF-828F-7BFC-4820-364D590E7229}"/>
                    </a:ext>
                  </a:extLst>
                </p14:cNvPr>
                <p14:cNvContentPartPr/>
                <p14:nvPr/>
              </p14:nvContentPartPr>
              <p14:xfrm>
                <a:off x="11358904" y="5966096"/>
                <a:ext cx="160560" cy="15480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BCE4B9DF-828F-7BFC-4820-364D590E7229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11350264" y="5957456"/>
                  <a:ext cx="1782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BCC1986-BD58-50D4-9076-7BDF2D4FD5B7}"/>
                    </a:ext>
                  </a:extLst>
                </p14:cNvPr>
                <p14:cNvContentPartPr/>
                <p14:nvPr/>
              </p14:nvContentPartPr>
              <p14:xfrm>
                <a:off x="11690104" y="5904176"/>
                <a:ext cx="93240" cy="5040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BCC1986-BD58-50D4-9076-7BDF2D4FD5B7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1681464" y="5895536"/>
                  <a:ext cx="11088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FCF6B73C-0F65-EDF1-68A1-52458DA305BA}"/>
                    </a:ext>
                  </a:extLst>
                </p14:cNvPr>
                <p14:cNvContentPartPr/>
                <p14:nvPr/>
              </p14:nvContentPartPr>
              <p14:xfrm>
                <a:off x="11955064" y="5704736"/>
                <a:ext cx="188640" cy="26496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FCF6B73C-0F65-EDF1-68A1-52458DA305BA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1946424" y="5696096"/>
                  <a:ext cx="20628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D24E5C92-86E4-17F9-6C82-798675908BCD}"/>
                    </a:ext>
                  </a:extLst>
                </p14:cNvPr>
                <p14:cNvContentPartPr/>
                <p14:nvPr/>
              </p14:nvContentPartPr>
              <p14:xfrm>
                <a:off x="12231544" y="5715536"/>
                <a:ext cx="26640" cy="13680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D24E5C92-86E4-17F9-6C82-798675908BCD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2222544" y="5706536"/>
                  <a:ext cx="44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3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9656C5A-738E-C9DF-7F4C-CB33672A5EAE}"/>
                    </a:ext>
                  </a:extLst>
                </p14:cNvPr>
                <p14:cNvContentPartPr/>
                <p14:nvPr/>
              </p14:nvContentPartPr>
              <p14:xfrm>
                <a:off x="12171424" y="5691776"/>
                <a:ext cx="138960" cy="19584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9656C5A-738E-C9DF-7F4C-CB33672A5EAE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12162424" y="5682776"/>
                  <a:ext cx="1566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5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ADA0065-2E1B-1862-0270-3E3F259DC0BD}"/>
                    </a:ext>
                  </a:extLst>
                </p14:cNvPr>
                <p14:cNvContentPartPr/>
                <p14:nvPr/>
              </p14:nvContentPartPr>
              <p14:xfrm>
                <a:off x="12364384" y="5607176"/>
                <a:ext cx="150480" cy="22572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ADA0065-2E1B-1862-0270-3E3F259DC0BD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12355384" y="5598176"/>
                  <a:ext cx="16812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EFEE98B-BF6B-0CE8-6009-9F5417ED4C55}"/>
                    </a:ext>
                  </a:extLst>
                </p14:cNvPr>
                <p14:cNvContentPartPr/>
                <p14:nvPr/>
              </p14:nvContentPartPr>
              <p14:xfrm>
                <a:off x="11878384" y="5831096"/>
                <a:ext cx="798840" cy="33264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EFEE98B-BF6B-0CE8-6009-9F5417ED4C55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11869744" y="5822096"/>
                  <a:ext cx="8164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9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2B7B66C-DBC9-7213-FF55-F2A9F8850E48}"/>
                    </a:ext>
                  </a:extLst>
                </p14:cNvPr>
                <p14:cNvContentPartPr/>
                <p14:nvPr/>
              </p14:nvContentPartPr>
              <p14:xfrm>
                <a:off x="12027064" y="6163016"/>
                <a:ext cx="234720" cy="16092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2B7B66C-DBC9-7213-FF55-F2A9F8850E48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12018064" y="6154376"/>
                  <a:ext cx="2523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1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19256D6-B62A-C911-71C2-FB752E9AB0CC}"/>
                    </a:ext>
                  </a:extLst>
                </p14:cNvPr>
                <p14:cNvContentPartPr/>
                <p14:nvPr/>
              </p14:nvContentPartPr>
              <p14:xfrm>
                <a:off x="12358624" y="6148256"/>
                <a:ext cx="84240" cy="3276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19256D6-B62A-C911-71C2-FB752E9AB0CC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12349984" y="6139616"/>
                  <a:ext cx="1018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03D59CE6-FFFC-7503-60AB-4D9B81743BA1}"/>
                    </a:ext>
                  </a:extLst>
                </p14:cNvPr>
                <p14:cNvContentPartPr/>
                <p14:nvPr/>
              </p14:nvContentPartPr>
              <p14:xfrm>
                <a:off x="12559504" y="6021176"/>
                <a:ext cx="72360" cy="17100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03D59CE6-FFFC-7503-60AB-4D9B81743BA1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12550504" y="6012176"/>
                  <a:ext cx="90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5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F9EE7CF1-1456-5D8B-8873-030B3668F7BB}"/>
                    </a:ext>
                  </a:extLst>
                </p14:cNvPr>
                <p14:cNvContentPartPr/>
                <p14:nvPr/>
              </p14:nvContentPartPr>
              <p14:xfrm>
                <a:off x="10839784" y="5369216"/>
                <a:ext cx="2165040" cy="118476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F9EE7CF1-1456-5D8B-8873-030B3668F7BB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10830784" y="5360216"/>
                  <a:ext cx="2182680" cy="12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7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33D21DA1-0A2E-57D7-EFDF-5B6F8FBB317F}"/>
                    </a:ext>
                  </a:extLst>
                </p14:cNvPr>
                <p14:cNvContentPartPr/>
                <p14:nvPr/>
              </p14:nvContentPartPr>
              <p14:xfrm>
                <a:off x="11250544" y="6148976"/>
                <a:ext cx="245160" cy="9612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33D21DA1-0A2E-57D7-EFDF-5B6F8FBB317F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11241904" y="6140336"/>
                  <a:ext cx="262800" cy="11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9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FC4DE1D9-163F-F51D-708E-05F14F39941E}"/>
                  </a:ext>
                </a:extLst>
              </p14:cNvPr>
              <p14:cNvContentPartPr/>
              <p14:nvPr/>
            </p14:nvContentPartPr>
            <p14:xfrm>
              <a:off x="12195184" y="6399176"/>
              <a:ext cx="49320" cy="20160"/>
            </p14:xfrm>
          </p:contentPart>
        </mc:Choice>
        <mc:Fallback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FC4DE1D9-163F-F51D-708E-05F14F39941E}"/>
                  </a:ext>
                </a:extLst>
              </p:cNvPr>
              <p:cNvPicPr/>
              <p:nvPr/>
            </p:nvPicPr>
            <p:blipFill>
              <a:blip r:embed="rId330"/>
              <a:stretch>
                <a:fillRect/>
              </a:stretch>
            </p:blipFill>
            <p:spPr>
              <a:xfrm>
                <a:off x="12186184" y="6390536"/>
                <a:ext cx="66960" cy="3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4237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31119E9-919E-4173-94B8-37056858884E}"/>
              </a:ext>
            </a:extLst>
          </p:cNvPr>
          <p:cNvSpPr/>
          <p:nvPr/>
        </p:nvSpPr>
        <p:spPr>
          <a:xfrm>
            <a:off x="314469" y="2847041"/>
            <a:ext cx="54853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Human Immunodeficiency Virus (HIV)</a:t>
            </a:r>
          </a:p>
          <a:p>
            <a:pPr marL="275961" indent="-27596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Infects specialized cells in the immune system – </a:t>
            </a:r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</a:rPr>
              <a:t>T-helper cells </a:t>
            </a:r>
            <a:r>
              <a:rPr lang="en-US" sz="2000" dirty="0">
                <a:latin typeface="Arial" panose="020B0604020202020204" pitchFamily="34" charset="0"/>
              </a:rPr>
              <a:t>(T</a:t>
            </a:r>
            <a:r>
              <a:rPr lang="en-US" sz="2000" baseline="-25000" dirty="0">
                <a:latin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</a:rPr>
              <a:t>) cells, killing them.</a:t>
            </a:r>
          </a:p>
          <a:p>
            <a:pPr marL="275961" indent="-27596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T</a:t>
            </a:r>
            <a:r>
              <a:rPr lang="en-US" sz="2000" baseline="-25000" dirty="0">
                <a:latin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</a:rPr>
              <a:t> cells are required for activation of the immune response to all pathogens (bacteria, virus)</a:t>
            </a:r>
          </a:p>
          <a:p>
            <a:pPr marL="275961" indent="-27596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Killing of T</a:t>
            </a:r>
            <a:r>
              <a:rPr lang="en-US" sz="2000" baseline="-25000" dirty="0">
                <a:latin typeface="Arial" panose="020B0604020202020204" pitchFamily="34" charset="0"/>
              </a:rPr>
              <a:t>H</a:t>
            </a:r>
            <a:r>
              <a:rPr lang="en-US" sz="2000" dirty="0">
                <a:latin typeface="Arial" panose="020B0604020202020204" pitchFamily="34" charset="0"/>
              </a:rPr>
              <a:t> cells by the HIV virus causes AIDS (acquired immunodeficiency), making the individual susceptible to serious infection by many otherwise harmless bacteria as well as developing rare cancers.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9866C9-CCB3-44DB-88D3-4E08A71C9DFA}"/>
              </a:ext>
            </a:extLst>
          </p:cNvPr>
          <p:cNvSpPr/>
          <p:nvPr/>
        </p:nvSpPr>
        <p:spPr>
          <a:xfrm>
            <a:off x="243681" y="1175794"/>
            <a:ext cx="62483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1153" indent="-331153">
              <a:buFont typeface="Symbol" panose="05050102010706020507" pitchFamily="18" charset="2"/>
              <a:buChar char="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Identify potential drug targets, based on viral life cycle.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31153" indent="-331153">
              <a:buFont typeface="Symbol" panose="05050102010706020507" pitchFamily="18" charset="2"/>
              <a:buChar char="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Measure inhibitor binding to characterize drug efficiency.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31153" indent="-331153">
              <a:buFont typeface="Symbol" panose="05050102010706020507" pitchFamily="18" charset="2"/>
              <a:buChar char="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Rational drug design in response to mutations.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272A5D-DD2C-4B02-BEAC-EB52A02BC485}"/>
              </a:ext>
            </a:extLst>
          </p:cNvPr>
          <p:cNvSpPr/>
          <p:nvPr/>
        </p:nvSpPr>
        <p:spPr>
          <a:xfrm>
            <a:off x="167481" y="719604"/>
            <a:ext cx="5779364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Retroviruses &amp; Inhibitors  - HIV Protease.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https://biotechinasia.files.wordpress.com/2015/07/hiv1.png">
            <a:extLst>
              <a:ext uri="{FF2B5EF4-FFF2-40B4-BE49-F238E27FC236}">
                <a16:creationId xmlns:a16="http://schemas.microsoft.com/office/drawing/2014/main" id="{C2CA9C17-62DA-4B67-B20F-2ACFCE6FE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58" y="380505"/>
            <a:ext cx="5177718" cy="35970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C33A84-C600-4CFB-B26F-8513AF9B5604}"/>
              </a:ext>
            </a:extLst>
          </p:cNvPr>
          <p:cNvSpPr txBox="1"/>
          <p:nvPr/>
        </p:nvSpPr>
        <p:spPr>
          <a:xfrm>
            <a:off x="4358034" y="217221"/>
            <a:ext cx="4508382" cy="508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4" dirty="0">
                <a:latin typeface="Arial" panose="020B0604020202020204" pitchFamily="34" charset="0"/>
              </a:rPr>
              <a:t>HIV Drug Therapy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928D0-4E26-4EF0-BD25-6995602AC707}"/>
              </a:ext>
            </a:extLst>
          </p:cNvPr>
          <p:cNvSpPr txBox="1"/>
          <p:nvPr/>
        </p:nvSpPr>
        <p:spPr>
          <a:xfrm>
            <a:off x="6339681" y="3949233"/>
            <a:ext cx="66444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Viral particle contains enzymes required for the replication of the virus:</a:t>
            </a:r>
          </a:p>
          <a:p>
            <a:pPr marL="444603" indent="-444603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rial" panose="020B0604020202020204" pitchFamily="34" charset="0"/>
              </a:rPr>
              <a:t>Reverse Transcriptase: </a:t>
            </a:r>
            <a:r>
              <a:rPr lang="en-US" sz="2000" dirty="0">
                <a:latin typeface="Arial" panose="020B0604020202020204" pitchFamily="34" charset="0"/>
              </a:rPr>
              <a:t>Copies viral RNA to DNA</a:t>
            </a:r>
          </a:p>
          <a:p>
            <a:pPr marL="444603" indent="-444603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rial" panose="020B0604020202020204" pitchFamily="34" charset="0"/>
              </a:rPr>
              <a:t>Integrase: </a:t>
            </a:r>
            <a:r>
              <a:rPr lang="en-US" sz="2000" dirty="0">
                <a:latin typeface="Arial" panose="020B0604020202020204" pitchFamily="34" charset="0"/>
              </a:rPr>
              <a:t>Integrates viral DNA into host chromosome.</a:t>
            </a:r>
          </a:p>
          <a:p>
            <a:pPr marL="444603" indent="-444603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rial" panose="020B0604020202020204" pitchFamily="34" charset="0"/>
              </a:rPr>
              <a:t>HIV Protease: </a:t>
            </a:r>
            <a:r>
              <a:rPr lang="en-US" sz="2000" dirty="0">
                <a:latin typeface="Arial" panose="020B0604020202020204" pitchFamily="34" charset="0"/>
              </a:rPr>
              <a:t>Cleaves immature viral protein to produce smaller mature proteins.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CB777-EFE2-0B58-981F-6E980CF4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11D6-3AF9-44DF-BEC4-2B2D6AE42B5A}" type="datetime1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36F1C4-FB4B-878F-FDCE-ECE1C53F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1680C-16FF-CDDD-A51D-507B32BC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74528F-630C-43D8-D49E-144BA598FD43}"/>
              </a:ext>
            </a:extLst>
          </p:cNvPr>
          <p:cNvGrpSpPr/>
          <p:nvPr/>
        </p:nvGrpSpPr>
        <p:grpSpPr>
          <a:xfrm>
            <a:off x="9451264" y="193136"/>
            <a:ext cx="1568880" cy="1511280"/>
            <a:chOff x="9451264" y="193136"/>
            <a:chExt cx="1568880" cy="1511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B4B83DC-D95D-A822-5F17-19215EC0B13A}"/>
                    </a:ext>
                  </a:extLst>
                </p14:cNvPr>
                <p14:cNvContentPartPr/>
                <p14:nvPr/>
              </p14:nvContentPartPr>
              <p14:xfrm>
                <a:off x="9451264" y="712256"/>
                <a:ext cx="802440" cy="9921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B4B83DC-D95D-A822-5F17-19215EC0B13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42624" y="703616"/>
                  <a:ext cx="820080" cy="10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CCB3476-D3EC-E793-A6D8-6621A18C8933}"/>
                    </a:ext>
                  </a:extLst>
                </p14:cNvPr>
                <p14:cNvContentPartPr/>
                <p14:nvPr/>
              </p14:nvContentPartPr>
              <p14:xfrm>
                <a:off x="10359544" y="360896"/>
                <a:ext cx="194760" cy="2700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CCB3476-D3EC-E793-A6D8-6621A18C893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50544" y="351896"/>
                  <a:ext cx="21240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026EFDE-BA1E-5B14-13FF-D968C7C2D9A7}"/>
                    </a:ext>
                  </a:extLst>
                </p14:cNvPr>
                <p14:cNvContentPartPr/>
                <p14:nvPr/>
              </p14:nvContentPartPr>
              <p14:xfrm>
                <a:off x="10562944" y="302576"/>
                <a:ext cx="180720" cy="2354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026EFDE-BA1E-5B14-13FF-D968C7C2D9A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53944" y="293576"/>
                  <a:ext cx="1983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6C15DED-197B-4889-3201-934BF39445DD}"/>
                    </a:ext>
                  </a:extLst>
                </p14:cNvPr>
                <p14:cNvContentPartPr/>
                <p14:nvPr/>
              </p14:nvContentPartPr>
              <p14:xfrm>
                <a:off x="10833304" y="193136"/>
                <a:ext cx="186840" cy="1854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6C15DED-197B-4889-3201-934BF39445D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824664" y="184496"/>
                  <a:ext cx="2044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91F61BA-05A8-505B-DB3E-91F6184ED8C2}"/>
                    </a:ext>
                  </a:extLst>
                </p14:cNvPr>
                <p14:cNvContentPartPr/>
                <p14:nvPr/>
              </p14:nvContentPartPr>
              <p14:xfrm>
                <a:off x="10871824" y="255056"/>
                <a:ext cx="103320" cy="478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91F61BA-05A8-505B-DB3E-91F6184ED8C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862824" y="246056"/>
                  <a:ext cx="120960" cy="6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A5F46F2-CC10-89D6-4B51-024518011294}"/>
                  </a:ext>
                </a:extLst>
              </p14:cNvPr>
              <p14:cNvContentPartPr/>
              <p14:nvPr/>
            </p14:nvContentPartPr>
            <p14:xfrm>
              <a:off x="7116664" y="5793656"/>
              <a:ext cx="1114920" cy="95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A5F46F2-CC10-89D6-4B51-02451801129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07664" y="5785016"/>
                <a:ext cx="1132560" cy="11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063AB9CF-EFD6-B5AE-16B4-74C81678BBD0}"/>
              </a:ext>
            </a:extLst>
          </p:cNvPr>
          <p:cNvGrpSpPr/>
          <p:nvPr/>
        </p:nvGrpSpPr>
        <p:grpSpPr>
          <a:xfrm>
            <a:off x="6639304" y="4508456"/>
            <a:ext cx="2842560" cy="745200"/>
            <a:chOff x="6639304" y="4508456"/>
            <a:chExt cx="2842560" cy="745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70D19C9-F5B7-1AB6-2DC2-3FE8C66096CB}"/>
                    </a:ext>
                  </a:extLst>
                </p14:cNvPr>
                <p14:cNvContentPartPr/>
                <p14:nvPr/>
              </p14:nvContentPartPr>
              <p14:xfrm>
                <a:off x="7052584" y="4833896"/>
                <a:ext cx="2429280" cy="1195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70D19C9-F5B7-1AB6-2DC2-3FE8C66096C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043584" y="4824896"/>
                  <a:ext cx="24469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B688B26-288E-41FD-4FBE-6003185CD7AB}"/>
                    </a:ext>
                  </a:extLst>
                </p14:cNvPr>
                <p14:cNvContentPartPr/>
                <p14:nvPr/>
              </p14:nvContentPartPr>
              <p14:xfrm>
                <a:off x="7061584" y="5140976"/>
                <a:ext cx="834480" cy="1126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B688B26-288E-41FD-4FBE-6003185CD7A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52944" y="5132336"/>
                  <a:ext cx="8521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94ED782-FD0D-3DD3-2B0B-0E528E1F79E5}"/>
                    </a:ext>
                  </a:extLst>
                </p14:cNvPr>
                <p14:cNvContentPartPr/>
                <p14:nvPr/>
              </p14:nvContentPartPr>
              <p14:xfrm>
                <a:off x="6639304" y="4508456"/>
                <a:ext cx="245880" cy="2829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94ED782-FD0D-3DD3-2B0B-0E528E1F79E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630664" y="4499456"/>
                  <a:ext cx="26352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AA226E1-2AF9-642F-8391-71170D5FEB4D}"/>
                    </a:ext>
                  </a:extLst>
                </p14:cNvPr>
                <p14:cNvContentPartPr/>
                <p14:nvPr/>
              </p14:nvContentPartPr>
              <p14:xfrm>
                <a:off x="6721744" y="4922096"/>
                <a:ext cx="165960" cy="1382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AA226E1-2AF9-642F-8391-71170D5FEB4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713104" y="4913456"/>
                  <a:ext cx="183600" cy="15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BCAED25-F7F6-4608-EBA9-2E317F1BB500}"/>
                  </a:ext>
                </a:extLst>
              </p14:cNvPr>
              <p14:cNvContentPartPr/>
              <p14:nvPr/>
            </p14:nvContentPartPr>
            <p14:xfrm>
              <a:off x="6673144" y="5553896"/>
              <a:ext cx="180360" cy="1407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BCAED25-F7F6-4608-EBA9-2E317F1BB50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64144" y="5544896"/>
                <a:ext cx="198000" cy="15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5291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FB3A90-0486-4996-BB2F-A13C87F17447}"/>
              </a:ext>
            </a:extLst>
          </p:cNvPr>
          <p:cNvSpPr/>
          <p:nvPr/>
        </p:nvSpPr>
        <p:spPr>
          <a:xfrm>
            <a:off x="21402" y="92117"/>
            <a:ext cx="6242079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79"/>
              </a:spcBef>
            </a:pPr>
            <a:r>
              <a:rPr lang="en-US" sz="1800" dirty="0">
                <a:latin typeface="Arial" panose="020B0604020202020204" pitchFamily="34" charset="0"/>
              </a:rPr>
              <a:t>The HIV virus is a </a:t>
            </a:r>
            <a:r>
              <a:rPr lang="en-US" sz="1800" b="1" i="1" dirty="0">
                <a:latin typeface="Arial" panose="020B0604020202020204" pitchFamily="34" charset="0"/>
              </a:rPr>
              <a:t>retrovirus</a:t>
            </a:r>
            <a:r>
              <a:rPr lang="en-US" sz="1800" dirty="0">
                <a:latin typeface="Arial" panose="020B0604020202020204" pitchFamily="34" charset="0"/>
              </a:rPr>
              <a:t>:</a:t>
            </a:r>
          </a:p>
          <a:p>
            <a:pPr>
              <a:spcBef>
                <a:spcPts val="579"/>
              </a:spcBef>
            </a:pPr>
            <a:r>
              <a:rPr lang="en-US" sz="1800" dirty="0">
                <a:latin typeface="Arial" panose="020B0604020202020204" pitchFamily="34" charset="0"/>
              </a:rPr>
              <a:t>The genetic information is stored in RNA (viral RNA, </a:t>
            </a:r>
            <a:r>
              <a:rPr lang="en-US" sz="1800" dirty="0" err="1">
                <a:latin typeface="Arial" panose="020B0604020202020204" pitchFamily="34" charset="0"/>
              </a:rPr>
              <a:t>vRNA</a:t>
            </a:r>
            <a:r>
              <a:rPr lang="en-US" sz="1800" dirty="0">
                <a:latin typeface="Arial" panose="020B0604020202020204" pitchFamily="34" charset="0"/>
              </a:rPr>
              <a:t>) which must be first be copied into DNA: </a:t>
            </a:r>
            <a:r>
              <a:rPr lang="en-US" sz="1800" dirty="0" err="1">
                <a:latin typeface="Arial" panose="020B0604020202020204" pitchFamily="34" charset="0"/>
              </a:rPr>
              <a:t>vRNA</a:t>
            </a:r>
            <a:r>
              <a:rPr lang="en-US" sz="1800" dirty="0">
                <a:latin typeface="Arial" panose="020B0604020202020204" pitchFamily="34" charset="0"/>
              </a:rPr>
              <a:t> → DNA  → mRNA → viral protein</a:t>
            </a:r>
          </a:p>
          <a:p>
            <a:pPr>
              <a:spcBef>
                <a:spcPts val="579"/>
              </a:spcBef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HIV Viral Infection of T-Helper Cells: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230" indent="-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1. Viruses bind to molecules displayed on the T</a:t>
            </a:r>
            <a:r>
              <a:rPr lang="en-US" sz="18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cell surface.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230" indent="-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2. The virus then fuses with the cell membrane and releases its RNA genome from its lipid envelope.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230" indent="-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3. The HIV enzyme 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reverse transcriptase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first makes a double-stranded DNA copy of the viral RNA molecule. This process is error prone, leading to mutations in the virus.  </a:t>
            </a:r>
            <a:r>
              <a:rPr lang="en-US" sz="18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These mutations cause drug resistant strains of the virus to arise.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230" indent="-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4. The DNA is integrated into the host cell’s DNA by an enzyme called 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integrase, also from the HIV virus.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230" indent="-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5. Integrated DNA produces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vRNA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, the genetic material for new virus particles.  mRNA is also made from this DNA, to produce proteins for new particles.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230" indent="-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6. 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HIV protease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required for maturation of viral proteins, by cleaving them into smaller proteins that form the mature virus.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230" indent="-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7. Mature virus buds out of cell.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A4F3B-46AF-498A-A934-FA0B2D40A4B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391" y="92118"/>
            <a:ext cx="5722967" cy="41209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9A2406-C32E-4083-8F2A-CD67CA8E23B9}"/>
              </a:ext>
            </a:extLst>
          </p:cNvPr>
          <p:cNvSpPr/>
          <p:nvPr/>
        </p:nvSpPr>
        <p:spPr>
          <a:xfrm>
            <a:off x="6607066" y="4237275"/>
            <a:ext cx="54178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Drug Targets to Combat the HIV Virus – </a:t>
            </a:r>
          </a:p>
          <a:p>
            <a:pPr marL="331153" indent="-331153">
              <a:buFont typeface="+mj-lt"/>
              <a:buAutoNum type="alphaLcParenR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Viral fusion</a:t>
            </a:r>
          </a:p>
          <a:p>
            <a:pPr marL="331153" indent="-331153">
              <a:buFont typeface="+mj-lt"/>
              <a:buAutoNum type="alphaLcParenR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Reverse transcriptase</a:t>
            </a:r>
          </a:p>
          <a:p>
            <a:pPr marL="331153" indent="-331153">
              <a:buFont typeface="+mj-lt"/>
              <a:buAutoNum type="alphaLcParenR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Integrase</a:t>
            </a:r>
          </a:p>
          <a:p>
            <a:pPr marL="331153" indent="-331153">
              <a:buFont typeface="+mj-lt"/>
              <a:buAutoNum type="alphaLcParenR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HIV Protease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C723A-A652-DF66-569D-0637C678BEA4}"/>
              </a:ext>
            </a:extLst>
          </p:cNvPr>
          <p:cNvSpPr txBox="1"/>
          <p:nvPr/>
        </p:nvSpPr>
        <p:spPr>
          <a:xfrm>
            <a:off x="6599701" y="5849787"/>
            <a:ext cx="4527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These are good drug targets because: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Required for viral replication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Activities are not found in humans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0C68EE-C61E-5F04-B50B-76B482677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BF7C-74BB-4BB0-B59D-EDD1443DD7A7}" type="datetime1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8ADA3-E14B-3C57-58B5-71B0E8B7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8B37A0-8BB1-064F-6999-9DEE3EE5F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38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01DD1C1-8DD6-5893-707A-C74C0B20A51F}"/>
                  </a:ext>
                </a:extLst>
              </p14:cNvPr>
              <p14:cNvContentPartPr/>
              <p14:nvPr/>
            </p14:nvContentPartPr>
            <p14:xfrm>
              <a:off x="2001784" y="396896"/>
              <a:ext cx="1059480" cy="1328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01DD1C1-8DD6-5893-707A-C74C0B20A5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2784" y="388256"/>
                <a:ext cx="10771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EDA2EF9-27DC-0C45-CABD-AEC96BDFB76E}"/>
                  </a:ext>
                </a:extLst>
              </p14:cNvPr>
              <p14:cNvContentPartPr/>
              <p14:nvPr/>
            </p14:nvContentPartPr>
            <p14:xfrm>
              <a:off x="4205344" y="942656"/>
              <a:ext cx="498240" cy="120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EDA2EF9-27DC-0C45-CABD-AEC96BDFB7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96704" y="934016"/>
                <a:ext cx="5158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F01274D-C3DE-C3E2-BDAA-F3287892D829}"/>
                  </a:ext>
                </a:extLst>
              </p14:cNvPr>
              <p14:cNvContentPartPr/>
              <p14:nvPr/>
            </p14:nvContentPartPr>
            <p14:xfrm>
              <a:off x="5110024" y="1017176"/>
              <a:ext cx="496800" cy="424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F01274D-C3DE-C3E2-BDAA-F3287892D82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01024" y="1008176"/>
                <a:ext cx="514440" cy="6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767F3798-597D-74EB-612A-63EAE0082875}"/>
              </a:ext>
            </a:extLst>
          </p:cNvPr>
          <p:cNvGrpSpPr/>
          <p:nvPr/>
        </p:nvGrpSpPr>
        <p:grpSpPr>
          <a:xfrm>
            <a:off x="156064" y="1265576"/>
            <a:ext cx="1838160" cy="98280"/>
            <a:chOff x="156064" y="1265576"/>
            <a:chExt cx="1838160" cy="98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8608CA6-2FD4-9446-8AE5-2E2C4C0697A0}"/>
                    </a:ext>
                  </a:extLst>
                </p14:cNvPr>
                <p14:cNvContentPartPr/>
                <p14:nvPr/>
              </p14:nvContentPartPr>
              <p14:xfrm>
                <a:off x="156064" y="1265576"/>
                <a:ext cx="414360" cy="92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8608CA6-2FD4-9446-8AE5-2E2C4C0697A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7424" y="1256576"/>
                  <a:ext cx="4320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E8D3953-A8E4-11C4-135E-5FA40E130F6E}"/>
                    </a:ext>
                  </a:extLst>
                </p14:cNvPr>
                <p14:cNvContentPartPr/>
                <p14:nvPr/>
              </p14:nvContentPartPr>
              <p14:xfrm>
                <a:off x="1192144" y="1269536"/>
                <a:ext cx="802080" cy="943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E8D3953-A8E4-11C4-135E-5FA40E130F6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83144" y="1260896"/>
                  <a:ext cx="81972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5EEBFA-FF32-5BB0-88B9-56C83538E5F4}"/>
              </a:ext>
            </a:extLst>
          </p:cNvPr>
          <p:cNvGrpSpPr/>
          <p:nvPr/>
        </p:nvGrpSpPr>
        <p:grpSpPr>
          <a:xfrm>
            <a:off x="49864" y="1800176"/>
            <a:ext cx="152280" cy="5073120"/>
            <a:chOff x="49864" y="1800176"/>
            <a:chExt cx="152280" cy="5073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F97C52B-7366-505B-E62A-91EFAC6DF895}"/>
                    </a:ext>
                  </a:extLst>
                </p14:cNvPr>
                <p14:cNvContentPartPr/>
                <p14:nvPr/>
              </p14:nvContentPartPr>
              <p14:xfrm>
                <a:off x="67144" y="1800176"/>
                <a:ext cx="135000" cy="49885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F97C52B-7366-505B-E62A-91EFAC6DF89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504" y="1791536"/>
                  <a:ext cx="152640" cy="50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7552A22-8127-BA49-58B8-046B3D126B8C}"/>
                    </a:ext>
                  </a:extLst>
                </p14:cNvPr>
                <p14:cNvContentPartPr/>
                <p14:nvPr/>
              </p14:nvContentPartPr>
              <p14:xfrm>
                <a:off x="49864" y="6684296"/>
                <a:ext cx="96120" cy="1890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7552A22-8127-BA49-58B8-046B3D126B8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224" y="6675296"/>
                  <a:ext cx="113760" cy="20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C7BC51-225D-2AE0-6FA5-C2DB08E2BB7C}"/>
              </a:ext>
            </a:extLst>
          </p:cNvPr>
          <p:cNvGrpSpPr/>
          <p:nvPr/>
        </p:nvGrpSpPr>
        <p:grpSpPr>
          <a:xfrm>
            <a:off x="6193624" y="141656"/>
            <a:ext cx="752760" cy="650880"/>
            <a:chOff x="6193624" y="141656"/>
            <a:chExt cx="752760" cy="650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67FD769-1389-6FF1-C4F6-E3DB1FE92A49}"/>
                    </a:ext>
                  </a:extLst>
                </p14:cNvPr>
                <p14:cNvContentPartPr/>
                <p14:nvPr/>
              </p14:nvContentPartPr>
              <p14:xfrm>
                <a:off x="6560824" y="546296"/>
                <a:ext cx="385560" cy="2462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67FD769-1389-6FF1-C4F6-E3DB1FE92A4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551824" y="537296"/>
                  <a:ext cx="40320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4E5785B-A1F4-8DC7-4C86-3AA675215C6B}"/>
                    </a:ext>
                  </a:extLst>
                </p14:cNvPr>
                <p14:cNvContentPartPr/>
                <p14:nvPr/>
              </p14:nvContentPartPr>
              <p14:xfrm>
                <a:off x="6193624" y="397256"/>
                <a:ext cx="102240" cy="1162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4E5785B-A1F4-8DC7-4C86-3AA675215C6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184624" y="388616"/>
                  <a:ext cx="1198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0BFE21C-38A9-EE70-0BBB-A4E142EC44A0}"/>
                    </a:ext>
                  </a:extLst>
                </p14:cNvPr>
                <p14:cNvContentPartPr/>
                <p14:nvPr/>
              </p14:nvContentPartPr>
              <p14:xfrm>
                <a:off x="6246544" y="309776"/>
                <a:ext cx="141840" cy="1580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0BFE21C-38A9-EE70-0BBB-A4E142EC44A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237904" y="301136"/>
                  <a:ext cx="1594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167E746-FE14-2D00-84FE-AA016AD73AB8}"/>
                    </a:ext>
                  </a:extLst>
                </p14:cNvPr>
                <p14:cNvContentPartPr/>
                <p14:nvPr/>
              </p14:nvContentPartPr>
              <p14:xfrm>
                <a:off x="6368584" y="271616"/>
                <a:ext cx="74160" cy="939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167E746-FE14-2D00-84FE-AA016AD73A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59944" y="262616"/>
                  <a:ext cx="918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CE92A5D-F080-BB88-A47E-747A03D96BC6}"/>
                    </a:ext>
                  </a:extLst>
                </p14:cNvPr>
                <p14:cNvContentPartPr/>
                <p14:nvPr/>
              </p14:nvContentPartPr>
              <p14:xfrm>
                <a:off x="6416824" y="141656"/>
                <a:ext cx="85680" cy="1566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CE92A5D-F080-BB88-A47E-747A03D96BC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408184" y="132656"/>
                  <a:ext cx="103320" cy="17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CA099F8-484B-E092-6658-449D5279692C}"/>
                  </a:ext>
                </a:extLst>
              </p14:cNvPr>
              <p14:cNvContentPartPr/>
              <p14:nvPr/>
            </p14:nvContentPartPr>
            <p14:xfrm>
              <a:off x="7452904" y="1270976"/>
              <a:ext cx="473760" cy="3488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CA099F8-484B-E092-6658-449D5279692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43904" y="1262336"/>
                <a:ext cx="491400" cy="36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107B23F-4362-7AD3-AAC7-25FD54376261}"/>
              </a:ext>
            </a:extLst>
          </p:cNvPr>
          <p:cNvGrpSpPr/>
          <p:nvPr/>
        </p:nvGrpSpPr>
        <p:grpSpPr>
          <a:xfrm>
            <a:off x="7138984" y="3131816"/>
            <a:ext cx="1381680" cy="994320"/>
            <a:chOff x="7138984" y="3131816"/>
            <a:chExt cx="1381680" cy="994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EA0025A-49F1-E2A2-948B-D9CE0A4240DB}"/>
                    </a:ext>
                  </a:extLst>
                </p14:cNvPr>
                <p14:cNvContentPartPr/>
                <p14:nvPr/>
              </p14:nvContentPartPr>
              <p14:xfrm>
                <a:off x="7924864" y="3131816"/>
                <a:ext cx="595800" cy="6753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EA0025A-49F1-E2A2-948B-D9CE0A4240D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916224" y="3122816"/>
                  <a:ext cx="613440" cy="69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EF38E8D-A634-D438-6EFF-CA3C687E97A5}"/>
                    </a:ext>
                  </a:extLst>
                </p14:cNvPr>
                <p14:cNvContentPartPr/>
                <p14:nvPr/>
              </p14:nvContentPartPr>
              <p14:xfrm>
                <a:off x="7387744" y="3831296"/>
                <a:ext cx="86400" cy="1231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EF38E8D-A634-D438-6EFF-CA3C687E97A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379104" y="3822656"/>
                  <a:ext cx="1040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CAC498E-275D-C8B5-ECD0-AFE756829A90}"/>
                    </a:ext>
                  </a:extLst>
                </p14:cNvPr>
                <p14:cNvContentPartPr/>
                <p14:nvPr/>
              </p14:nvContentPartPr>
              <p14:xfrm>
                <a:off x="7305304" y="3714296"/>
                <a:ext cx="170640" cy="1897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CAC498E-275D-C8B5-ECD0-AFE756829A9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96304" y="3705656"/>
                  <a:ext cx="1882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4FC57E3-3DA1-CF2C-7771-C46377ECE492}"/>
                    </a:ext>
                  </a:extLst>
                </p14:cNvPr>
                <p14:cNvContentPartPr/>
                <p14:nvPr/>
              </p14:nvContentPartPr>
              <p14:xfrm>
                <a:off x="7556584" y="3850376"/>
                <a:ext cx="67320" cy="1159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4FC57E3-3DA1-CF2C-7771-C46377ECE49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547944" y="3841736"/>
                  <a:ext cx="849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3D4B334-4E21-D647-4B99-0EC1BDC7081F}"/>
                    </a:ext>
                  </a:extLst>
                </p14:cNvPr>
                <p14:cNvContentPartPr/>
                <p14:nvPr/>
              </p14:nvContentPartPr>
              <p14:xfrm>
                <a:off x="7591864" y="3810416"/>
                <a:ext cx="105120" cy="1274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3D4B334-4E21-D647-4B99-0EC1BDC7081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582864" y="3801776"/>
                  <a:ext cx="1227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057B1C8-BC2F-8922-CA91-14A3D96E17AB}"/>
                    </a:ext>
                  </a:extLst>
                </p14:cNvPr>
                <p14:cNvContentPartPr/>
                <p14:nvPr/>
              </p14:nvContentPartPr>
              <p14:xfrm>
                <a:off x="7138984" y="3502256"/>
                <a:ext cx="713160" cy="6238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057B1C8-BC2F-8922-CA91-14A3D96E17A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129984" y="3493616"/>
                  <a:ext cx="730800" cy="64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047836-8D17-CA1C-B2E2-E0A58D383F18}"/>
              </a:ext>
            </a:extLst>
          </p:cNvPr>
          <p:cNvGrpSpPr/>
          <p:nvPr/>
        </p:nvGrpSpPr>
        <p:grpSpPr>
          <a:xfrm>
            <a:off x="8605984" y="265496"/>
            <a:ext cx="1101960" cy="629280"/>
            <a:chOff x="8605984" y="265496"/>
            <a:chExt cx="1101960" cy="629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DD8250F-7B41-3D84-E686-94638A4E3FA3}"/>
                    </a:ext>
                  </a:extLst>
                </p14:cNvPr>
                <p14:cNvContentPartPr/>
                <p14:nvPr/>
              </p14:nvContentPartPr>
              <p14:xfrm>
                <a:off x="8605984" y="641336"/>
                <a:ext cx="461520" cy="2534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DD8250F-7B41-3D84-E686-94638A4E3FA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597344" y="632696"/>
                  <a:ext cx="4791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C79B82A-5A3C-2C14-D248-88F1B9B1D147}"/>
                    </a:ext>
                  </a:extLst>
                </p14:cNvPr>
                <p14:cNvContentPartPr/>
                <p14:nvPr/>
              </p14:nvContentPartPr>
              <p14:xfrm>
                <a:off x="9194224" y="526136"/>
                <a:ext cx="61200" cy="1260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C79B82A-5A3C-2C14-D248-88F1B9B1D14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185224" y="517496"/>
                  <a:ext cx="788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D2CB469-482B-DBB8-728B-339AA1E93111}"/>
                    </a:ext>
                  </a:extLst>
                </p14:cNvPr>
                <p14:cNvContentPartPr/>
                <p14:nvPr/>
              </p14:nvContentPartPr>
              <p14:xfrm>
                <a:off x="9166504" y="449456"/>
                <a:ext cx="191160" cy="1008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D2CB469-482B-DBB8-728B-339AA1E9311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157504" y="440456"/>
                  <a:ext cx="2088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70DE4D2-502E-1E0A-CD10-6A02D8AAB086}"/>
                    </a:ext>
                  </a:extLst>
                </p14:cNvPr>
                <p14:cNvContentPartPr/>
                <p14:nvPr/>
              </p14:nvContentPartPr>
              <p14:xfrm>
                <a:off x="9367744" y="355856"/>
                <a:ext cx="79920" cy="1594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70DE4D2-502E-1E0A-CD10-6A02D8AAB08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359104" y="347216"/>
                  <a:ext cx="975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5800DC0-E9A5-3A3E-C0C2-FBED9EFCDEED}"/>
                    </a:ext>
                  </a:extLst>
                </p14:cNvPr>
                <p14:cNvContentPartPr/>
                <p14:nvPr/>
              </p14:nvContentPartPr>
              <p14:xfrm>
                <a:off x="9502384" y="276296"/>
                <a:ext cx="137520" cy="1069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5800DC0-E9A5-3A3E-C0C2-FBED9EFCDEE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493384" y="267656"/>
                  <a:ext cx="1551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9D9BBC1-5CE3-65A2-1051-39B87AAA0E9C}"/>
                    </a:ext>
                  </a:extLst>
                </p14:cNvPr>
                <p14:cNvContentPartPr/>
                <p14:nvPr/>
              </p14:nvContentPartPr>
              <p14:xfrm>
                <a:off x="9509584" y="265496"/>
                <a:ext cx="198360" cy="946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9D9BBC1-5CE3-65A2-1051-39B87AAA0E9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500944" y="256856"/>
                  <a:ext cx="216000" cy="11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719DF12-3E33-3DA2-5901-85F38B3BB8C8}"/>
                  </a:ext>
                </a:extLst>
              </p14:cNvPr>
              <p14:cNvContentPartPr/>
              <p14:nvPr/>
            </p14:nvContentPartPr>
            <p14:xfrm>
              <a:off x="7152304" y="2217416"/>
              <a:ext cx="727560" cy="478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719DF12-3E33-3DA2-5901-85F38B3BB8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143304" y="2208776"/>
                <a:ext cx="74520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DB625C9-9063-85E7-BBFD-F7B608E6E376}"/>
                  </a:ext>
                </a:extLst>
              </p14:cNvPr>
              <p14:cNvContentPartPr/>
              <p14:nvPr/>
            </p14:nvContentPartPr>
            <p14:xfrm>
              <a:off x="7225384" y="2438096"/>
              <a:ext cx="987120" cy="298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DB625C9-9063-85E7-BBFD-F7B608E6E37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16384" y="2429456"/>
                <a:ext cx="10047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0421765-9977-21F9-05BA-00F31F305188}"/>
                  </a:ext>
                </a:extLst>
              </p14:cNvPr>
              <p14:cNvContentPartPr/>
              <p14:nvPr/>
            </p14:nvContentPartPr>
            <p14:xfrm>
              <a:off x="7391704" y="2742656"/>
              <a:ext cx="570240" cy="4791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0421765-9977-21F9-05BA-00F31F30518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83064" y="2733656"/>
                <a:ext cx="587880" cy="49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390E0EA-96A8-A1F9-E973-F85D2B64FA5E}"/>
                  </a:ext>
                </a:extLst>
              </p14:cNvPr>
              <p14:cNvContentPartPr/>
              <p14:nvPr/>
            </p14:nvContentPartPr>
            <p14:xfrm>
              <a:off x="8902624" y="2193296"/>
              <a:ext cx="1114200" cy="4856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390E0EA-96A8-A1F9-E973-F85D2B64FA5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893624" y="2184296"/>
                <a:ext cx="113184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9819BE7-BBF1-88C4-5E4A-FEBF5F0EE9ED}"/>
                  </a:ext>
                </a:extLst>
              </p14:cNvPr>
              <p14:cNvContentPartPr/>
              <p14:nvPr/>
            </p14:nvContentPartPr>
            <p14:xfrm>
              <a:off x="9575464" y="1791896"/>
              <a:ext cx="112680" cy="1753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9819BE7-BBF1-88C4-5E4A-FEBF5F0EE9E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566824" y="1783256"/>
                <a:ext cx="130320" cy="19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6F9A0ADD-B5E9-A49A-DECB-D978BFEE3EF7}"/>
              </a:ext>
            </a:extLst>
          </p:cNvPr>
          <p:cNvGrpSpPr/>
          <p:nvPr/>
        </p:nvGrpSpPr>
        <p:grpSpPr>
          <a:xfrm>
            <a:off x="9888304" y="1964336"/>
            <a:ext cx="1196280" cy="801720"/>
            <a:chOff x="9888304" y="1964336"/>
            <a:chExt cx="1196280" cy="801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29650EE-C7B0-D97B-E962-56A34D7F556F}"/>
                    </a:ext>
                  </a:extLst>
                </p14:cNvPr>
                <p14:cNvContentPartPr/>
                <p14:nvPr/>
              </p14:nvContentPartPr>
              <p14:xfrm>
                <a:off x="9888304" y="2687216"/>
                <a:ext cx="359280" cy="788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29650EE-C7B0-D97B-E962-56A34D7F556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79664" y="2678216"/>
                  <a:ext cx="37692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7897546-3425-AC9C-91FE-783974C4E493}"/>
                    </a:ext>
                  </a:extLst>
                </p14:cNvPr>
                <p14:cNvContentPartPr/>
                <p14:nvPr/>
              </p14:nvContentPartPr>
              <p14:xfrm>
                <a:off x="10322824" y="2608376"/>
                <a:ext cx="126360" cy="1108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7897546-3425-AC9C-91FE-783974C4E49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313824" y="2599736"/>
                  <a:ext cx="144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4412C71-973B-A78B-FCB7-9DFF235CF9FB}"/>
                    </a:ext>
                  </a:extLst>
                </p14:cNvPr>
                <p14:cNvContentPartPr/>
                <p14:nvPr/>
              </p14:nvContentPartPr>
              <p14:xfrm>
                <a:off x="10366744" y="2463296"/>
                <a:ext cx="176040" cy="1846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4412C71-973B-A78B-FCB7-9DFF235CF9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358104" y="2454296"/>
                  <a:ext cx="1936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509266E-C753-9673-83AE-98217D9E6C92}"/>
                    </a:ext>
                  </a:extLst>
                </p14:cNvPr>
                <p14:cNvContentPartPr/>
                <p14:nvPr/>
              </p14:nvContentPartPr>
              <p14:xfrm>
                <a:off x="10540984" y="2455376"/>
                <a:ext cx="59040" cy="936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509266E-C753-9673-83AE-98217D9E6C9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532344" y="2446376"/>
                  <a:ext cx="7668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7BCE0E1-9A92-9F98-9E32-2DE2A2597842}"/>
                    </a:ext>
                  </a:extLst>
                </p14:cNvPr>
                <p14:cNvContentPartPr/>
                <p14:nvPr/>
              </p14:nvContentPartPr>
              <p14:xfrm>
                <a:off x="10599304" y="2411096"/>
                <a:ext cx="76320" cy="694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7BCE0E1-9A92-9F98-9E32-2DE2A259784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590304" y="2402456"/>
                  <a:ext cx="9396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CE3A4EB-B5E6-A529-7B8D-9BA20749E792}"/>
                    </a:ext>
                  </a:extLst>
                </p14:cNvPr>
                <p14:cNvContentPartPr/>
                <p14:nvPr/>
              </p14:nvContentPartPr>
              <p14:xfrm>
                <a:off x="10670584" y="2221376"/>
                <a:ext cx="200160" cy="2120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CE3A4EB-B5E6-A529-7B8D-9BA20749E79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661584" y="2212736"/>
                  <a:ext cx="2178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7862F81-EA25-611B-752A-E907B6DDB164}"/>
                    </a:ext>
                  </a:extLst>
                </p14:cNvPr>
                <p14:cNvContentPartPr/>
                <p14:nvPr/>
              </p14:nvContentPartPr>
              <p14:xfrm>
                <a:off x="10871104" y="2133176"/>
                <a:ext cx="174960" cy="1224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7862F81-EA25-611B-752A-E907B6DDB16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862464" y="2124536"/>
                  <a:ext cx="1926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219590C-8745-C60A-9B7A-B10585D6C4F9}"/>
                    </a:ext>
                  </a:extLst>
                </p14:cNvPr>
                <p14:cNvContentPartPr/>
                <p14:nvPr/>
              </p14:nvContentPartPr>
              <p14:xfrm>
                <a:off x="11071624" y="2077736"/>
                <a:ext cx="12960" cy="90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219590C-8745-C60A-9B7A-B10585D6C4F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062984" y="2069096"/>
                  <a:ext cx="306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87ECD93-A30A-EA15-BA48-C9BDF94693C1}"/>
                    </a:ext>
                  </a:extLst>
                </p14:cNvPr>
                <p14:cNvContentPartPr/>
                <p14:nvPr/>
              </p14:nvContentPartPr>
              <p14:xfrm>
                <a:off x="10308064" y="2183576"/>
                <a:ext cx="99360" cy="1054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87ECD93-A30A-EA15-BA48-C9BDF94693C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299424" y="2174576"/>
                  <a:ext cx="1170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F3B90EF-DF2E-D12C-BAD2-9501E9B930F3}"/>
                    </a:ext>
                  </a:extLst>
                </p14:cNvPr>
                <p14:cNvContentPartPr/>
                <p14:nvPr/>
              </p14:nvContentPartPr>
              <p14:xfrm>
                <a:off x="10446664" y="2088896"/>
                <a:ext cx="137880" cy="1594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F3B90EF-DF2E-D12C-BAD2-9501E9B930F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438024" y="2079896"/>
                  <a:ext cx="1555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5BD97FF-D12F-9032-DFCB-F5F9AEA5DA81}"/>
                    </a:ext>
                  </a:extLst>
                </p14:cNvPr>
                <p14:cNvContentPartPr/>
                <p14:nvPr/>
              </p14:nvContentPartPr>
              <p14:xfrm>
                <a:off x="10581304" y="2043536"/>
                <a:ext cx="80640" cy="1076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5BD97FF-D12F-9032-DFCB-F5F9AEA5DA8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572664" y="2034536"/>
                  <a:ext cx="982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BA43C01-C0AC-EB30-E4DC-BEFD0698AB63}"/>
                    </a:ext>
                  </a:extLst>
                </p14:cNvPr>
                <p14:cNvContentPartPr/>
                <p14:nvPr/>
              </p14:nvContentPartPr>
              <p14:xfrm>
                <a:off x="10687144" y="1964336"/>
                <a:ext cx="112320" cy="1220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BA43C01-C0AC-EB30-E4DC-BEFD0698AB6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678144" y="1955696"/>
                  <a:ext cx="1299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2DA91A7-F2BF-AEC7-4234-665A74EF3E67}"/>
                    </a:ext>
                  </a:extLst>
                </p14:cNvPr>
                <p14:cNvContentPartPr/>
                <p14:nvPr/>
              </p14:nvContentPartPr>
              <p14:xfrm>
                <a:off x="10739704" y="1983416"/>
                <a:ext cx="97560" cy="414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2DA91A7-F2BF-AEC7-4234-665A74EF3E6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731064" y="1974776"/>
                  <a:ext cx="115200" cy="5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8137789-300C-D9A9-343F-27156E3C5E73}"/>
                  </a:ext>
                </a:extLst>
              </p14:cNvPr>
              <p14:cNvContentPartPr/>
              <p14:nvPr/>
            </p14:nvContentPartPr>
            <p14:xfrm>
              <a:off x="9110704" y="1222376"/>
              <a:ext cx="517320" cy="35208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8137789-300C-D9A9-343F-27156E3C5E7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102064" y="1213736"/>
                <a:ext cx="53496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CED1F47-5A46-F689-1E1A-10ABEE24CAA8}"/>
                  </a:ext>
                </a:extLst>
              </p14:cNvPr>
              <p14:cNvContentPartPr/>
              <p14:nvPr/>
            </p14:nvContentPartPr>
            <p14:xfrm>
              <a:off x="10037704" y="1439816"/>
              <a:ext cx="15480" cy="129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CED1F47-5A46-F689-1E1A-10ABEE24CAA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0028704" y="1430816"/>
                <a:ext cx="3312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8ED43BD9-DD68-A9D9-D9EA-7216B4D14220}"/>
                  </a:ext>
                </a:extLst>
              </p14:cNvPr>
              <p14:cNvContentPartPr/>
              <p14:nvPr/>
            </p14:nvContentPartPr>
            <p14:xfrm>
              <a:off x="10357744" y="1498496"/>
              <a:ext cx="16920" cy="255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8ED43BD9-DD68-A9D9-D9EA-7216B4D1422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348744" y="1489496"/>
                <a:ext cx="3456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70F971E6-806D-89CC-2370-336D95C31592}"/>
                  </a:ext>
                </a:extLst>
              </p14:cNvPr>
              <p14:cNvContentPartPr/>
              <p14:nvPr/>
            </p14:nvContentPartPr>
            <p14:xfrm>
              <a:off x="10472944" y="590936"/>
              <a:ext cx="1491840" cy="52704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70F971E6-806D-89CC-2370-336D95C3159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0464304" y="582296"/>
                <a:ext cx="150948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EE4EF79-CB24-8DEC-86B2-96C2B24B1323}"/>
                  </a:ext>
                </a:extLst>
              </p14:cNvPr>
              <p14:cNvContentPartPr/>
              <p14:nvPr/>
            </p14:nvContentPartPr>
            <p14:xfrm>
              <a:off x="6551464" y="4728056"/>
              <a:ext cx="17280" cy="9676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EE4EF79-CB24-8DEC-86B2-96C2B24B132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542464" y="4719416"/>
                <a:ext cx="34920" cy="9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6EC6AA4-772C-9202-FA8B-ED937E6C1A62}"/>
                  </a:ext>
                </a:extLst>
              </p14:cNvPr>
              <p14:cNvContentPartPr/>
              <p14:nvPr/>
            </p14:nvContentPartPr>
            <p14:xfrm>
              <a:off x="9978664" y="4654616"/>
              <a:ext cx="40680" cy="104184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6EC6AA4-772C-9202-FA8B-ED937E6C1A62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970024" y="4645976"/>
                <a:ext cx="58320" cy="10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E4ED821-E90A-3D49-C7AE-C2365397D45A}"/>
                  </a:ext>
                </a:extLst>
              </p14:cNvPr>
              <p14:cNvContentPartPr/>
              <p14:nvPr/>
            </p14:nvContentPartPr>
            <p14:xfrm>
              <a:off x="7035664" y="5441216"/>
              <a:ext cx="1779120" cy="4075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E4ED821-E90A-3D49-C7AE-C2365397D45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027024" y="5432216"/>
                <a:ext cx="1796760" cy="42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8347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ot">
            <a:extLst>
              <a:ext uri="{FF2B5EF4-FFF2-40B4-BE49-F238E27FC236}">
                <a16:creationId xmlns:a16="http://schemas.microsoft.com/office/drawing/2014/main" id="{DB67B4D1-298D-43D1-8E80-2A3A0FB4397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51" y="821601"/>
            <a:ext cx="3171733" cy="223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rule\AppData\Local\Microsoft\Windows\INetCache\Content.Word\hiv_protease.png">
            <a:extLst>
              <a:ext uri="{FF2B5EF4-FFF2-40B4-BE49-F238E27FC236}">
                <a16:creationId xmlns:a16="http://schemas.microsoft.com/office/drawing/2014/main" id="{D9EAFD40-90AB-4151-A83C-910DAB8A96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18" y="384628"/>
            <a:ext cx="4799579" cy="28941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EFA91CB-5FE9-4915-995F-F529D1419F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36173" y="883541"/>
          <a:ext cx="2647441" cy="2380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4390698" imgH="3942956" progId="MDLDrawOLE.MDLDrawObject.1">
                  <p:embed/>
                </p:oleObj>
              </mc:Choice>
              <mc:Fallback>
                <p:oleObj name="MDLDrawObject Class" r:id="rId4" imgW="4390698" imgH="3942956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EFA91CB-5FE9-4915-995F-F529D1419F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6173" y="883541"/>
                        <a:ext cx="2647441" cy="23809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788C427-599E-4DF6-8D1C-9300B5D4D2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0549" y="3040544"/>
          <a:ext cx="5673809" cy="199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10582183" imgH="3732880" progId="MDLDrawOLE.MDLDrawObject.1">
                  <p:embed/>
                </p:oleObj>
              </mc:Choice>
              <mc:Fallback>
                <p:oleObj name="MDLDrawObject Class" r:id="rId6" imgW="10582183" imgH="3732880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788C427-599E-4DF6-8D1C-9300B5D4D2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549" y="3040544"/>
                        <a:ext cx="5673809" cy="1994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A1FECFE-F09C-49D5-962D-BA1009249299}"/>
              </a:ext>
            </a:extLst>
          </p:cNvPr>
          <p:cNvSpPr/>
          <p:nvPr/>
        </p:nvSpPr>
        <p:spPr>
          <a:xfrm>
            <a:off x="548481" y="5364121"/>
            <a:ext cx="12172652" cy="1355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615" indent="-176615"/>
            <a:r>
              <a:rPr lang="en-US" sz="2052" dirty="0">
                <a:latin typeface="Arial" panose="020B0604020202020204" pitchFamily="34" charset="0"/>
                <a:ea typeface="Times New Roman" panose="02020603050405020304" pitchFamily="18" charset="0"/>
              </a:rPr>
              <a:t>HIV Protease:</a:t>
            </a:r>
          </a:p>
          <a:p>
            <a:pPr marL="176615" indent="-176615"/>
            <a:r>
              <a:rPr lang="en-US" sz="2052" dirty="0">
                <a:latin typeface="Arial" panose="020B0604020202020204" pitchFamily="34" charset="0"/>
                <a:ea typeface="Times New Roman" panose="02020603050405020304" pitchFamily="18" charset="0"/>
              </a:rPr>
              <a:t>1. An essential enzyme in the maturation of the HIV virus.  If inhibited, the virus cannot replicate.</a:t>
            </a:r>
          </a:p>
          <a:p>
            <a:pPr marL="176615" indent="-176615" algn="just"/>
            <a:r>
              <a:rPr lang="en-US" sz="2052" dirty="0">
                <a:latin typeface="Arial" panose="020B0604020202020204" pitchFamily="34" charset="0"/>
                <a:ea typeface="Times New Roman" panose="02020603050405020304" pitchFamily="18" charset="0"/>
              </a:rPr>
              <a:t>2. Prefers hydrophobic substrates (e.g. </a:t>
            </a:r>
            <a:r>
              <a:rPr lang="en-US" sz="2052" dirty="0" err="1">
                <a:latin typeface="Arial" panose="020B0604020202020204" pitchFamily="34" charset="0"/>
                <a:ea typeface="Times New Roman" panose="02020603050405020304" pitchFamily="18" charset="0"/>
              </a:rPr>
              <a:t>Phe</a:t>
            </a:r>
            <a:r>
              <a:rPr lang="en-US" sz="2052" dirty="0">
                <a:latin typeface="Arial" panose="020B0604020202020204" pitchFamily="34" charset="0"/>
                <a:ea typeface="Times New Roman" panose="02020603050405020304" pitchFamily="18" charset="0"/>
              </a:rPr>
              <a:t>) due to Val82 plus other non-polar residues in its active site (Pro81, Leu23).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0CF6A5-A6F6-4801-996C-7DDA2C049D33}"/>
              </a:ext>
            </a:extLst>
          </p:cNvPr>
          <p:cNvSpPr/>
          <p:nvPr/>
        </p:nvSpPr>
        <p:spPr>
          <a:xfrm>
            <a:off x="4138701" y="-47692"/>
            <a:ext cx="6136616" cy="551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615" indent="-176615"/>
            <a:r>
              <a:rPr lang="en-US" sz="2982" b="1" dirty="0">
                <a:latin typeface="Arial" panose="020B0604020202020204" pitchFamily="34" charset="0"/>
                <a:ea typeface="Times New Roman" panose="02020603050405020304" pitchFamily="18" charset="0"/>
              </a:rPr>
              <a:t>HIV Protease (Aspartyl protease)</a:t>
            </a:r>
            <a:endParaRPr lang="en-US" sz="2982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5CE7297-ADA5-B556-8E32-3076E60FCAFB}"/>
              </a:ext>
            </a:extLst>
          </p:cNvPr>
          <p:cNvSpPr/>
          <p:nvPr/>
        </p:nvSpPr>
        <p:spPr>
          <a:xfrm>
            <a:off x="7303591" y="4239444"/>
            <a:ext cx="1704171" cy="841688"/>
          </a:xfrm>
          <a:prstGeom prst="ellipse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C895B3-94EE-4D35-760F-4692E0767790}"/>
              </a:ext>
            </a:extLst>
          </p:cNvPr>
          <p:cNvSpPr/>
          <p:nvPr/>
        </p:nvSpPr>
        <p:spPr>
          <a:xfrm>
            <a:off x="6654384" y="3040544"/>
            <a:ext cx="2647441" cy="1212095"/>
          </a:xfrm>
          <a:prstGeom prst="roundRect">
            <a:avLst/>
          </a:prstGeom>
          <a:solidFill>
            <a:schemeClr val="bg1">
              <a:lumMod val="6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7BA138-B084-6BB1-CCE8-325EDB351D0F}"/>
              </a:ext>
            </a:extLst>
          </p:cNvPr>
          <p:cNvSpPr/>
          <p:nvPr/>
        </p:nvSpPr>
        <p:spPr>
          <a:xfrm>
            <a:off x="3443199" y="729276"/>
            <a:ext cx="2077892" cy="2382099"/>
          </a:xfrm>
          <a:custGeom>
            <a:avLst/>
            <a:gdLst>
              <a:gd name="connsiteX0" fmla="*/ 850790 w 1828800"/>
              <a:gd name="connsiteY0" fmla="*/ 0 h 2305879"/>
              <a:gd name="connsiteX1" fmla="*/ 1518700 w 1828800"/>
              <a:gd name="connsiteY1" fmla="*/ 15903 h 2305879"/>
              <a:gd name="connsiteX2" fmla="*/ 1828800 w 1828800"/>
              <a:gd name="connsiteY2" fmla="*/ 349858 h 2305879"/>
              <a:gd name="connsiteX3" fmla="*/ 1709531 w 1828800"/>
              <a:gd name="connsiteY3" fmla="*/ 914400 h 2305879"/>
              <a:gd name="connsiteX4" fmla="*/ 1351722 w 1828800"/>
              <a:gd name="connsiteY4" fmla="*/ 1160891 h 2305879"/>
              <a:gd name="connsiteX5" fmla="*/ 1041621 w 1828800"/>
              <a:gd name="connsiteY5" fmla="*/ 1144988 h 2305879"/>
              <a:gd name="connsiteX6" fmla="*/ 978011 w 1828800"/>
              <a:gd name="connsiteY6" fmla="*/ 1510748 h 2305879"/>
              <a:gd name="connsiteX7" fmla="*/ 1192696 w 1828800"/>
              <a:gd name="connsiteY7" fmla="*/ 1876508 h 2305879"/>
              <a:gd name="connsiteX8" fmla="*/ 667910 w 1828800"/>
              <a:gd name="connsiteY8" fmla="*/ 2305879 h 2305879"/>
              <a:gd name="connsiteX9" fmla="*/ 0 w 1828800"/>
              <a:gd name="connsiteY9" fmla="*/ 1948070 h 2305879"/>
              <a:gd name="connsiteX10" fmla="*/ 15903 w 1828800"/>
              <a:gd name="connsiteY10" fmla="*/ 1296063 h 2305879"/>
              <a:gd name="connsiteX11" fmla="*/ 7952 w 1828800"/>
              <a:gd name="connsiteY11" fmla="*/ 787179 h 2305879"/>
              <a:gd name="connsiteX12" fmla="*/ 310101 w 1828800"/>
              <a:gd name="connsiteY12" fmla="*/ 326004 h 2305879"/>
              <a:gd name="connsiteX13" fmla="*/ 381663 w 1828800"/>
              <a:gd name="connsiteY13" fmla="*/ 270345 h 2305879"/>
              <a:gd name="connsiteX14" fmla="*/ 667910 w 1828800"/>
              <a:gd name="connsiteY14" fmla="*/ 95416 h 2305879"/>
              <a:gd name="connsiteX15" fmla="*/ 795131 w 1828800"/>
              <a:gd name="connsiteY15" fmla="*/ 31806 h 2305879"/>
              <a:gd name="connsiteX0" fmla="*/ 973110 w 1951120"/>
              <a:gd name="connsiteY0" fmla="*/ 0 h 2305879"/>
              <a:gd name="connsiteX1" fmla="*/ 1641020 w 1951120"/>
              <a:gd name="connsiteY1" fmla="*/ 15903 h 2305879"/>
              <a:gd name="connsiteX2" fmla="*/ 1951120 w 1951120"/>
              <a:gd name="connsiteY2" fmla="*/ 349858 h 2305879"/>
              <a:gd name="connsiteX3" fmla="*/ 1831851 w 1951120"/>
              <a:gd name="connsiteY3" fmla="*/ 914400 h 2305879"/>
              <a:gd name="connsiteX4" fmla="*/ 1474042 w 1951120"/>
              <a:gd name="connsiteY4" fmla="*/ 1160891 h 2305879"/>
              <a:gd name="connsiteX5" fmla="*/ 1163941 w 1951120"/>
              <a:gd name="connsiteY5" fmla="*/ 1144988 h 2305879"/>
              <a:gd name="connsiteX6" fmla="*/ 1100331 w 1951120"/>
              <a:gd name="connsiteY6" fmla="*/ 1510748 h 2305879"/>
              <a:gd name="connsiteX7" fmla="*/ 1315016 w 1951120"/>
              <a:gd name="connsiteY7" fmla="*/ 1876508 h 2305879"/>
              <a:gd name="connsiteX8" fmla="*/ 790230 w 1951120"/>
              <a:gd name="connsiteY8" fmla="*/ 2305879 h 2305879"/>
              <a:gd name="connsiteX9" fmla="*/ 122320 w 1951120"/>
              <a:gd name="connsiteY9" fmla="*/ 1948070 h 2305879"/>
              <a:gd name="connsiteX10" fmla="*/ 0 w 1951120"/>
              <a:gd name="connsiteY10" fmla="*/ 1296063 h 2305879"/>
              <a:gd name="connsiteX11" fmla="*/ 130272 w 1951120"/>
              <a:gd name="connsiteY11" fmla="*/ 787179 h 2305879"/>
              <a:gd name="connsiteX12" fmla="*/ 432421 w 1951120"/>
              <a:gd name="connsiteY12" fmla="*/ 326004 h 2305879"/>
              <a:gd name="connsiteX13" fmla="*/ 503983 w 1951120"/>
              <a:gd name="connsiteY13" fmla="*/ 270345 h 2305879"/>
              <a:gd name="connsiteX14" fmla="*/ 790230 w 1951120"/>
              <a:gd name="connsiteY14" fmla="*/ 95416 h 2305879"/>
              <a:gd name="connsiteX15" fmla="*/ 917451 w 1951120"/>
              <a:gd name="connsiteY15" fmla="*/ 31806 h 2305879"/>
              <a:gd name="connsiteX0" fmla="*/ 973110 w 1951120"/>
              <a:gd name="connsiteY0" fmla="*/ 0 h 2236767"/>
              <a:gd name="connsiteX1" fmla="*/ 1641020 w 1951120"/>
              <a:gd name="connsiteY1" fmla="*/ 15903 h 2236767"/>
              <a:gd name="connsiteX2" fmla="*/ 1951120 w 1951120"/>
              <a:gd name="connsiteY2" fmla="*/ 349858 h 2236767"/>
              <a:gd name="connsiteX3" fmla="*/ 1831851 w 1951120"/>
              <a:gd name="connsiteY3" fmla="*/ 914400 h 2236767"/>
              <a:gd name="connsiteX4" fmla="*/ 1474042 w 1951120"/>
              <a:gd name="connsiteY4" fmla="*/ 1160891 h 2236767"/>
              <a:gd name="connsiteX5" fmla="*/ 1163941 w 1951120"/>
              <a:gd name="connsiteY5" fmla="*/ 1144988 h 2236767"/>
              <a:gd name="connsiteX6" fmla="*/ 1100331 w 1951120"/>
              <a:gd name="connsiteY6" fmla="*/ 1510748 h 2236767"/>
              <a:gd name="connsiteX7" fmla="*/ 1315016 w 1951120"/>
              <a:gd name="connsiteY7" fmla="*/ 1876508 h 2236767"/>
              <a:gd name="connsiteX8" fmla="*/ 784914 w 1951120"/>
              <a:gd name="connsiteY8" fmla="*/ 2236767 h 2236767"/>
              <a:gd name="connsiteX9" fmla="*/ 122320 w 1951120"/>
              <a:gd name="connsiteY9" fmla="*/ 1948070 h 2236767"/>
              <a:gd name="connsiteX10" fmla="*/ 0 w 1951120"/>
              <a:gd name="connsiteY10" fmla="*/ 1296063 h 2236767"/>
              <a:gd name="connsiteX11" fmla="*/ 130272 w 1951120"/>
              <a:gd name="connsiteY11" fmla="*/ 787179 h 2236767"/>
              <a:gd name="connsiteX12" fmla="*/ 432421 w 1951120"/>
              <a:gd name="connsiteY12" fmla="*/ 326004 h 2236767"/>
              <a:gd name="connsiteX13" fmla="*/ 503983 w 1951120"/>
              <a:gd name="connsiteY13" fmla="*/ 270345 h 2236767"/>
              <a:gd name="connsiteX14" fmla="*/ 790230 w 1951120"/>
              <a:gd name="connsiteY14" fmla="*/ 95416 h 2236767"/>
              <a:gd name="connsiteX15" fmla="*/ 917451 w 1951120"/>
              <a:gd name="connsiteY15" fmla="*/ 31806 h 2236767"/>
              <a:gd name="connsiteX0" fmla="*/ 973110 w 1951120"/>
              <a:gd name="connsiteY0" fmla="*/ 0 h 2236767"/>
              <a:gd name="connsiteX1" fmla="*/ 1641020 w 1951120"/>
              <a:gd name="connsiteY1" fmla="*/ 15903 h 2236767"/>
              <a:gd name="connsiteX2" fmla="*/ 1951120 w 1951120"/>
              <a:gd name="connsiteY2" fmla="*/ 349858 h 2236767"/>
              <a:gd name="connsiteX3" fmla="*/ 1831851 w 1951120"/>
              <a:gd name="connsiteY3" fmla="*/ 914400 h 2236767"/>
              <a:gd name="connsiteX4" fmla="*/ 1474042 w 1951120"/>
              <a:gd name="connsiteY4" fmla="*/ 1160891 h 2236767"/>
              <a:gd name="connsiteX5" fmla="*/ 1163941 w 1951120"/>
              <a:gd name="connsiteY5" fmla="*/ 1144988 h 2236767"/>
              <a:gd name="connsiteX6" fmla="*/ 1100331 w 1951120"/>
              <a:gd name="connsiteY6" fmla="*/ 1510748 h 2236767"/>
              <a:gd name="connsiteX7" fmla="*/ 1315016 w 1951120"/>
              <a:gd name="connsiteY7" fmla="*/ 1913722 h 2236767"/>
              <a:gd name="connsiteX8" fmla="*/ 784914 w 1951120"/>
              <a:gd name="connsiteY8" fmla="*/ 2236767 h 2236767"/>
              <a:gd name="connsiteX9" fmla="*/ 122320 w 1951120"/>
              <a:gd name="connsiteY9" fmla="*/ 1948070 h 2236767"/>
              <a:gd name="connsiteX10" fmla="*/ 0 w 1951120"/>
              <a:gd name="connsiteY10" fmla="*/ 1296063 h 2236767"/>
              <a:gd name="connsiteX11" fmla="*/ 130272 w 1951120"/>
              <a:gd name="connsiteY11" fmla="*/ 787179 h 2236767"/>
              <a:gd name="connsiteX12" fmla="*/ 432421 w 1951120"/>
              <a:gd name="connsiteY12" fmla="*/ 326004 h 2236767"/>
              <a:gd name="connsiteX13" fmla="*/ 503983 w 1951120"/>
              <a:gd name="connsiteY13" fmla="*/ 270345 h 2236767"/>
              <a:gd name="connsiteX14" fmla="*/ 790230 w 1951120"/>
              <a:gd name="connsiteY14" fmla="*/ 95416 h 2236767"/>
              <a:gd name="connsiteX15" fmla="*/ 917451 w 1951120"/>
              <a:gd name="connsiteY15" fmla="*/ 31806 h 2236767"/>
              <a:gd name="connsiteX0" fmla="*/ 973110 w 1951120"/>
              <a:gd name="connsiteY0" fmla="*/ 0 h 2236767"/>
              <a:gd name="connsiteX1" fmla="*/ 1641020 w 1951120"/>
              <a:gd name="connsiteY1" fmla="*/ 15903 h 2236767"/>
              <a:gd name="connsiteX2" fmla="*/ 1951120 w 1951120"/>
              <a:gd name="connsiteY2" fmla="*/ 349858 h 2236767"/>
              <a:gd name="connsiteX3" fmla="*/ 1831851 w 1951120"/>
              <a:gd name="connsiteY3" fmla="*/ 914400 h 2236767"/>
              <a:gd name="connsiteX4" fmla="*/ 1463409 w 1951120"/>
              <a:gd name="connsiteY4" fmla="*/ 1086463 h 2236767"/>
              <a:gd name="connsiteX5" fmla="*/ 1163941 w 1951120"/>
              <a:gd name="connsiteY5" fmla="*/ 1144988 h 2236767"/>
              <a:gd name="connsiteX6" fmla="*/ 1100331 w 1951120"/>
              <a:gd name="connsiteY6" fmla="*/ 1510748 h 2236767"/>
              <a:gd name="connsiteX7" fmla="*/ 1315016 w 1951120"/>
              <a:gd name="connsiteY7" fmla="*/ 1913722 h 2236767"/>
              <a:gd name="connsiteX8" fmla="*/ 784914 w 1951120"/>
              <a:gd name="connsiteY8" fmla="*/ 2236767 h 2236767"/>
              <a:gd name="connsiteX9" fmla="*/ 122320 w 1951120"/>
              <a:gd name="connsiteY9" fmla="*/ 1948070 h 2236767"/>
              <a:gd name="connsiteX10" fmla="*/ 0 w 1951120"/>
              <a:gd name="connsiteY10" fmla="*/ 1296063 h 2236767"/>
              <a:gd name="connsiteX11" fmla="*/ 130272 w 1951120"/>
              <a:gd name="connsiteY11" fmla="*/ 787179 h 2236767"/>
              <a:gd name="connsiteX12" fmla="*/ 432421 w 1951120"/>
              <a:gd name="connsiteY12" fmla="*/ 326004 h 2236767"/>
              <a:gd name="connsiteX13" fmla="*/ 503983 w 1951120"/>
              <a:gd name="connsiteY13" fmla="*/ 270345 h 2236767"/>
              <a:gd name="connsiteX14" fmla="*/ 790230 w 1951120"/>
              <a:gd name="connsiteY14" fmla="*/ 95416 h 2236767"/>
              <a:gd name="connsiteX15" fmla="*/ 917451 w 1951120"/>
              <a:gd name="connsiteY15" fmla="*/ 31806 h 2236767"/>
              <a:gd name="connsiteX0" fmla="*/ 973110 w 1951120"/>
              <a:gd name="connsiteY0" fmla="*/ 0 h 2236767"/>
              <a:gd name="connsiteX1" fmla="*/ 1641020 w 1951120"/>
              <a:gd name="connsiteY1" fmla="*/ 15903 h 2236767"/>
              <a:gd name="connsiteX2" fmla="*/ 1951120 w 1951120"/>
              <a:gd name="connsiteY2" fmla="*/ 349858 h 2236767"/>
              <a:gd name="connsiteX3" fmla="*/ 1821219 w 1951120"/>
              <a:gd name="connsiteY3" fmla="*/ 1116419 h 2236767"/>
              <a:gd name="connsiteX4" fmla="*/ 1463409 w 1951120"/>
              <a:gd name="connsiteY4" fmla="*/ 1086463 h 2236767"/>
              <a:gd name="connsiteX5" fmla="*/ 1163941 w 1951120"/>
              <a:gd name="connsiteY5" fmla="*/ 1144988 h 2236767"/>
              <a:gd name="connsiteX6" fmla="*/ 1100331 w 1951120"/>
              <a:gd name="connsiteY6" fmla="*/ 1510748 h 2236767"/>
              <a:gd name="connsiteX7" fmla="*/ 1315016 w 1951120"/>
              <a:gd name="connsiteY7" fmla="*/ 1913722 h 2236767"/>
              <a:gd name="connsiteX8" fmla="*/ 784914 w 1951120"/>
              <a:gd name="connsiteY8" fmla="*/ 2236767 h 2236767"/>
              <a:gd name="connsiteX9" fmla="*/ 122320 w 1951120"/>
              <a:gd name="connsiteY9" fmla="*/ 1948070 h 2236767"/>
              <a:gd name="connsiteX10" fmla="*/ 0 w 1951120"/>
              <a:gd name="connsiteY10" fmla="*/ 1296063 h 2236767"/>
              <a:gd name="connsiteX11" fmla="*/ 130272 w 1951120"/>
              <a:gd name="connsiteY11" fmla="*/ 787179 h 2236767"/>
              <a:gd name="connsiteX12" fmla="*/ 432421 w 1951120"/>
              <a:gd name="connsiteY12" fmla="*/ 326004 h 2236767"/>
              <a:gd name="connsiteX13" fmla="*/ 503983 w 1951120"/>
              <a:gd name="connsiteY13" fmla="*/ 270345 h 2236767"/>
              <a:gd name="connsiteX14" fmla="*/ 790230 w 1951120"/>
              <a:gd name="connsiteY14" fmla="*/ 95416 h 2236767"/>
              <a:gd name="connsiteX15" fmla="*/ 917451 w 1951120"/>
              <a:gd name="connsiteY15" fmla="*/ 31806 h 223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1120" h="2236767">
                <a:moveTo>
                  <a:pt x="973110" y="0"/>
                </a:moveTo>
                <a:lnTo>
                  <a:pt x="1641020" y="15903"/>
                </a:lnTo>
                <a:lnTo>
                  <a:pt x="1951120" y="349858"/>
                </a:lnTo>
                <a:lnTo>
                  <a:pt x="1821219" y="1116419"/>
                </a:lnTo>
                <a:lnTo>
                  <a:pt x="1463409" y="1086463"/>
                </a:lnTo>
                <a:lnTo>
                  <a:pt x="1163941" y="1144988"/>
                </a:lnTo>
                <a:lnTo>
                  <a:pt x="1100331" y="1510748"/>
                </a:lnTo>
                <a:lnTo>
                  <a:pt x="1315016" y="1913722"/>
                </a:lnTo>
                <a:lnTo>
                  <a:pt x="784914" y="2236767"/>
                </a:lnTo>
                <a:lnTo>
                  <a:pt x="122320" y="1948070"/>
                </a:lnTo>
                <a:lnTo>
                  <a:pt x="0" y="1296063"/>
                </a:lnTo>
                <a:lnTo>
                  <a:pt x="130272" y="787179"/>
                </a:lnTo>
                <a:lnTo>
                  <a:pt x="432421" y="326004"/>
                </a:lnTo>
                <a:lnTo>
                  <a:pt x="503983" y="270345"/>
                </a:lnTo>
                <a:lnTo>
                  <a:pt x="790230" y="95416"/>
                </a:lnTo>
                <a:lnTo>
                  <a:pt x="917451" y="31806"/>
                </a:lnTo>
              </a:path>
            </a:pathLst>
          </a:custGeom>
          <a:solidFill>
            <a:srgbClr val="DBA43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AD35FDE-8917-DC44-1FA5-5EB0B8692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45E4A-A37E-4749-B641-AA2BEEE8F2F7}" type="datetime1">
              <a:rPr lang="en-US" smtClean="0"/>
              <a:t>9/14/2024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2002B9E-E4A0-4C77-778C-B7392B34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EB26F3E-93A4-D5BE-E41F-278BA393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92662-B003-1BC6-930D-1B7F62F50A85}"/>
              </a:ext>
            </a:extLst>
          </p:cNvPr>
          <p:cNvSpPr txBox="1"/>
          <p:nvPr/>
        </p:nvSpPr>
        <p:spPr>
          <a:xfrm>
            <a:off x="255480" y="3210720"/>
            <a:ext cx="4314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original viral protein is a long pre-protein containing many smaller mature proteins.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HIV Protease cleaves the pre-protein, releasing the smaller mature proteins.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3BA6E7F-F91E-61C5-952E-246D2ACBB780}"/>
                  </a:ext>
                </a:extLst>
              </p14:cNvPr>
              <p14:cNvContentPartPr/>
              <p14:nvPr/>
            </p14:nvContentPartPr>
            <p14:xfrm>
              <a:off x="2461504" y="1212363"/>
              <a:ext cx="721800" cy="317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3BA6E7F-F91E-61C5-952E-246D2ACBB78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52504" y="1203723"/>
                <a:ext cx="73944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8D947AC-4E39-F58A-95EA-135519B6623C}"/>
                  </a:ext>
                </a:extLst>
              </p14:cNvPr>
              <p14:cNvContentPartPr/>
              <p14:nvPr/>
            </p14:nvContentPartPr>
            <p14:xfrm>
              <a:off x="448384" y="1744803"/>
              <a:ext cx="373320" cy="284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8D947AC-4E39-F58A-95EA-135519B662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9744" y="1736163"/>
                <a:ext cx="39096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AE29650-D197-FB53-B9AD-4C0321510222}"/>
                  </a:ext>
                </a:extLst>
              </p14:cNvPr>
              <p14:cNvContentPartPr/>
              <p14:nvPr/>
            </p14:nvContentPartPr>
            <p14:xfrm>
              <a:off x="7500064" y="4179483"/>
              <a:ext cx="1620000" cy="982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AE29650-D197-FB53-B9AD-4C03215102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91424" y="4170843"/>
                <a:ext cx="1637640" cy="9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F39CC28-2621-63C3-4FF7-1326B0EB18E2}"/>
                  </a:ext>
                </a:extLst>
              </p14:cNvPr>
              <p14:cNvContentPartPr/>
              <p14:nvPr/>
            </p14:nvContentPartPr>
            <p14:xfrm>
              <a:off x="8116384" y="1927323"/>
              <a:ext cx="1210680" cy="2510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F39CC28-2621-63C3-4FF7-1326B0EB18E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07384" y="1918683"/>
                <a:ext cx="1228320" cy="252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CD8B4348-06D2-DC51-D792-1FC9D19CBE53}"/>
              </a:ext>
            </a:extLst>
          </p:cNvPr>
          <p:cNvGrpSpPr/>
          <p:nvPr/>
        </p:nvGrpSpPr>
        <p:grpSpPr>
          <a:xfrm>
            <a:off x="3859024" y="979443"/>
            <a:ext cx="3423960" cy="1950840"/>
            <a:chOff x="3859024" y="979443"/>
            <a:chExt cx="3423960" cy="1950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35E85D4-C104-219C-F7BD-1F8F842E4653}"/>
                    </a:ext>
                  </a:extLst>
                </p14:cNvPr>
                <p14:cNvContentPartPr/>
                <p14:nvPr/>
              </p14:nvContentPartPr>
              <p14:xfrm>
                <a:off x="5365624" y="1942443"/>
                <a:ext cx="119520" cy="1447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35E85D4-C104-219C-F7BD-1F8F842E465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356624" y="1933443"/>
                  <a:ext cx="13716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916DCD7-C5A1-439B-84D9-FCF6438AA674}"/>
                    </a:ext>
                  </a:extLst>
                </p14:cNvPr>
                <p14:cNvContentPartPr/>
                <p14:nvPr/>
              </p14:nvContentPartPr>
              <p14:xfrm>
                <a:off x="5359864" y="1907883"/>
                <a:ext cx="100440" cy="1224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916DCD7-C5A1-439B-84D9-FCF6438AA67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51224" y="1898883"/>
                  <a:ext cx="1180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7F7D000-C7ED-28A1-4637-6A95334A16A3}"/>
                    </a:ext>
                  </a:extLst>
                </p14:cNvPr>
                <p14:cNvContentPartPr/>
                <p14:nvPr/>
              </p14:nvContentPartPr>
              <p14:xfrm>
                <a:off x="5433664" y="1822563"/>
                <a:ext cx="354600" cy="1612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7F7D000-C7ED-28A1-4637-6A95334A16A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24664" y="1813563"/>
                  <a:ext cx="3722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6B187AE-98AC-520D-C7E2-1E6CCE22ACCF}"/>
                    </a:ext>
                  </a:extLst>
                </p14:cNvPr>
                <p14:cNvContentPartPr/>
                <p14:nvPr/>
              </p14:nvContentPartPr>
              <p14:xfrm>
                <a:off x="3859024" y="979443"/>
                <a:ext cx="1594440" cy="19508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6B187AE-98AC-520D-C7E2-1E6CCE22ACC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850384" y="970803"/>
                  <a:ext cx="1612080" cy="19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162524B-FA94-3307-A67A-AC2BF85D5E70}"/>
                    </a:ext>
                  </a:extLst>
                </p14:cNvPr>
                <p14:cNvContentPartPr/>
                <p14:nvPr/>
              </p14:nvContentPartPr>
              <p14:xfrm>
                <a:off x="5007424" y="1090323"/>
                <a:ext cx="2235960" cy="6480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162524B-FA94-3307-A67A-AC2BF85D5E7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998784" y="1081323"/>
                  <a:ext cx="2253600" cy="66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4DA33B0-D4FA-ACE1-5CA7-09E4C84F2117}"/>
                    </a:ext>
                  </a:extLst>
                </p14:cNvPr>
                <p14:cNvContentPartPr/>
                <p14:nvPr/>
              </p14:nvContentPartPr>
              <p14:xfrm>
                <a:off x="7110544" y="1149003"/>
                <a:ext cx="172440" cy="1868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4DA33B0-D4FA-ACE1-5CA7-09E4C84F211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101904" y="1140003"/>
                  <a:ext cx="190080" cy="204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3701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81710C-069F-4907-9707-2582E6578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785"/>
          <a:stretch/>
        </p:blipFill>
        <p:spPr>
          <a:xfrm>
            <a:off x="1719171" y="1734075"/>
            <a:ext cx="5434169" cy="9938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990BF8-ED99-40E6-AA83-FCC8BC9DB859}"/>
              </a:ext>
            </a:extLst>
          </p:cNvPr>
          <p:cNvSpPr txBox="1"/>
          <p:nvPr/>
        </p:nvSpPr>
        <p:spPr>
          <a:xfrm>
            <a:off x="2132868" y="1041438"/>
            <a:ext cx="3852337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Production of Light Chain Gene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A3615-1B85-4846-B9BD-B41433EB2428}"/>
              </a:ext>
            </a:extLst>
          </p:cNvPr>
          <p:cNvSpPr txBox="1"/>
          <p:nvPr/>
        </p:nvSpPr>
        <p:spPr>
          <a:xfrm>
            <a:off x="5760779" y="2997918"/>
            <a:ext cx="3035458" cy="55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Light chains have the same constant sequences in all B-cells.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DE2394-F61B-4FBF-830D-3F62139C4148}"/>
              </a:ext>
            </a:extLst>
          </p:cNvPr>
          <p:cNvCxnSpPr>
            <a:cxnSpLocks/>
          </p:cNvCxnSpPr>
          <p:nvPr/>
        </p:nvCxnSpPr>
        <p:spPr>
          <a:xfrm flipH="1" flipV="1">
            <a:off x="6192420" y="2792629"/>
            <a:ext cx="248793" cy="2239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E5B006-FC3A-4BEF-9D54-F1943DFC200E}"/>
              </a:ext>
            </a:extLst>
          </p:cNvPr>
          <p:cNvSpPr txBox="1"/>
          <p:nvPr/>
        </p:nvSpPr>
        <p:spPr>
          <a:xfrm>
            <a:off x="6217190" y="4046183"/>
            <a:ext cx="3324240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4" i="1" dirty="0">
                <a:solidFill>
                  <a:srgbClr val="00B0F0"/>
                </a:solidFill>
                <a:latin typeface="Arial" panose="020B0604020202020204" pitchFamily="34" charset="0"/>
              </a:rPr>
              <a:t>1. If there are 100 possible V-heavy segments and 5 possible J segments, how many different light chains can be made?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FC9C7D-0F30-4D9B-9529-DE9192EF12E3}"/>
              </a:ext>
            </a:extLst>
          </p:cNvPr>
          <p:cNvSpPr txBox="1"/>
          <p:nvPr/>
        </p:nvSpPr>
        <p:spPr>
          <a:xfrm>
            <a:off x="6217191" y="5211707"/>
            <a:ext cx="3515271" cy="166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4" i="1" dirty="0">
                <a:solidFill>
                  <a:srgbClr val="00B0F0"/>
                </a:solidFill>
                <a:latin typeface="Arial" panose="020B0604020202020204" pitchFamily="34" charset="0"/>
              </a:rPr>
              <a:t>2. If any possible heavy chain can pair with any possible light chain, how many different antibodies can be generated, assuming there are 10,000 possible heavy chains and 500 different light chains?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4E97-9133-45AB-80DA-D0B337B60EF3}"/>
              </a:ext>
            </a:extLst>
          </p:cNvPr>
          <p:cNvSpPr txBox="1"/>
          <p:nvPr/>
        </p:nvSpPr>
        <p:spPr>
          <a:xfrm>
            <a:off x="202259" y="5039189"/>
            <a:ext cx="5594993" cy="198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In the case of the light chain, the variable region is generated by VJ joining.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Each B-cell will generate a unique sequence for its heavy and light chain DNA.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This is a permanent change to the DNA (</a:t>
            </a:r>
            <a:r>
              <a:rPr lang="en-US" sz="2000" b="1" i="1" dirty="0">
                <a:latin typeface="Arial" panose="020B0604020202020204" pitchFamily="34" charset="0"/>
              </a:rPr>
              <a:t>genome)</a:t>
            </a:r>
            <a:r>
              <a:rPr lang="en-US" sz="2000" dirty="0">
                <a:latin typeface="Arial" panose="020B0604020202020204" pitchFamily="34" charset="0"/>
              </a:rPr>
              <a:t> of the B-cell.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7A72B-DAC9-4604-879B-8D7DAEFF51F6}"/>
              </a:ext>
            </a:extLst>
          </p:cNvPr>
          <p:cNvSpPr txBox="1"/>
          <p:nvPr/>
        </p:nvSpPr>
        <p:spPr>
          <a:xfrm>
            <a:off x="202259" y="24210"/>
            <a:ext cx="7912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Light-chain Genes are Assembled From DNA Segments: Giving many different sequences.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69542-F6E5-43EE-A415-C7ABCB68E806}"/>
              </a:ext>
            </a:extLst>
          </p:cNvPr>
          <p:cNvSpPr txBox="1"/>
          <p:nvPr/>
        </p:nvSpPr>
        <p:spPr>
          <a:xfrm>
            <a:off x="0" y="4698052"/>
            <a:ext cx="2739853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b="1" dirty="0">
                <a:latin typeface="Arial" panose="020B0604020202020204" pitchFamily="34" charset="0"/>
              </a:rPr>
              <a:t>Stem cells -&gt; B-cells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D6E503-5CD6-4589-A517-ED877AE648BF}"/>
              </a:ext>
            </a:extLst>
          </p:cNvPr>
          <p:cNvSpPr txBox="1"/>
          <p:nvPr/>
        </p:nvSpPr>
        <p:spPr>
          <a:xfrm>
            <a:off x="2759134" y="3026689"/>
            <a:ext cx="2850871" cy="55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Light chains have different V-sequences in different B-cells.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7F5787-576E-47BD-AC87-0B871D32E48F}"/>
              </a:ext>
            </a:extLst>
          </p:cNvPr>
          <p:cNvSpPr txBox="1"/>
          <p:nvPr/>
        </p:nvSpPr>
        <p:spPr>
          <a:xfrm>
            <a:off x="6228798" y="3686038"/>
            <a:ext cx="2287806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Antibody Diversity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EC18FC-DDED-446F-8DDD-3FFFE055F810}"/>
              </a:ext>
            </a:extLst>
          </p:cNvPr>
          <p:cNvSpPr txBox="1"/>
          <p:nvPr/>
        </p:nvSpPr>
        <p:spPr>
          <a:xfrm>
            <a:off x="622596" y="2541823"/>
            <a:ext cx="1122423" cy="321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B-cell DNA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22C4BB0-1112-4D5D-929E-EED9298D0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82" t="17755" r="11951" b="73786"/>
          <a:stretch/>
        </p:blipFill>
        <p:spPr>
          <a:xfrm rot="5400000">
            <a:off x="7708363" y="1750839"/>
            <a:ext cx="3207460" cy="4586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5E195AC-7770-4943-A70B-603DA0E04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9" y="295197"/>
            <a:ext cx="2232698" cy="3107617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540E1B06-6961-4ED3-97E5-16EFCBE2E358}"/>
              </a:ext>
            </a:extLst>
          </p:cNvPr>
          <p:cNvSpPr/>
          <p:nvPr/>
        </p:nvSpPr>
        <p:spPr>
          <a:xfrm>
            <a:off x="9541429" y="376445"/>
            <a:ext cx="196693" cy="113611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5DAC29C-0E31-44B5-B188-96EA9CFD4BDB}"/>
              </a:ext>
            </a:extLst>
          </p:cNvPr>
          <p:cNvCxnSpPr>
            <a:stCxn id="14" idx="1"/>
          </p:cNvCxnSpPr>
          <p:nvPr/>
        </p:nvCxnSpPr>
        <p:spPr>
          <a:xfrm flipV="1">
            <a:off x="9738122" y="701049"/>
            <a:ext cx="689055" cy="24345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AE3B0A8-D927-4982-8A5D-23FF7DD2C403}"/>
              </a:ext>
            </a:extLst>
          </p:cNvPr>
          <p:cNvCxnSpPr/>
          <p:nvPr/>
        </p:nvCxnSpPr>
        <p:spPr>
          <a:xfrm flipV="1">
            <a:off x="9541429" y="1417624"/>
            <a:ext cx="1215216" cy="158029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BF5075C-F90D-43C3-AF2F-ED4C32549C6C}"/>
              </a:ext>
            </a:extLst>
          </p:cNvPr>
          <p:cNvSpPr txBox="1"/>
          <p:nvPr/>
        </p:nvSpPr>
        <p:spPr>
          <a:xfrm>
            <a:off x="102475" y="1472719"/>
            <a:ext cx="2257349" cy="321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</a:rPr>
              <a:t>Germline/Stem cell DNA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87E379-8B59-429C-8362-D780C77959DB}"/>
              </a:ext>
            </a:extLst>
          </p:cNvPr>
          <p:cNvSpPr txBox="1"/>
          <p:nvPr/>
        </p:nvSpPr>
        <p:spPr>
          <a:xfrm>
            <a:off x="2482558" y="1464105"/>
            <a:ext cx="877163" cy="3217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91" dirty="0">
                <a:latin typeface="Arial" panose="020B0604020202020204" pitchFamily="34" charset="0"/>
                <a:sym typeface="Wingdings" panose="05000000000000000000" pitchFamily="2" charset="2"/>
              </a:rPr>
              <a:t>1</a:t>
            </a:r>
            <a:r>
              <a:rPr lang="en-US" sz="1491" dirty="0">
                <a:latin typeface="Arial" panose="020B0604020202020204" pitchFamily="34" charset="0"/>
              </a:rPr>
              <a:t>00</a:t>
            </a:r>
            <a:r>
              <a:rPr lang="en-US" sz="1491" dirty="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1491" dirty="0"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43CF02-0810-4DE4-8601-6DE31E1381BD}"/>
              </a:ext>
            </a:extLst>
          </p:cNvPr>
          <p:cNvSpPr/>
          <p:nvPr/>
        </p:nvSpPr>
        <p:spPr>
          <a:xfrm rot="10800000">
            <a:off x="4046110" y="2409409"/>
            <a:ext cx="168420" cy="2962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F26FB0-E1E4-483F-8070-44439B1CA713}"/>
              </a:ext>
            </a:extLst>
          </p:cNvPr>
          <p:cNvSpPr/>
          <p:nvPr/>
        </p:nvSpPr>
        <p:spPr>
          <a:xfrm rot="10800000">
            <a:off x="2915544" y="1832026"/>
            <a:ext cx="168420" cy="2962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A07349-D404-471F-869E-76737A5220D7}"/>
              </a:ext>
            </a:extLst>
          </p:cNvPr>
          <p:cNvSpPr/>
          <p:nvPr/>
        </p:nvSpPr>
        <p:spPr>
          <a:xfrm rot="10800000">
            <a:off x="1719171" y="1827821"/>
            <a:ext cx="168420" cy="2962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28DC9E-744F-E0D1-8964-36FFE8E0C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A2367-2629-4D88-B85C-BB0152CB4785}" type="datetime1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E93309-6FD2-FB64-EDD2-F2A2C309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30259E-40AC-B1A3-83F5-FE1FAAD1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8C75618-FDCB-C8E7-A427-07E974A5B429}"/>
                  </a:ext>
                </a:extLst>
              </p14:cNvPr>
              <p14:cNvContentPartPr/>
              <p14:nvPr/>
            </p14:nvContentPartPr>
            <p14:xfrm>
              <a:off x="10227951" y="350679"/>
              <a:ext cx="831600" cy="1254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8C75618-FDCB-C8E7-A427-07E974A5B4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18951" y="342039"/>
                <a:ext cx="849240" cy="127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3FDC52F-84D5-6892-4800-A8711F8EFBEA}"/>
              </a:ext>
            </a:extLst>
          </p:cNvPr>
          <p:cNvGrpSpPr/>
          <p:nvPr/>
        </p:nvGrpSpPr>
        <p:grpSpPr>
          <a:xfrm>
            <a:off x="10084311" y="57999"/>
            <a:ext cx="1189440" cy="1065240"/>
            <a:chOff x="10084311" y="57999"/>
            <a:chExt cx="1189440" cy="1065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4806BD5-FF14-53DF-3F1B-31048B3F01E6}"/>
                    </a:ext>
                  </a:extLst>
                </p14:cNvPr>
                <p14:cNvContentPartPr/>
                <p14:nvPr/>
              </p14:nvContentPartPr>
              <p14:xfrm>
                <a:off x="10084311" y="57999"/>
                <a:ext cx="562680" cy="48060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4806BD5-FF14-53DF-3F1B-31048B3F01E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75311" y="49359"/>
                  <a:ext cx="58032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746273F-4D26-5D7A-B45F-13418D09FF28}"/>
                    </a:ext>
                  </a:extLst>
                </p14:cNvPr>
                <p14:cNvContentPartPr/>
                <p14:nvPr/>
              </p14:nvContentPartPr>
              <p14:xfrm>
                <a:off x="10898271" y="398559"/>
                <a:ext cx="375480" cy="3114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746273F-4D26-5D7A-B45F-13418D09FF2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889271" y="389559"/>
                  <a:ext cx="39312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9AB18EC-BA93-BACB-273A-4AE0FA85C4C4}"/>
                    </a:ext>
                  </a:extLst>
                </p14:cNvPr>
                <p14:cNvContentPartPr/>
                <p14:nvPr/>
              </p14:nvContentPartPr>
              <p14:xfrm>
                <a:off x="10143711" y="742719"/>
                <a:ext cx="407160" cy="3805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9AB18EC-BA93-BACB-273A-4AE0FA85C4C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134711" y="734079"/>
                  <a:ext cx="424800" cy="39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D49C78-4EC3-44B3-E2B3-D40680535BFF}"/>
              </a:ext>
            </a:extLst>
          </p:cNvPr>
          <p:cNvGrpSpPr/>
          <p:nvPr/>
        </p:nvGrpSpPr>
        <p:grpSpPr>
          <a:xfrm>
            <a:off x="8539551" y="2590239"/>
            <a:ext cx="416880" cy="479520"/>
            <a:chOff x="8539551" y="2590239"/>
            <a:chExt cx="416880" cy="479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894F9DB-4241-BCDD-1827-9FBB5C09195A}"/>
                    </a:ext>
                  </a:extLst>
                </p14:cNvPr>
                <p14:cNvContentPartPr/>
                <p14:nvPr/>
              </p14:nvContentPartPr>
              <p14:xfrm>
                <a:off x="8539551" y="2891919"/>
                <a:ext cx="131040" cy="1778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894F9DB-4241-BCDD-1827-9FBB5C09195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30551" y="2883279"/>
                  <a:ext cx="1486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EF290A3-DE30-2797-BDAB-29AE8120F11A}"/>
                    </a:ext>
                  </a:extLst>
                </p14:cNvPr>
                <p14:cNvContentPartPr/>
                <p14:nvPr/>
              </p14:nvContentPartPr>
              <p14:xfrm>
                <a:off x="8654031" y="2817399"/>
                <a:ext cx="120240" cy="1202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EF290A3-DE30-2797-BDAB-29AE8120F11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645391" y="2808399"/>
                  <a:ext cx="1378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003D508-F9ED-DCA5-BB9E-04A57D750230}"/>
                    </a:ext>
                  </a:extLst>
                </p14:cNvPr>
                <p14:cNvContentPartPr/>
                <p14:nvPr/>
              </p14:nvContentPartPr>
              <p14:xfrm>
                <a:off x="8763111" y="2748999"/>
                <a:ext cx="81360" cy="799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003D508-F9ED-DCA5-BB9E-04A57D75023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754111" y="2740359"/>
                  <a:ext cx="990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5EE0B11-A4BC-7DB4-9A4D-9FFAB9E66894}"/>
                    </a:ext>
                  </a:extLst>
                </p14:cNvPr>
                <p14:cNvContentPartPr/>
                <p14:nvPr/>
              </p14:nvContentPartPr>
              <p14:xfrm>
                <a:off x="8850231" y="2665119"/>
                <a:ext cx="63000" cy="950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5EE0B11-A4BC-7DB4-9A4D-9FFAB9E6689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841591" y="2656119"/>
                  <a:ext cx="806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AD368CC-960F-832F-C637-BFB9F388EAFC}"/>
                    </a:ext>
                  </a:extLst>
                </p14:cNvPr>
                <p14:cNvContentPartPr/>
                <p14:nvPr/>
              </p14:nvContentPartPr>
              <p14:xfrm>
                <a:off x="8905311" y="2590239"/>
                <a:ext cx="51120" cy="1126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AD368CC-960F-832F-C637-BFB9F388EAF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896311" y="2581599"/>
                  <a:ext cx="68760" cy="13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6B5590-D09B-A4FC-A917-0175626F179C}"/>
              </a:ext>
            </a:extLst>
          </p:cNvPr>
          <p:cNvGrpSpPr/>
          <p:nvPr/>
        </p:nvGrpSpPr>
        <p:grpSpPr>
          <a:xfrm>
            <a:off x="8147151" y="743439"/>
            <a:ext cx="712800" cy="673920"/>
            <a:chOff x="8147151" y="743439"/>
            <a:chExt cx="712800" cy="673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6310FAC-C144-4111-AFBB-54D78A1F22C3}"/>
                    </a:ext>
                  </a:extLst>
                </p14:cNvPr>
                <p14:cNvContentPartPr/>
                <p14:nvPr/>
              </p14:nvContentPartPr>
              <p14:xfrm>
                <a:off x="8278551" y="1027119"/>
                <a:ext cx="213480" cy="2466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6310FAC-C144-4111-AFBB-54D78A1F22C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269911" y="1018119"/>
                  <a:ext cx="2311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FB26FF1-744A-0F7B-37E6-2DA0BEEE3516}"/>
                    </a:ext>
                  </a:extLst>
                </p14:cNvPr>
                <p14:cNvContentPartPr/>
                <p14:nvPr/>
              </p14:nvContentPartPr>
              <p14:xfrm>
                <a:off x="8396991" y="983919"/>
                <a:ext cx="217800" cy="1382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FB26FF1-744A-0F7B-37E6-2DA0BEEE351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388351" y="975279"/>
                  <a:ext cx="23544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393BFE8-27DF-E44B-7BEF-0749479DE538}"/>
                    </a:ext>
                  </a:extLst>
                </p14:cNvPr>
                <p14:cNvContentPartPr/>
                <p14:nvPr/>
              </p14:nvContentPartPr>
              <p14:xfrm>
                <a:off x="8609391" y="814359"/>
                <a:ext cx="143280" cy="1627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393BFE8-27DF-E44B-7BEF-0749479DE5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600391" y="805359"/>
                  <a:ext cx="1609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0661EF7-C31D-46A4-95E4-D4815DB2E5D5}"/>
                    </a:ext>
                  </a:extLst>
                </p14:cNvPr>
                <p14:cNvContentPartPr/>
                <p14:nvPr/>
              </p14:nvContentPartPr>
              <p14:xfrm>
                <a:off x="8147151" y="743439"/>
                <a:ext cx="712800" cy="6739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0661EF7-C31D-46A4-95E4-D4815DB2E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138511" y="734799"/>
                  <a:ext cx="730440" cy="69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61BAC99-67F0-7628-A845-55DF499E4122}"/>
                  </a:ext>
                </a:extLst>
              </p14:cNvPr>
              <p14:cNvContentPartPr/>
              <p14:nvPr/>
            </p14:nvContentPartPr>
            <p14:xfrm>
              <a:off x="933471" y="1376679"/>
              <a:ext cx="1457640" cy="4467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61BAC99-67F0-7628-A845-55DF499E41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24471" y="1367679"/>
                <a:ext cx="147528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B2FCD3C-6BCD-090B-1FA3-3EA0122D08D7}"/>
                  </a:ext>
                </a:extLst>
              </p14:cNvPr>
              <p14:cNvContentPartPr/>
              <p14:nvPr/>
            </p14:nvContentPartPr>
            <p14:xfrm>
              <a:off x="694791" y="2890119"/>
              <a:ext cx="951120" cy="655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B2FCD3C-6BCD-090B-1FA3-3EA0122D08D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5791" y="2881119"/>
                <a:ext cx="96876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F3CD9B4-8A41-ABDB-FCDE-FDF62CD2B0D1}"/>
                  </a:ext>
                </a:extLst>
              </p14:cNvPr>
              <p14:cNvContentPartPr/>
              <p14:nvPr/>
            </p14:nvContentPartPr>
            <p14:xfrm>
              <a:off x="2932911" y="1662159"/>
              <a:ext cx="883440" cy="5068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F3CD9B4-8A41-ABDB-FCDE-FDF62CD2B0D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923911" y="1653519"/>
                <a:ext cx="901080" cy="52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9C12D38C-6756-2466-4B8E-BDECFB44AFCB}"/>
              </a:ext>
            </a:extLst>
          </p:cNvPr>
          <p:cNvGrpSpPr/>
          <p:nvPr/>
        </p:nvGrpSpPr>
        <p:grpSpPr>
          <a:xfrm>
            <a:off x="4661631" y="1422399"/>
            <a:ext cx="558720" cy="520560"/>
            <a:chOff x="4661631" y="1422399"/>
            <a:chExt cx="558720" cy="520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87F0EBF-D516-F190-AADB-B756ABC766A7}"/>
                    </a:ext>
                  </a:extLst>
                </p14:cNvPr>
                <p14:cNvContentPartPr/>
                <p14:nvPr/>
              </p14:nvContentPartPr>
              <p14:xfrm>
                <a:off x="4673871" y="1608159"/>
                <a:ext cx="53640" cy="1504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87F0EBF-D516-F190-AADB-B756ABC766A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64871" y="1599519"/>
                  <a:ext cx="712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D480E62-3D1D-0319-CE4C-D2CFB4D03D9F}"/>
                    </a:ext>
                  </a:extLst>
                </p14:cNvPr>
                <p14:cNvContentPartPr/>
                <p14:nvPr/>
              </p14:nvContentPartPr>
              <p14:xfrm>
                <a:off x="4725711" y="1602039"/>
                <a:ext cx="56880" cy="1324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D480E62-3D1D-0319-CE4C-D2CFB4D03D9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16711" y="1593399"/>
                  <a:ext cx="745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29F6466-29A8-FD0E-826F-9825EE3215B3}"/>
                    </a:ext>
                  </a:extLst>
                </p14:cNvPr>
                <p14:cNvContentPartPr/>
                <p14:nvPr/>
              </p14:nvContentPartPr>
              <p14:xfrm>
                <a:off x="4661631" y="1618599"/>
                <a:ext cx="129240" cy="1162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29F6466-29A8-FD0E-826F-9825EE3215B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52631" y="1609959"/>
                  <a:ext cx="1468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2DCB1A0-EFB2-82CD-9C7B-B0AF8BE3A841}"/>
                    </a:ext>
                  </a:extLst>
                </p14:cNvPr>
                <p14:cNvContentPartPr/>
                <p14:nvPr/>
              </p14:nvContentPartPr>
              <p14:xfrm>
                <a:off x="4945671" y="1528239"/>
                <a:ext cx="105120" cy="1584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2DCB1A0-EFB2-82CD-9C7B-B0AF8BE3A84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936671" y="1519239"/>
                  <a:ext cx="12276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7FFD585-CCC8-3847-3A9B-B1C59B9F0E49}"/>
                    </a:ext>
                  </a:extLst>
                </p14:cNvPr>
                <p14:cNvContentPartPr/>
                <p14:nvPr/>
              </p14:nvContentPartPr>
              <p14:xfrm>
                <a:off x="4885191" y="1451559"/>
                <a:ext cx="151560" cy="1274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7FFD585-CCC8-3847-3A9B-B1C59B9F0E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76191" y="1442919"/>
                  <a:ext cx="1692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DEB19B4-92A2-981E-22FD-267B71117FB3}"/>
                    </a:ext>
                  </a:extLst>
                </p14:cNvPr>
                <p14:cNvContentPartPr/>
                <p14:nvPr/>
              </p14:nvContentPartPr>
              <p14:xfrm>
                <a:off x="4750911" y="1422399"/>
                <a:ext cx="469440" cy="5205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DEB19B4-92A2-981E-22FD-267B71117FB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741911" y="1413399"/>
                  <a:ext cx="487080" cy="53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04EACCC-3135-25CA-B307-56BF92C3F6C7}"/>
                  </a:ext>
                </a:extLst>
              </p14:cNvPr>
              <p14:cNvContentPartPr/>
              <p14:nvPr/>
            </p14:nvContentPartPr>
            <p14:xfrm>
              <a:off x="2919231" y="1595919"/>
              <a:ext cx="875160" cy="6303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04EACCC-3135-25CA-B307-56BF92C3F6C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910591" y="1587279"/>
                <a:ext cx="892800" cy="64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E0E59DE-B7A2-CA0B-4DCD-1D10FBD3170E}"/>
                  </a:ext>
                </a:extLst>
              </p14:cNvPr>
              <p14:cNvContentPartPr/>
              <p14:nvPr/>
            </p14:nvContentPartPr>
            <p14:xfrm>
              <a:off x="5082111" y="2359119"/>
              <a:ext cx="299160" cy="255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E0E59DE-B7A2-CA0B-4DCD-1D10FBD3170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073471" y="2350119"/>
                <a:ext cx="316800" cy="4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E2AC5604-452C-D025-8220-829400880F68}"/>
              </a:ext>
            </a:extLst>
          </p:cNvPr>
          <p:cNvGrpSpPr/>
          <p:nvPr/>
        </p:nvGrpSpPr>
        <p:grpSpPr>
          <a:xfrm>
            <a:off x="4274991" y="2743239"/>
            <a:ext cx="1518480" cy="555120"/>
            <a:chOff x="4274991" y="2743239"/>
            <a:chExt cx="1518480" cy="55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BAAE79C-89CE-ECF0-1EB0-FBC81181D39E}"/>
                    </a:ext>
                  </a:extLst>
                </p14:cNvPr>
                <p14:cNvContentPartPr/>
                <p14:nvPr/>
              </p14:nvContentPartPr>
              <p14:xfrm>
                <a:off x="4274991" y="2743239"/>
                <a:ext cx="756000" cy="1630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BAAE79C-89CE-ECF0-1EB0-FBC81181D39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266351" y="2734239"/>
                  <a:ext cx="7736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A329D3D-8219-8DE6-8A45-EE31945D804F}"/>
                    </a:ext>
                  </a:extLst>
                </p14:cNvPr>
                <p14:cNvContentPartPr/>
                <p14:nvPr/>
              </p14:nvContentPartPr>
              <p14:xfrm>
                <a:off x="4835151" y="2926839"/>
                <a:ext cx="246960" cy="1126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A329D3D-8219-8DE6-8A45-EE31945D804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826151" y="2917839"/>
                  <a:ext cx="2646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3687A8B-E982-FE5A-D59C-62BA803E234B}"/>
                    </a:ext>
                  </a:extLst>
                </p14:cNvPr>
                <p14:cNvContentPartPr/>
                <p14:nvPr/>
              </p14:nvContentPartPr>
              <p14:xfrm>
                <a:off x="5299191" y="2943399"/>
                <a:ext cx="169920" cy="16920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3687A8B-E982-FE5A-D59C-62BA803E234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290191" y="2934759"/>
                  <a:ext cx="1875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BEC9A97-74E7-DB84-F4AB-56210F51E305}"/>
                    </a:ext>
                  </a:extLst>
                </p14:cNvPr>
                <p14:cNvContentPartPr/>
                <p14:nvPr/>
              </p14:nvContentPartPr>
              <p14:xfrm>
                <a:off x="5409711" y="2928999"/>
                <a:ext cx="126720" cy="885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BEC9A97-74E7-DB84-F4AB-56210F51E30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00711" y="2920359"/>
                  <a:ext cx="14436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243D9CC-AF7C-64BD-50CA-E47D0A73A714}"/>
                    </a:ext>
                  </a:extLst>
                </p14:cNvPr>
                <p14:cNvContentPartPr/>
                <p14:nvPr/>
              </p14:nvContentPartPr>
              <p14:xfrm>
                <a:off x="5543991" y="2889759"/>
                <a:ext cx="88200" cy="568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243D9CC-AF7C-64BD-50CA-E47D0A73A71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534991" y="2880759"/>
                  <a:ext cx="1058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C2683DF-8220-8933-6A2D-676EC8E239F2}"/>
                    </a:ext>
                  </a:extLst>
                </p14:cNvPr>
                <p14:cNvContentPartPr/>
                <p14:nvPr/>
              </p14:nvContentPartPr>
              <p14:xfrm>
                <a:off x="5640111" y="2773479"/>
                <a:ext cx="153360" cy="1342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C2683DF-8220-8933-6A2D-676EC8E239F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631471" y="2764839"/>
                  <a:ext cx="1710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EFF04DD-6EA8-E7CF-7F34-13E4788FBB69}"/>
                    </a:ext>
                  </a:extLst>
                </p14:cNvPr>
                <p14:cNvContentPartPr/>
                <p14:nvPr/>
              </p14:nvContentPartPr>
              <p14:xfrm>
                <a:off x="5437431" y="3110799"/>
                <a:ext cx="114840" cy="17532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EFF04DD-6EA8-E7CF-7F34-13E4788FBB6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28431" y="3101799"/>
                  <a:ext cx="1324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3580124-CC3E-D146-BD38-3CE672CB4210}"/>
                    </a:ext>
                  </a:extLst>
                </p14:cNvPr>
                <p14:cNvContentPartPr/>
                <p14:nvPr/>
              </p14:nvContentPartPr>
              <p14:xfrm>
                <a:off x="5620311" y="3227799"/>
                <a:ext cx="137880" cy="705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3580124-CC3E-D146-BD38-3CE672CB421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611311" y="3219159"/>
                  <a:ext cx="155520" cy="8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769E1CF-43AD-1087-D656-75B2597A93D4}"/>
                  </a:ext>
                </a:extLst>
              </p14:cNvPr>
              <p14:cNvContentPartPr/>
              <p14:nvPr/>
            </p14:nvContentPartPr>
            <p14:xfrm>
              <a:off x="6409071" y="4095399"/>
              <a:ext cx="1789560" cy="579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769E1CF-43AD-1087-D656-75B2597A93D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400071" y="4086759"/>
                <a:ext cx="18072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F1678E5-B8D4-4E52-94F5-67EEB99E150E}"/>
                  </a:ext>
                </a:extLst>
              </p14:cNvPr>
              <p14:cNvContentPartPr/>
              <p14:nvPr/>
            </p14:nvContentPartPr>
            <p14:xfrm>
              <a:off x="7679511" y="4344519"/>
              <a:ext cx="392040" cy="2052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F1678E5-B8D4-4E52-94F5-67EEB99E150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670511" y="4335519"/>
                <a:ext cx="409680" cy="3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9ACE9A2D-3F7F-7D14-4E2A-CD02A176330F}"/>
              </a:ext>
            </a:extLst>
          </p:cNvPr>
          <p:cNvGrpSpPr/>
          <p:nvPr/>
        </p:nvGrpSpPr>
        <p:grpSpPr>
          <a:xfrm>
            <a:off x="5356791" y="4057599"/>
            <a:ext cx="1508040" cy="520920"/>
            <a:chOff x="5356791" y="4057599"/>
            <a:chExt cx="1508040" cy="520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96D1C72-44BB-2E67-69F7-D1289879C27F}"/>
                    </a:ext>
                  </a:extLst>
                </p14:cNvPr>
                <p14:cNvContentPartPr/>
                <p14:nvPr/>
              </p14:nvContentPartPr>
              <p14:xfrm>
                <a:off x="6271191" y="4435599"/>
                <a:ext cx="593640" cy="781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96D1C72-44BB-2E67-69F7-D1289879C27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262191" y="4426959"/>
                  <a:ext cx="61128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F311B5E-971C-0B4D-927E-D83CB4D0CAE8}"/>
                    </a:ext>
                  </a:extLst>
                </p14:cNvPr>
                <p14:cNvContentPartPr/>
                <p14:nvPr/>
              </p14:nvContentPartPr>
              <p14:xfrm>
                <a:off x="5996151" y="4398879"/>
                <a:ext cx="401040" cy="8712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F311B5E-971C-0B4D-927E-D83CB4D0CAE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987151" y="4389879"/>
                  <a:ext cx="4186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C7251EA-4B5B-2100-9EEA-772126C1F34C}"/>
                    </a:ext>
                  </a:extLst>
                </p14:cNvPr>
                <p14:cNvContentPartPr/>
                <p14:nvPr/>
              </p14:nvContentPartPr>
              <p14:xfrm>
                <a:off x="5356791" y="4325439"/>
                <a:ext cx="264960" cy="2530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C7251EA-4B5B-2100-9EEA-772126C1F34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48151" y="4316799"/>
                  <a:ext cx="2826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2C2BF12-6FFC-37E0-89CE-7472E6DBB952}"/>
                    </a:ext>
                  </a:extLst>
                </p14:cNvPr>
                <p14:cNvContentPartPr/>
                <p14:nvPr/>
              </p14:nvContentPartPr>
              <p14:xfrm>
                <a:off x="5513391" y="4330479"/>
                <a:ext cx="27360" cy="1152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2C2BF12-6FFC-37E0-89CE-7472E6DBB95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04391" y="4321839"/>
                  <a:ext cx="450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69120EF-12C5-0EC8-F1C7-B5C713D26006}"/>
                    </a:ext>
                  </a:extLst>
                </p14:cNvPr>
                <p14:cNvContentPartPr/>
                <p14:nvPr/>
              </p14:nvContentPartPr>
              <p14:xfrm>
                <a:off x="5658471" y="4318239"/>
                <a:ext cx="135000" cy="2034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69120EF-12C5-0EC8-F1C7-B5C713D2600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649831" y="4309599"/>
                  <a:ext cx="1526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AD8BC56-BFFE-30AB-4315-DCB5E258C24F}"/>
                    </a:ext>
                  </a:extLst>
                </p14:cNvPr>
                <p14:cNvContentPartPr/>
                <p14:nvPr/>
              </p14:nvContentPartPr>
              <p14:xfrm>
                <a:off x="5658471" y="4074159"/>
                <a:ext cx="274680" cy="2631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AD8BC56-BFFE-30AB-4315-DCB5E258C24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649831" y="4065519"/>
                  <a:ext cx="2923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55B9317-7E2B-2B91-7562-139773231E55}"/>
                    </a:ext>
                  </a:extLst>
                </p14:cNvPr>
                <p14:cNvContentPartPr/>
                <p14:nvPr/>
              </p14:nvContentPartPr>
              <p14:xfrm>
                <a:off x="5802471" y="4057599"/>
                <a:ext cx="121680" cy="1173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55B9317-7E2B-2B91-7562-139773231E5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793831" y="4048959"/>
                  <a:ext cx="139320" cy="13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A489457-4EBC-E8C4-A509-9ADA4D1A2759}"/>
                  </a:ext>
                </a:extLst>
              </p14:cNvPr>
              <p14:cNvContentPartPr/>
              <p14:nvPr/>
            </p14:nvContentPartPr>
            <p14:xfrm>
              <a:off x="8484111" y="4592199"/>
              <a:ext cx="129600" cy="428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A489457-4EBC-E8C4-A509-9ADA4D1A275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475111" y="4583559"/>
                <a:ext cx="147240" cy="6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07BE9C2E-6CBA-D084-5F3D-E94A296016B0}"/>
              </a:ext>
            </a:extLst>
          </p:cNvPr>
          <p:cNvGrpSpPr/>
          <p:nvPr/>
        </p:nvGrpSpPr>
        <p:grpSpPr>
          <a:xfrm>
            <a:off x="9926631" y="4401039"/>
            <a:ext cx="495000" cy="255960"/>
            <a:chOff x="9926631" y="4401039"/>
            <a:chExt cx="495000" cy="255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C790A99-C566-C2D7-7028-73E01AA87E27}"/>
                    </a:ext>
                  </a:extLst>
                </p14:cNvPr>
                <p14:cNvContentPartPr/>
                <p14:nvPr/>
              </p14:nvContentPartPr>
              <p14:xfrm>
                <a:off x="9926631" y="4431639"/>
                <a:ext cx="152280" cy="8064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C790A99-C566-C2D7-7028-73E01AA87E2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917991" y="4422639"/>
                  <a:ext cx="1699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A3CFDD3-1398-561B-7153-BED70116A979}"/>
                    </a:ext>
                  </a:extLst>
                </p14:cNvPr>
                <p14:cNvContentPartPr/>
                <p14:nvPr/>
              </p14:nvContentPartPr>
              <p14:xfrm>
                <a:off x="9947151" y="4489239"/>
                <a:ext cx="143640" cy="16776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A3CFDD3-1398-561B-7153-BED70116A97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938151" y="4480599"/>
                  <a:ext cx="1612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1066BB4-2500-B86C-AFA5-7B3E05E2D7F9}"/>
                    </a:ext>
                  </a:extLst>
                </p14:cNvPr>
                <p14:cNvContentPartPr/>
                <p14:nvPr/>
              </p14:nvContentPartPr>
              <p14:xfrm>
                <a:off x="10161711" y="4429479"/>
                <a:ext cx="89640" cy="11700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1066BB4-2500-B86C-AFA5-7B3E05E2D7F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153071" y="4420479"/>
                  <a:ext cx="1072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FF371DD-B937-287F-E17C-0EE120388711}"/>
                    </a:ext>
                  </a:extLst>
                </p14:cNvPr>
                <p14:cNvContentPartPr/>
                <p14:nvPr/>
              </p14:nvContentPartPr>
              <p14:xfrm>
                <a:off x="10303551" y="4401039"/>
                <a:ext cx="118080" cy="1094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FF371DD-B937-287F-E17C-0EE12038871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294551" y="4392399"/>
                  <a:ext cx="135720" cy="12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9F6866-4B79-FDA7-A126-41B7B71398AD}"/>
              </a:ext>
            </a:extLst>
          </p:cNvPr>
          <p:cNvGrpSpPr/>
          <p:nvPr/>
        </p:nvGrpSpPr>
        <p:grpSpPr>
          <a:xfrm>
            <a:off x="10796031" y="4103319"/>
            <a:ext cx="642600" cy="421200"/>
            <a:chOff x="10796031" y="4103319"/>
            <a:chExt cx="642600" cy="421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F6EEAD3-6B02-B79C-B991-19116C8EF165}"/>
                    </a:ext>
                  </a:extLst>
                </p14:cNvPr>
                <p14:cNvContentPartPr/>
                <p14:nvPr/>
              </p14:nvContentPartPr>
              <p14:xfrm>
                <a:off x="10796031" y="4245879"/>
                <a:ext cx="255600" cy="27864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F6EEAD3-6B02-B79C-B991-19116C8EF16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787391" y="4237239"/>
                  <a:ext cx="27324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C5A34D5-4CB8-1BF9-93D6-B84DF9A4B2EA}"/>
                    </a:ext>
                  </a:extLst>
                </p14:cNvPr>
                <p14:cNvContentPartPr/>
                <p14:nvPr/>
              </p14:nvContentPartPr>
              <p14:xfrm>
                <a:off x="10988991" y="4255239"/>
                <a:ext cx="35640" cy="93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C5A34D5-4CB8-1BF9-93D6-B84DF9A4B2E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980351" y="4246599"/>
                  <a:ext cx="532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683B64A-0940-B97E-0ACB-5DC8D80C909B}"/>
                    </a:ext>
                  </a:extLst>
                </p14:cNvPr>
                <p14:cNvContentPartPr/>
                <p14:nvPr/>
              </p14:nvContentPartPr>
              <p14:xfrm>
                <a:off x="11160711" y="4297719"/>
                <a:ext cx="1080" cy="28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683B64A-0940-B97E-0ACB-5DC8D80C909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152071" y="4288719"/>
                  <a:ext cx="18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8C9958D-D064-3AB6-0CA9-7DF24C4109C1}"/>
                    </a:ext>
                  </a:extLst>
                </p14:cNvPr>
                <p14:cNvContentPartPr/>
                <p14:nvPr/>
              </p14:nvContentPartPr>
              <p14:xfrm>
                <a:off x="11129751" y="4270719"/>
                <a:ext cx="98280" cy="21780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8C9958D-D064-3AB6-0CA9-7DF24C4109C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120751" y="4261719"/>
                  <a:ext cx="11592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5CDEF06-439F-CA9C-BA46-0D5FD95399C9}"/>
                    </a:ext>
                  </a:extLst>
                </p14:cNvPr>
                <p14:cNvContentPartPr/>
                <p14:nvPr/>
              </p14:nvContentPartPr>
              <p14:xfrm>
                <a:off x="11193111" y="4103319"/>
                <a:ext cx="216360" cy="2016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5CDEF06-439F-CA9C-BA46-0D5FD95399C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184471" y="4094679"/>
                  <a:ext cx="2340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9E51E17-29D4-7D14-1477-D5511EA2DCA1}"/>
                    </a:ext>
                  </a:extLst>
                </p14:cNvPr>
                <p14:cNvContentPartPr/>
                <p14:nvPr/>
              </p14:nvContentPartPr>
              <p14:xfrm>
                <a:off x="11330631" y="4155879"/>
                <a:ext cx="108000" cy="6516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9E51E17-29D4-7D14-1477-D5511EA2DCA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321991" y="4147239"/>
                  <a:ext cx="125640" cy="8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851278-BC28-C8EE-FA43-DB63F7227F28}"/>
              </a:ext>
            </a:extLst>
          </p:cNvPr>
          <p:cNvGrpSpPr/>
          <p:nvPr/>
        </p:nvGrpSpPr>
        <p:grpSpPr>
          <a:xfrm>
            <a:off x="11672631" y="3903879"/>
            <a:ext cx="499680" cy="268920"/>
            <a:chOff x="11672631" y="3903879"/>
            <a:chExt cx="499680" cy="268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E72C061-44E7-6F0A-7571-17EECDA91F06}"/>
                    </a:ext>
                  </a:extLst>
                </p14:cNvPr>
                <p14:cNvContentPartPr/>
                <p14:nvPr/>
              </p14:nvContentPartPr>
              <p14:xfrm>
                <a:off x="11672631" y="3903879"/>
                <a:ext cx="471600" cy="26892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E72C061-44E7-6F0A-7571-17EECDA91F0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663631" y="3895239"/>
                  <a:ext cx="4892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EB03C9E-C55F-04D6-1DE9-9C783B39C020}"/>
                    </a:ext>
                  </a:extLst>
                </p14:cNvPr>
                <p14:cNvContentPartPr/>
                <p14:nvPr/>
              </p14:nvContentPartPr>
              <p14:xfrm>
                <a:off x="12142071" y="3936999"/>
                <a:ext cx="30240" cy="1152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EB03C9E-C55F-04D6-1DE9-9C783B39C02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2133071" y="3928359"/>
                  <a:ext cx="47880" cy="2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42D18A78-1EB6-31D9-DDA7-259642675B2A}"/>
                  </a:ext>
                </a:extLst>
              </p14:cNvPr>
              <p14:cNvContentPartPr/>
              <p14:nvPr/>
            </p14:nvContentPartPr>
            <p14:xfrm>
              <a:off x="6321951" y="6587319"/>
              <a:ext cx="709200" cy="2340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42D18A78-1EB6-31D9-DDA7-259642675B2A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312951" y="6578679"/>
                <a:ext cx="72684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0C9C4145-8F87-7B63-E617-C237F289B69D}"/>
                  </a:ext>
                </a:extLst>
              </p14:cNvPr>
              <p14:cNvContentPartPr/>
              <p14:nvPr/>
            </p14:nvContentPartPr>
            <p14:xfrm>
              <a:off x="10284831" y="5514519"/>
              <a:ext cx="2001600" cy="116496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0C9C4145-8F87-7B63-E617-C237F289B69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0275831" y="5505879"/>
                <a:ext cx="2019240" cy="118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8B18C4E-BA7C-A38B-9E8D-86B2810D760E}"/>
              </a:ext>
            </a:extLst>
          </p:cNvPr>
          <p:cNvGrpSpPr/>
          <p:nvPr/>
        </p:nvGrpSpPr>
        <p:grpSpPr>
          <a:xfrm>
            <a:off x="10059831" y="4748439"/>
            <a:ext cx="2560680" cy="2343240"/>
            <a:chOff x="10059831" y="4748439"/>
            <a:chExt cx="2560680" cy="234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99FAE88-19EA-DD0C-5B13-FF5777D57337}"/>
                    </a:ext>
                  </a:extLst>
                </p14:cNvPr>
                <p14:cNvContentPartPr/>
                <p14:nvPr/>
              </p14:nvContentPartPr>
              <p14:xfrm>
                <a:off x="11442591" y="4873719"/>
                <a:ext cx="180000" cy="1591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99FAE88-19EA-DD0C-5B13-FF5777D5733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433591" y="4864719"/>
                  <a:ext cx="1976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FC49D96-4881-A539-3F69-7F210D07732F}"/>
                    </a:ext>
                  </a:extLst>
                </p14:cNvPr>
                <p14:cNvContentPartPr/>
                <p14:nvPr/>
              </p14:nvContentPartPr>
              <p14:xfrm>
                <a:off x="10059831" y="5782359"/>
                <a:ext cx="83160" cy="19152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FC49D96-4881-A539-3F69-7F210D07732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050831" y="5773719"/>
                  <a:ext cx="1008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870367B-12E3-B699-0015-46696D3819E6}"/>
                    </a:ext>
                  </a:extLst>
                </p14:cNvPr>
                <p14:cNvContentPartPr/>
                <p14:nvPr/>
              </p14:nvContentPartPr>
              <p14:xfrm>
                <a:off x="10184391" y="5746719"/>
                <a:ext cx="100800" cy="1396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870367B-12E3-B699-0015-46696D3819E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175751" y="5738079"/>
                  <a:ext cx="1184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35813A1-D657-2E91-03C4-E5130588D814}"/>
                    </a:ext>
                  </a:extLst>
                </p14:cNvPr>
                <p14:cNvContentPartPr/>
                <p14:nvPr/>
              </p14:nvContentPartPr>
              <p14:xfrm>
                <a:off x="10277631" y="5468079"/>
                <a:ext cx="78840" cy="16488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35813A1-D657-2E91-03C4-E5130588D81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268991" y="5459079"/>
                  <a:ext cx="964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1173ECE-AA81-68C5-B97D-820D37625FD9}"/>
                    </a:ext>
                  </a:extLst>
                </p14:cNvPr>
                <p14:cNvContentPartPr/>
                <p14:nvPr/>
              </p14:nvContentPartPr>
              <p14:xfrm>
                <a:off x="10229751" y="5472039"/>
                <a:ext cx="142560" cy="13068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1173ECE-AA81-68C5-B97D-820D37625FD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221111" y="5463039"/>
                  <a:ext cx="1602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97820A8-2937-AD84-B1FF-D8B4B10247B6}"/>
                    </a:ext>
                  </a:extLst>
                </p14:cNvPr>
                <p14:cNvContentPartPr/>
                <p14:nvPr/>
              </p14:nvContentPartPr>
              <p14:xfrm>
                <a:off x="10662111" y="5561679"/>
                <a:ext cx="36720" cy="1785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97820A8-2937-AD84-B1FF-D8B4B10247B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653111" y="5552679"/>
                  <a:ext cx="543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136134A-E193-CE52-3951-138507F89D20}"/>
                    </a:ext>
                  </a:extLst>
                </p14:cNvPr>
                <p14:cNvContentPartPr/>
                <p14:nvPr/>
              </p14:nvContentPartPr>
              <p14:xfrm>
                <a:off x="10619631" y="5632599"/>
                <a:ext cx="176760" cy="3276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136134A-E193-CE52-3951-138507F89D2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610991" y="5623959"/>
                  <a:ext cx="1944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35365FF-7443-2894-6634-F26AFEC2B334}"/>
                    </a:ext>
                  </a:extLst>
                </p14:cNvPr>
                <p14:cNvContentPartPr/>
                <p14:nvPr/>
              </p14:nvContentPartPr>
              <p14:xfrm>
                <a:off x="10934991" y="5356479"/>
                <a:ext cx="78840" cy="7884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35365FF-7443-2894-6634-F26AFEC2B33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926351" y="5347839"/>
                  <a:ext cx="9648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F621855-3608-51AB-1151-DA8846323B8A}"/>
                    </a:ext>
                  </a:extLst>
                </p14:cNvPr>
                <p14:cNvContentPartPr/>
                <p14:nvPr/>
              </p14:nvContentPartPr>
              <p14:xfrm>
                <a:off x="10923471" y="5424519"/>
                <a:ext cx="154440" cy="17424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F621855-3608-51AB-1151-DA8846323B8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914471" y="5415879"/>
                  <a:ext cx="1720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EB8E550-B52F-904C-2871-D549F534234A}"/>
                    </a:ext>
                  </a:extLst>
                </p14:cNvPr>
                <p14:cNvContentPartPr/>
                <p14:nvPr/>
              </p14:nvContentPartPr>
              <p14:xfrm>
                <a:off x="11240271" y="5272239"/>
                <a:ext cx="13320" cy="16812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EB8E550-B52F-904C-2871-D549F534234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231271" y="5263239"/>
                  <a:ext cx="309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74F0A41-85FB-5245-FA6B-11B2F1F733A1}"/>
                    </a:ext>
                  </a:extLst>
                </p14:cNvPr>
                <p14:cNvContentPartPr/>
                <p14:nvPr/>
              </p14:nvContentPartPr>
              <p14:xfrm>
                <a:off x="11163591" y="5207439"/>
                <a:ext cx="287280" cy="1342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74F0A41-85FB-5245-FA6B-11B2F1F733A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154951" y="5198799"/>
                  <a:ext cx="3049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52E53E0-B376-C817-8196-B4F9035A5592}"/>
                    </a:ext>
                  </a:extLst>
                </p14:cNvPr>
                <p14:cNvContentPartPr/>
                <p14:nvPr/>
              </p14:nvContentPartPr>
              <p14:xfrm>
                <a:off x="11462031" y="5131839"/>
                <a:ext cx="155520" cy="1090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52E53E0-B376-C817-8196-B4F9035A559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453031" y="5122839"/>
                  <a:ext cx="1731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B479502-6BA4-A779-9E83-221F66F24F83}"/>
                    </a:ext>
                  </a:extLst>
                </p14:cNvPr>
                <p14:cNvContentPartPr/>
                <p14:nvPr/>
              </p14:nvContentPartPr>
              <p14:xfrm>
                <a:off x="10351071" y="6445119"/>
                <a:ext cx="73440" cy="3744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B479502-6BA4-A779-9E83-221F66F24F8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342071" y="6436119"/>
                  <a:ext cx="910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59B5A48-7ACE-CDAD-9358-3F2EABEBEAA5}"/>
                    </a:ext>
                  </a:extLst>
                </p14:cNvPr>
                <p14:cNvContentPartPr/>
                <p14:nvPr/>
              </p14:nvContentPartPr>
              <p14:xfrm>
                <a:off x="10398591" y="6511359"/>
                <a:ext cx="63720" cy="4104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59B5A48-7ACE-CDAD-9358-3F2EABEBEAA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389591" y="6502719"/>
                  <a:ext cx="813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46B526B-9139-D8E7-2B06-3204DA164245}"/>
                    </a:ext>
                  </a:extLst>
                </p14:cNvPr>
                <p14:cNvContentPartPr/>
                <p14:nvPr/>
              </p14:nvContentPartPr>
              <p14:xfrm>
                <a:off x="10564911" y="6244959"/>
                <a:ext cx="120240" cy="6228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46B526B-9139-D8E7-2B06-3204DA16424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556271" y="6236319"/>
                  <a:ext cx="13788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90888F5-2518-30C4-038C-C3642F4D5B4C}"/>
                    </a:ext>
                  </a:extLst>
                </p14:cNvPr>
                <p14:cNvContentPartPr/>
                <p14:nvPr/>
              </p14:nvContentPartPr>
              <p14:xfrm>
                <a:off x="10556271" y="6314439"/>
                <a:ext cx="184680" cy="19332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90888F5-2518-30C4-038C-C3642F4D5B4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547271" y="6305439"/>
                  <a:ext cx="2023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7DCF883-BCC6-903F-E51C-CA90A8A0E4BC}"/>
                    </a:ext>
                  </a:extLst>
                </p14:cNvPr>
                <p14:cNvContentPartPr/>
                <p14:nvPr/>
              </p14:nvContentPartPr>
              <p14:xfrm>
                <a:off x="10793151" y="6207519"/>
                <a:ext cx="157320" cy="13752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7DCF883-BCC6-903F-E51C-CA90A8A0E4B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784511" y="6198519"/>
                  <a:ext cx="1749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881AE83-366E-C3CB-5393-CDB2A22E047A}"/>
                    </a:ext>
                  </a:extLst>
                </p14:cNvPr>
                <p14:cNvContentPartPr/>
                <p14:nvPr/>
              </p14:nvContentPartPr>
              <p14:xfrm>
                <a:off x="11009151" y="6105639"/>
                <a:ext cx="49320" cy="15084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881AE83-366E-C3CB-5393-CDB2A22E047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000151" y="6096639"/>
                  <a:ext cx="669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E95098B-D4DC-3993-D751-D3FDF1719F9B}"/>
                    </a:ext>
                  </a:extLst>
                </p14:cNvPr>
                <p14:cNvContentPartPr/>
                <p14:nvPr/>
              </p14:nvContentPartPr>
              <p14:xfrm>
                <a:off x="11092311" y="6081159"/>
                <a:ext cx="122040" cy="12564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E95098B-D4DC-3993-D751-D3FDF1719F9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083671" y="6072159"/>
                  <a:ext cx="1396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DC0FD95-9A6F-DDEB-2CB1-B9DE29E1FDCD}"/>
                    </a:ext>
                  </a:extLst>
                </p14:cNvPr>
                <p14:cNvContentPartPr/>
                <p14:nvPr/>
              </p14:nvContentPartPr>
              <p14:xfrm>
                <a:off x="11157111" y="5813679"/>
                <a:ext cx="106560" cy="1605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DC0FD95-9A6F-DDEB-2CB1-B9DE29E1FDC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148111" y="5805039"/>
                  <a:ext cx="1242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D1B6832-DDCF-8E63-D57E-BE2DB21BFF70}"/>
                    </a:ext>
                  </a:extLst>
                </p14:cNvPr>
                <p14:cNvContentPartPr/>
                <p14:nvPr/>
              </p14:nvContentPartPr>
              <p14:xfrm>
                <a:off x="11472111" y="5776599"/>
                <a:ext cx="280080" cy="25488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D1B6832-DDCF-8E63-D57E-BE2DB21BFF7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463471" y="5767599"/>
                  <a:ext cx="2977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0167AFD-6FD1-87D0-E63C-AB12A8AFFDD0}"/>
                    </a:ext>
                  </a:extLst>
                </p14:cNvPr>
                <p14:cNvContentPartPr/>
                <p14:nvPr/>
              </p14:nvContentPartPr>
              <p14:xfrm>
                <a:off x="11705391" y="5747439"/>
                <a:ext cx="3960" cy="612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0167AFD-6FD1-87D0-E63C-AB12A8AFFDD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1696751" y="5738799"/>
                  <a:ext cx="216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CB71BAC-D6EB-A05D-D6E7-9EEBB0BC30F5}"/>
                    </a:ext>
                  </a:extLst>
                </p14:cNvPr>
                <p14:cNvContentPartPr/>
                <p14:nvPr/>
              </p14:nvContentPartPr>
              <p14:xfrm>
                <a:off x="11787831" y="5601639"/>
                <a:ext cx="202680" cy="39096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CB71BAC-D6EB-A05D-D6E7-9EEBB0BC30F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1778831" y="5592639"/>
                  <a:ext cx="22032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289E3BE-18A0-E401-1CF0-77F33C7B2109}"/>
                    </a:ext>
                  </a:extLst>
                </p14:cNvPr>
                <p14:cNvContentPartPr/>
                <p14:nvPr/>
              </p14:nvContentPartPr>
              <p14:xfrm>
                <a:off x="10947231" y="6630879"/>
                <a:ext cx="163800" cy="24840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289E3BE-18A0-E401-1CF0-77F33C7B210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938591" y="6621879"/>
                  <a:ext cx="18144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BD68F0B-6CA1-A869-55E6-B77965460906}"/>
                    </a:ext>
                  </a:extLst>
                </p14:cNvPr>
                <p14:cNvContentPartPr/>
                <p14:nvPr/>
              </p14:nvContentPartPr>
              <p14:xfrm>
                <a:off x="10969191" y="6738519"/>
                <a:ext cx="98640" cy="5220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BD68F0B-6CA1-A869-55E6-B7796546090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960191" y="6729519"/>
                  <a:ext cx="1162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A37D130-332B-8D87-8EF7-250AAC45B17A}"/>
                    </a:ext>
                  </a:extLst>
                </p14:cNvPr>
                <p14:cNvContentPartPr/>
                <p14:nvPr/>
              </p14:nvContentPartPr>
              <p14:xfrm>
                <a:off x="11121831" y="6459519"/>
                <a:ext cx="243360" cy="29700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A37D130-332B-8D87-8EF7-250AAC45B17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1113191" y="6450879"/>
                  <a:ext cx="26100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C850CE2-1589-9D74-370F-A4BB37950013}"/>
                    </a:ext>
                  </a:extLst>
                </p14:cNvPr>
                <p14:cNvContentPartPr/>
                <p14:nvPr/>
              </p14:nvContentPartPr>
              <p14:xfrm>
                <a:off x="11360871" y="6549159"/>
                <a:ext cx="76680" cy="3168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C850CE2-1589-9D74-370F-A4BB3795001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351871" y="6540159"/>
                  <a:ext cx="943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2EC8EA1D-6E49-C58B-1CFE-7FC0E452E78D}"/>
                    </a:ext>
                  </a:extLst>
                </p14:cNvPr>
                <p14:cNvContentPartPr/>
                <p14:nvPr/>
              </p14:nvContentPartPr>
              <p14:xfrm>
                <a:off x="11412711" y="6331359"/>
                <a:ext cx="197640" cy="22248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2EC8EA1D-6E49-C58B-1CFE-7FC0E452E78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403711" y="6322719"/>
                  <a:ext cx="2152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6042EBC-9511-B87F-4C94-C67FEE6AA6F2}"/>
                    </a:ext>
                  </a:extLst>
                </p14:cNvPr>
                <p14:cNvContentPartPr/>
                <p14:nvPr/>
              </p14:nvContentPartPr>
              <p14:xfrm>
                <a:off x="11644191" y="6436839"/>
                <a:ext cx="70560" cy="6336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6042EBC-9511-B87F-4C94-C67FEE6AA6F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635551" y="6427839"/>
                  <a:ext cx="8820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968E8D4-4A55-F4AD-D10C-CA416426C285}"/>
                    </a:ext>
                  </a:extLst>
                </p14:cNvPr>
                <p14:cNvContentPartPr/>
                <p14:nvPr/>
              </p14:nvContentPartPr>
              <p14:xfrm>
                <a:off x="11736711" y="6268359"/>
                <a:ext cx="245880" cy="19476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968E8D4-4A55-F4AD-D10C-CA416426C28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1728071" y="6259359"/>
                  <a:ext cx="26352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465171AE-0450-71E6-9F8D-D986DEF837A3}"/>
                    </a:ext>
                  </a:extLst>
                </p14:cNvPr>
                <p14:cNvContentPartPr/>
                <p14:nvPr/>
              </p14:nvContentPartPr>
              <p14:xfrm>
                <a:off x="11276271" y="6842199"/>
                <a:ext cx="420120" cy="24948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465171AE-0450-71E6-9F8D-D986DEF837A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1267631" y="6833199"/>
                  <a:ext cx="43776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F62D4FF-82E7-7FBA-BA3B-35AB3100FC73}"/>
                    </a:ext>
                  </a:extLst>
                </p14:cNvPr>
                <p14:cNvContentPartPr/>
                <p14:nvPr/>
              </p14:nvContentPartPr>
              <p14:xfrm>
                <a:off x="11742471" y="6847239"/>
                <a:ext cx="38160" cy="1548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F62D4FF-82E7-7FBA-BA3B-35AB3100FC7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1733831" y="6838599"/>
                  <a:ext cx="558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E10F098-6731-798E-D252-927AB98EA5A7}"/>
                    </a:ext>
                  </a:extLst>
                </p14:cNvPr>
                <p14:cNvContentPartPr/>
                <p14:nvPr/>
              </p14:nvContentPartPr>
              <p14:xfrm>
                <a:off x="12179511" y="5030319"/>
                <a:ext cx="31680" cy="23832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E10F098-6731-798E-D252-927AB98EA5A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2170511" y="5021319"/>
                  <a:ext cx="493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A088584-9D71-77A3-D210-9D6AF3B70425}"/>
                    </a:ext>
                  </a:extLst>
                </p14:cNvPr>
                <p14:cNvContentPartPr/>
                <p14:nvPr/>
              </p14:nvContentPartPr>
              <p14:xfrm>
                <a:off x="12286071" y="4962999"/>
                <a:ext cx="109440" cy="24156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A088584-9D71-77A3-D210-9D6AF3B7042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2277431" y="4953999"/>
                  <a:ext cx="12708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70B6AC1-4AE2-7D5B-DC56-2D59CC234591}"/>
                    </a:ext>
                  </a:extLst>
                </p14:cNvPr>
                <p14:cNvContentPartPr/>
                <p14:nvPr/>
              </p14:nvContentPartPr>
              <p14:xfrm>
                <a:off x="12299031" y="4970199"/>
                <a:ext cx="136080" cy="24624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70B6AC1-4AE2-7D5B-DC56-2D59CC23459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2290391" y="4961199"/>
                  <a:ext cx="1537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D8AD5BC-1EAD-DD83-544D-A68D72A1E00D}"/>
                    </a:ext>
                  </a:extLst>
                </p14:cNvPr>
                <p14:cNvContentPartPr/>
                <p14:nvPr/>
              </p14:nvContentPartPr>
              <p14:xfrm>
                <a:off x="12426111" y="4748439"/>
                <a:ext cx="74880" cy="18468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D8AD5BC-1EAD-DD83-544D-A68D72A1E00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2417471" y="4739439"/>
                  <a:ext cx="925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AE7A6D9-B6CA-6006-0372-B6CE7E6C04E6}"/>
                    </a:ext>
                  </a:extLst>
                </p14:cNvPr>
                <p14:cNvContentPartPr/>
                <p14:nvPr/>
              </p14:nvContentPartPr>
              <p14:xfrm>
                <a:off x="12349071" y="5233359"/>
                <a:ext cx="234720" cy="14580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AE7A6D9-B6CA-6006-0372-B6CE7E6C04E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2340071" y="5224359"/>
                  <a:ext cx="2523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6150B7EF-218A-7414-9D84-28C543C385E9}"/>
                    </a:ext>
                  </a:extLst>
                </p14:cNvPr>
                <p14:cNvContentPartPr/>
                <p14:nvPr/>
              </p14:nvContentPartPr>
              <p14:xfrm>
                <a:off x="12467151" y="5324079"/>
                <a:ext cx="153360" cy="9216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6150B7EF-218A-7414-9D84-28C543C385E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2458151" y="5315079"/>
                  <a:ext cx="1710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20DEA77-EE49-CDE3-E635-C044BB2875FE}"/>
                    </a:ext>
                  </a:extLst>
                </p14:cNvPr>
                <p14:cNvContentPartPr/>
                <p14:nvPr/>
              </p14:nvContentPartPr>
              <p14:xfrm>
                <a:off x="10174671" y="5478159"/>
                <a:ext cx="2062800" cy="126252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20DEA77-EE49-CDE3-E635-C044BB2875F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165671" y="5469159"/>
                  <a:ext cx="2080440" cy="1280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49307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973BF3D-8C14-4EE5-AC5F-3BEB147E9E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146396"/>
              </p:ext>
            </p:extLst>
          </p:nvPr>
        </p:nvGraphicFramePr>
        <p:xfrm>
          <a:off x="4580391" y="376155"/>
          <a:ext cx="8395841" cy="2523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8266886" imgH="2485434" progId="MDLDrawOLE.MDLDrawObject.1">
                  <p:embed/>
                </p:oleObj>
              </mc:Choice>
              <mc:Fallback>
                <p:oleObj name="MDLDrawObject Class" r:id="rId2" imgW="8266886" imgH="2485434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973BF3D-8C14-4EE5-AC5F-3BEB147E9E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0391" y="376155"/>
                        <a:ext cx="8395841" cy="2523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5B5F5BC-A4B1-4CBD-ABCD-6E02A03C20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6759" y="3678528"/>
          <a:ext cx="7840561" cy="196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8448385" imgH="2133074" progId="MDLDrawOLE.MDLDrawObject.1">
                  <p:embed/>
                </p:oleObj>
              </mc:Choice>
              <mc:Fallback>
                <p:oleObj name="MDLDrawObject Class" r:id="rId4" imgW="8448385" imgH="2133074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5B5F5BC-A4B1-4CBD-ABCD-6E02A03C20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759" y="3678528"/>
                        <a:ext cx="7840561" cy="19601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5B874A2-D90C-43D8-AF17-1482F3B22B84}"/>
              </a:ext>
            </a:extLst>
          </p:cNvPr>
          <p:cNvSpPr/>
          <p:nvPr/>
        </p:nvSpPr>
        <p:spPr>
          <a:xfrm>
            <a:off x="162302" y="221193"/>
            <a:ext cx="4424779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Inhibition of HIV Protease (HIV Drugs):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31153" indent="-331153" algn="just">
              <a:buFont typeface="Symbol" panose="05050102010706020507" pitchFamily="18" charset="2"/>
              <a:buChar char=""/>
              <a:tabLst>
                <a:tab pos="-220768" algn="l"/>
              </a:tabLst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Most drugs are small peptide-like analogs with non-cleavable bonds that resemble peptide bonds.</a:t>
            </a:r>
          </a:p>
          <a:p>
            <a:pPr>
              <a:spcBef>
                <a:spcPts val="579"/>
              </a:spcBef>
            </a:pP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Where will they bind on the enzyme?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 will happen to them after they bind?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0E9B3C-FF4F-48CF-A575-93A5E1ED6271}"/>
              </a:ext>
            </a:extLst>
          </p:cNvPr>
          <p:cNvSpPr/>
          <p:nvPr/>
        </p:nvSpPr>
        <p:spPr>
          <a:xfrm>
            <a:off x="84353" y="4025695"/>
            <a:ext cx="43784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Drug Design: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Compounds A (Isobutyl) and B (cyclohexane) are candidates for HIV protease inhibitors.  Which of the two drugs will be more effective at inhibiting the wild-type protease?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781858-45D7-42BC-91D7-8DACEA56AB13}"/>
              </a:ext>
            </a:extLst>
          </p:cNvPr>
          <p:cNvSpPr/>
          <p:nvPr/>
        </p:nvSpPr>
        <p:spPr>
          <a:xfrm>
            <a:off x="57791" y="6055696"/>
            <a:ext cx="9342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Answer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: We will assume that these are competitive inhibitors. Therefore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we need to compare the K</a:t>
            </a:r>
            <a:r>
              <a:rPr lang="en-US" sz="18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values for each inhibitor binding to the protease.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4F3609-204B-4D9E-5888-4E7E3ECE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EFCD-E98A-4067-8583-C2A0FB5B718B}" type="datetime1">
              <a:rPr lang="en-US" smtClean="0"/>
              <a:t>9/14/2024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36407C-6FCD-9B92-FDAB-05D57727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173A77D-391B-0AFC-97D8-406C0B9C7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40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2BBD24B-85D9-8B1F-25D1-EB5B6747A3A8}"/>
                  </a:ext>
                </a:extLst>
              </p14:cNvPr>
              <p14:cNvContentPartPr/>
              <p14:nvPr/>
            </p14:nvContentPartPr>
            <p14:xfrm>
              <a:off x="5950624" y="314096"/>
              <a:ext cx="1147320" cy="354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2BBD24B-85D9-8B1F-25D1-EB5B6747A3A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41984" y="305456"/>
                <a:ext cx="1164960" cy="37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691119B4-818A-AF4C-AE4C-451248BC229F}"/>
              </a:ext>
            </a:extLst>
          </p:cNvPr>
          <p:cNvGrpSpPr/>
          <p:nvPr/>
        </p:nvGrpSpPr>
        <p:grpSpPr>
          <a:xfrm>
            <a:off x="4383904" y="1833656"/>
            <a:ext cx="1223280" cy="320400"/>
            <a:chOff x="4383904" y="1833656"/>
            <a:chExt cx="1223280" cy="320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63BCE8C-20D6-36AB-90DB-E6183B0B7DED}"/>
                    </a:ext>
                  </a:extLst>
                </p14:cNvPr>
                <p14:cNvContentPartPr/>
                <p14:nvPr/>
              </p14:nvContentPartPr>
              <p14:xfrm>
                <a:off x="5098144" y="1846256"/>
                <a:ext cx="509040" cy="280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63BCE8C-20D6-36AB-90DB-E6183B0B7DE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89504" y="1837256"/>
                  <a:ext cx="5266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DA22E4A-EFD4-5734-CAC8-BE9227156D42}"/>
                    </a:ext>
                  </a:extLst>
                </p14:cNvPr>
                <p14:cNvContentPartPr/>
                <p14:nvPr/>
              </p14:nvContentPartPr>
              <p14:xfrm>
                <a:off x="4383904" y="1941296"/>
                <a:ext cx="117720" cy="2127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DA22E4A-EFD4-5734-CAC8-BE9227156D4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74904" y="1932656"/>
                  <a:ext cx="135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EEBCE0E-B452-A9CB-F704-91FCF44E74B9}"/>
                    </a:ext>
                  </a:extLst>
                </p14:cNvPr>
                <p14:cNvContentPartPr/>
                <p14:nvPr/>
              </p14:nvContentPartPr>
              <p14:xfrm>
                <a:off x="4460584" y="1833656"/>
                <a:ext cx="397800" cy="2167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EEBCE0E-B452-A9CB-F704-91FCF44E74B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51944" y="1824656"/>
                  <a:ext cx="415440" cy="23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BC55267-BBFB-C850-4519-8811A775C509}"/>
                  </a:ext>
                </a:extLst>
              </p14:cNvPr>
              <p14:cNvContentPartPr/>
              <p14:nvPr/>
            </p14:nvContentPartPr>
            <p14:xfrm>
              <a:off x="5327464" y="741776"/>
              <a:ext cx="658080" cy="810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BC55267-BBFB-C850-4519-8811A775C50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18464" y="732776"/>
                <a:ext cx="675720" cy="8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EB20572-1C02-8064-0322-9B3B45D70237}"/>
                  </a:ext>
                </a:extLst>
              </p14:cNvPr>
              <p14:cNvContentPartPr/>
              <p14:nvPr/>
            </p14:nvContentPartPr>
            <p14:xfrm>
              <a:off x="10485184" y="287456"/>
              <a:ext cx="1155600" cy="438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EB20572-1C02-8064-0322-9B3B45D7023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476184" y="278816"/>
                <a:ext cx="1173240" cy="45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8B0FF1A-1DDF-D503-FA30-83524540752D}"/>
              </a:ext>
            </a:extLst>
          </p:cNvPr>
          <p:cNvGrpSpPr/>
          <p:nvPr/>
        </p:nvGrpSpPr>
        <p:grpSpPr>
          <a:xfrm>
            <a:off x="8846104" y="1805576"/>
            <a:ext cx="1674720" cy="663480"/>
            <a:chOff x="8846104" y="1805576"/>
            <a:chExt cx="1674720" cy="663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8183D78-B3CF-86DE-9262-65127B80484C}"/>
                    </a:ext>
                  </a:extLst>
                </p14:cNvPr>
                <p14:cNvContentPartPr/>
                <p14:nvPr/>
              </p14:nvContentPartPr>
              <p14:xfrm>
                <a:off x="10120144" y="1900616"/>
                <a:ext cx="400680" cy="1440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8183D78-B3CF-86DE-9262-65127B80484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111504" y="1891616"/>
                  <a:ext cx="4183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AEF3019-D144-A564-6B38-45268734D23E}"/>
                    </a:ext>
                  </a:extLst>
                </p14:cNvPr>
                <p14:cNvContentPartPr/>
                <p14:nvPr/>
              </p14:nvContentPartPr>
              <p14:xfrm>
                <a:off x="8846104" y="2238656"/>
                <a:ext cx="303480" cy="2304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AEF3019-D144-A564-6B38-45268734D23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837104" y="2230016"/>
                  <a:ext cx="3211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A470C71-73D5-A099-9170-BCE6EDF5BFA4}"/>
                    </a:ext>
                  </a:extLst>
                </p14:cNvPr>
                <p14:cNvContentPartPr/>
                <p14:nvPr/>
              </p14:nvContentPartPr>
              <p14:xfrm>
                <a:off x="9159664" y="2041376"/>
                <a:ext cx="252000" cy="2145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A470C71-73D5-A099-9170-BCE6EDF5BFA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150664" y="2032376"/>
                  <a:ext cx="2696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DAE7EA-D1E2-2290-D0AE-EFC634BC2391}"/>
                    </a:ext>
                  </a:extLst>
                </p14:cNvPr>
                <p14:cNvContentPartPr/>
                <p14:nvPr/>
              </p14:nvContentPartPr>
              <p14:xfrm>
                <a:off x="9364144" y="1931576"/>
                <a:ext cx="293760" cy="2012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DAE7EA-D1E2-2290-D0AE-EFC634BC239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355144" y="1922936"/>
                  <a:ext cx="3114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8A0273C-EDB5-5C0E-6D08-FACE1E06D736}"/>
                    </a:ext>
                  </a:extLst>
                </p14:cNvPr>
                <p14:cNvContentPartPr/>
                <p14:nvPr/>
              </p14:nvContentPartPr>
              <p14:xfrm>
                <a:off x="9620104" y="1914656"/>
                <a:ext cx="130680" cy="1386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8A0273C-EDB5-5C0E-6D08-FACE1E06D73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611464" y="1906016"/>
                  <a:ext cx="1483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9D575E2-B7A7-CDB5-E2AB-3F0AA317AC9D}"/>
                    </a:ext>
                  </a:extLst>
                </p14:cNvPr>
                <p14:cNvContentPartPr/>
                <p14:nvPr/>
              </p14:nvContentPartPr>
              <p14:xfrm>
                <a:off x="9768064" y="1805576"/>
                <a:ext cx="275760" cy="1864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9D575E2-B7A7-CDB5-E2AB-3F0AA317AC9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759424" y="1796936"/>
                  <a:ext cx="29340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454EF1-DA86-3F3B-F9A3-79AC37D103F1}"/>
              </a:ext>
            </a:extLst>
          </p:cNvPr>
          <p:cNvGrpSpPr/>
          <p:nvPr/>
        </p:nvGrpSpPr>
        <p:grpSpPr>
          <a:xfrm>
            <a:off x="9411664" y="491936"/>
            <a:ext cx="1258920" cy="1077840"/>
            <a:chOff x="9411664" y="491936"/>
            <a:chExt cx="1258920" cy="1077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229B63F-233D-3A9B-CA1C-2243DDB9946A}"/>
                    </a:ext>
                  </a:extLst>
                </p14:cNvPr>
                <p14:cNvContentPartPr/>
                <p14:nvPr/>
              </p14:nvContentPartPr>
              <p14:xfrm>
                <a:off x="10035184" y="761936"/>
                <a:ext cx="635400" cy="8078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229B63F-233D-3A9B-CA1C-2243DDB9946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026544" y="752936"/>
                  <a:ext cx="653040" cy="82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3B52554-7FA0-5706-1B41-58F687AB01B1}"/>
                    </a:ext>
                  </a:extLst>
                </p14:cNvPr>
                <p14:cNvContentPartPr/>
                <p14:nvPr/>
              </p14:nvContentPartPr>
              <p14:xfrm>
                <a:off x="9966064" y="757976"/>
                <a:ext cx="311040" cy="6174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3B52554-7FA0-5706-1B41-58F687AB01B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957064" y="748976"/>
                  <a:ext cx="328680" cy="63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58B4D65-1F25-A352-61AA-C8AD0D6907C9}"/>
                    </a:ext>
                  </a:extLst>
                </p14:cNvPr>
                <p14:cNvContentPartPr/>
                <p14:nvPr/>
              </p14:nvContentPartPr>
              <p14:xfrm>
                <a:off x="9411664" y="662576"/>
                <a:ext cx="164880" cy="1339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58B4D65-1F25-A352-61AA-C8AD0D6907C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403024" y="653936"/>
                  <a:ext cx="1825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9719234-1E3C-7082-8BC3-B8CB4A6DF27E}"/>
                    </a:ext>
                  </a:extLst>
                </p14:cNvPr>
                <p14:cNvContentPartPr/>
                <p14:nvPr/>
              </p14:nvContentPartPr>
              <p14:xfrm>
                <a:off x="9563224" y="622616"/>
                <a:ext cx="78120" cy="73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9719234-1E3C-7082-8BC3-B8CB4A6DF27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554224" y="613976"/>
                  <a:ext cx="957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C721C11-A747-8677-C06D-3AACB4253E5D}"/>
                    </a:ext>
                  </a:extLst>
                </p14:cNvPr>
                <p14:cNvContentPartPr/>
                <p14:nvPr/>
              </p14:nvContentPartPr>
              <p14:xfrm>
                <a:off x="9697144" y="491936"/>
                <a:ext cx="165960" cy="112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C721C11-A747-8677-C06D-3AACB4253E5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688504" y="483296"/>
                  <a:ext cx="183600" cy="13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105BD8-78FE-655E-B91D-D0EFBFE5BC31}"/>
              </a:ext>
            </a:extLst>
          </p:cNvPr>
          <p:cNvGrpSpPr/>
          <p:nvPr/>
        </p:nvGrpSpPr>
        <p:grpSpPr>
          <a:xfrm>
            <a:off x="1437304" y="1866056"/>
            <a:ext cx="959760" cy="335520"/>
            <a:chOff x="1437304" y="1866056"/>
            <a:chExt cx="959760" cy="335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1EBDB8C-4200-094C-EAFC-29A7388AB050}"/>
                    </a:ext>
                  </a:extLst>
                </p14:cNvPr>
                <p14:cNvContentPartPr/>
                <p14:nvPr/>
              </p14:nvContentPartPr>
              <p14:xfrm>
                <a:off x="1437304" y="1970456"/>
                <a:ext cx="212040" cy="2311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1EBDB8C-4200-094C-EAFC-29A7388AB05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428664" y="1961456"/>
                  <a:ext cx="2296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24B0B69-2645-6515-ED6D-D59DB6854FA2}"/>
                    </a:ext>
                  </a:extLst>
                </p14:cNvPr>
                <p14:cNvContentPartPr/>
                <p14:nvPr/>
              </p14:nvContentPartPr>
              <p14:xfrm>
                <a:off x="1486264" y="2103656"/>
                <a:ext cx="145440" cy="630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24B0B69-2645-6515-ED6D-D59DB6854FA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477264" y="2094656"/>
                  <a:ext cx="16308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8023D58-397D-60F4-1F3F-B6E07980D0DC}"/>
                    </a:ext>
                  </a:extLst>
                </p14:cNvPr>
                <p14:cNvContentPartPr/>
                <p14:nvPr/>
              </p14:nvContentPartPr>
              <p14:xfrm>
                <a:off x="1745104" y="1866056"/>
                <a:ext cx="304920" cy="2772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8023D58-397D-60F4-1F3F-B6E07980D0D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736464" y="1857056"/>
                  <a:ext cx="32256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04989FB-E847-D6FE-0025-80BC2EBB747D}"/>
                    </a:ext>
                  </a:extLst>
                </p14:cNvPr>
                <p14:cNvContentPartPr/>
                <p14:nvPr/>
              </p14:nvContentPartPr>
              <p14:xfrm>
                <a:off x="2029504" y="1948496"/>
                <a:ext cx="37800" cy="2088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04989FB-E847-D6FE-0025-80BC2EBB747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020504" y="1939496"/>
                  <a:ext cx="554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7139D8F-0454-7D7F-DB77-45D10A15A3FF}"/>
                    </a:ext>
                  </a:extLst>
                </p14:cNvPr>
                <p14:cNvContentPartPr/>
                <p14:nvPr/>
              </p14:nvContentPartPr>
              <p14:xfrm>
                <a:off x="2105824" y="1930496"/>
                <a:ext cx="291240" cy="1220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7139D8F-0454-7D7F-DB77-45D10A15A3F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097184" y="1921856"/>
                  <a:ext cx="308880" cy="13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F9976A-8BA2-5072-FB69-270BE01D8A08}"/>
              </a:ext>
            </a:extLst>
          </p:cNvPr>
          <p:cNvGrpSpPr/>
          <p:nvPr/>
        </p:nvGrpSpPr>
        <p:grpSpPr>
          <a:xfrm>
            <a:off x="2672104" y="1903496"/>
            <a:ext cx="621720" cy="263160"/>
            <a:chOff x="2672104" y="1903496"/>
            <a:chExt cx="621720" cy="26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853FD08-3D25-A5C1-F8B1-0DC24245BB66}"/>
                    </a:ext>
                  </a:extLst>
                </p14:cNvPr>
                <p14:cNvContentPartPr/>
                <p14:nvPr/>
              </p14:nvContentPartPr>
              <p14:xfrm>
                <a:off x="2672104" y="1971896"/>
                <a:ext cx="110880" cy="1756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853FD08-3D25-A5C1-F8B1-0DC24245BB6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663104" y="1962896"/>
                  <a:ext cx="1285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EB43E21-83F0-B92B-9BA5-4D24D4F28715}"/>
                    </a:ext>
                  </a:extLst>
                </p14:cNvPr>
                <p14:cNvContentPartPr/>
                <p14:nvPr/>
              </p14:nvContentPartPr>
              <p14:xfrm>
                <a:off x="2778304" y="2030936"/>
                <a:ext cx="45360" cy="932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EB43E21-83F0-B92B-9BA5-4D24D4F2871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769664" y="2022296"/>
                  <a:ext cx="630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E282D30-7182-C3DB-2F86-E8E31FD057CD}"/>
                    </a:ext>
                  </a:extLst>
                </p14:cNvPr>
                <p14:cNvContentPartPr/>
                <p14:nvPr/>
              </p14:nvContentPartPr>
              <p14:xfrm>
                <a:off x="2784424" y="1903496"/>
                <a:ext cx="166680" cy="1911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E282D30-7182-C3DB-2F86-E8E31FD057C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775424" y="1894856"/>
                  <a:ext cx="18432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FB83D71-8151-BFFC-C317-98A2045F6F3B}"/>
                    </a:ext>
                  </a:extLst>
                </p14:cNvPr>
                <p14:cNvContentPartPr/>
                <p14:nvPr/>
              </p14:nvContentPartPr>
              <p14:xfrm>
                <a:off x="2845264" y="1971896"/>
                <a:ext cx="279000" cy="1627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FB83D71-8151-BFFC-C317-98A2045F6F3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836264" y="1962896"/>
                  <a:ext cx="29664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546275D-F15B-1851-C3D9-D43F912159ED}"/>
                    </a:ext>
                  </a:extLst>
                </p14:cNvPr>
                <p14:cNvContentPartPr/>
                <p14:nvPr/>
              </p14:nvContentPartPr>
              <p14:xfrm>
                <a:off x="3288064" y="2108336"/>
                <a:ext cx="5760" cy="583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546275D-F15B-1851-C3D9-D43F912159E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79064" y="2099336"/>
                  <a:ext cx="23400" cy="7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3486F96-1754-D131-347D-83D106E61632}"/>
                  </a:ext>
                </a:extLst>
              </p14:cNvPr>
              <p14:cNvContentPartPr/>
              <p14:nvPr/>
            </p14:nvContentPartPr>
            <p14:xfrm>
              <a:off x="1504624" y="3331616"/>
              <a:ext cx="386640" cy="2350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3486F96-1754-D131-347D-83D106E6163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95984" y="3322976"/>
                <a:ext cx="404280" cy="25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9D69C786-A4CE-BC97-4666-D16B475E0C9D}"/>
              </a:ext>
            </a:extLst>
          </p:cNvPr>
          <p:cNvGrpSpPr/>
          <p:nvPr/>
        </p:nvGrpSpPr>
        <p:grpSpPr>
          <a:xfrm>
            <a:off x="2274304" y="2961536"/>
            <a:ext cx="2552400" cy="961560"/>
            <a:chOff x="2274304" y="2961536"/>
            <a:chExt cx="2552400" cy="961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CF4FF7C-7B9B-B44C-B72D-84448BDE1B84}"/>
                    </a:ext>
                  </a:extLst>
                </p14:cNvPr>
                <p14:cNvContentPartPr/>
                <p14:nvPr/>
              </p14:nvContentPartPr>
              <p14:xfrm>
                <a:off x="2274304" y="3160616"/>
                <a:ext cx="428040" cy="3222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CF4FF7C-7B9B-B44C-B72D-84448BDE1B8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265304" y="3151976"/>
                  <a:ext cx="44568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3E6E82F-505B-9D8D-1BBA-C268181D7F70}"/>
                    </a:ext>
                  </a:extLst>
                </p14:cNvPr>
                <p14:cNvContentPartPr/>
                <p14:nvPr/>
              </p14:nvContentPartPr>
              <p14:xfrm>
                <a:off x="2689024" y="3104096"/>
                <a:ext cx="284400" cy="2390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3E6E82F-505B-9D8D-1BBA-C268181D7F7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680024" y="3095096"/>
                  <a:ext cx="30204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DCD15DE-98E3-D2BD-BE54-AC79B620EAD1}"/>
                    </a:ext>
                  </a:extLst>
                </p14:cNvPr>
                <p14:cNvContentPartPr/>
                <p14:nvPr/>
              </p14:nvContentPartPr>
              <p14:xfrm>
                <a:off x="3048664" y="2961896"/>
                <a:ext cx="336240" cy="3027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DCD15DE-98E3-D2BD-BE54-AC79B620EAD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039664" y="2952896"/>
                  <a:ext cx="35388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4214F98-678F-489E-E5A1-1F7AB44FC259}"/>
                    </a:ext>
                  </a:extLst>
                </p14:cNvPr>
                <p14:cNvContentPartPr/>
                <p14:nvPr/>
              </p14:nvContentPartPr>
              <p14:xfrm>
                <a:off x="3013744" y="3747056"/>
                <a:ext cx="189360" cy="1760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4214F98-678F-489E-E5A1-1F7AB44FC25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005104" y="3738056"/>
                  <a:ext cx="207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0582A29-CDBD-C178-A1EC-84A21DC266FB}"/>
                    </a:ext>
                  </a:extLst>
                </p14:cNvPr>
                <p14:cNvContentPartPr/>
                <p14:nvPr/>
              </p14:nvContentPartPr>
              <p14:xfrm>
                <a:off x="3212104" y="3649856"/>
                <a:ext cx="344160" cy="1879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0582A29-CDBD-C178-A1EC-84A21DC266F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203464" y="3641216"/>
                  <a:ext cx="36180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F417131-ACFA-290D-1782-159C224865A9}"/>
                    </a:ext>
                  </a:extLst>
                </p14:cNvPr>
                <p14:cNvContentPartPr/>
                <p14:nvPr/>
              </p14:nvContentPartPr>
              <p14:xfrm>
                <a:off x="3811864" y="3431336"/>
                <a:ext cx="99000" cy="1256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F417131-ACFA-290D-1782-159C224865A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803224" y="3422336"/>
                  <a:ext cx="11664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5BA7CE0-845C-D69E-0ABA-F71593A8EEE8}"/>
                    </a:ext>
                  </a:extLst>
                </p14:cNvPr>
                <p14:cNvContentPartPr/>
                <p14:nvPr/>
              </p14:nvContentPartPr>
              <p14:xfrm>
                <a:off x="3982144" y="3300656"/>
                <a:ext cx="136800" cy="1342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5BA7CE0-845C-D69E-0ABA-F71593A8EEE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973504" y="3292016"/>
                  <a:ext cx="1544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792B2FD-D1F4-A469-819B-4BBF0ABAF3D8}"/>
                    </a:ext>
                  </a:extLst>
                </p14:cNvPr>
                <p14:cNvContentPartPr/>
                <p14:nvPr/>
              </p14:nvContentPartPr>
              <p14:xfrm>
                <a:off x="4171864" y="2961536"/>
                <a:ext cx="405360" cy="3556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792B2FD-D1F4-A469-819B-4BBF0ABAF3D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162864" y="2952536"/>
                  <a:ext cx="42300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BFDD9AB-AA7D-7567-01FA-D5C6648A815A}"/>
                    </a:ext>
                  </a:extLst>
                </p14:cNvPr>
                <p14:cNvContentPartPr/>
                <p14:nvPr/>
              </p14:nvContentPartPr>
              <p14:xfrm>
                <a:off x="4817704" y="2995016"/>
                <a:ext cx="9000" cy="180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BFDD9AB-AA7D-7567-01FA-D5C6648A815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809064" y="2986376"/>
                  <a:ext cx="26640" cy="3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A1156BD-D1D6-2F7C-17F6-21B3A19C597E}"/>
                  </a:ext>
                </a:extLst>
              </p14:cNvPr>
              <p14:cNvContentPartPr/>
              <p14:nvPr/>
            </p14:nvContentPartPr>
            <p14:xfrm>
              <a:off x="4546624" y="3599456"/>
              <a:ext cx="433080" cy="4726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A1156BD-D1D6-2F7C-17F6-21B3A19C597E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537624" y="3590456"/>
                <a:ext cx="45072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AB3F5AD-A763-5EE2-328E-33F599B96BAA}"/>
                  </a:ext>
                </a:extLst>
              </p14:cNvPr>
              <p14:cNvContentPartPr/>
              <p14:nvPr/>
            </p14:nvContentPartPr>
            <p14:xfrm>
              <a:off x="8863384" y="3617096"/>
              <a:ext cx="423360" cy="45360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AB3F5AD-A763-5EE2-328E-33F599B96BA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854384" y="3608456"/>
                <a:ext cx="44100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705586F-CE73-9DB3-FB0F-7FC813CECCDE}"/>
                  </a:ext>
                </a:extLst>
              </p14:cNvPr>
              <p14:cNvContentPartPr/>
              <p14:nvPr/>
            </p14:nvContentPartPr>
            <p14:xfrm>
              <a:off x="5581624" y="3955496"/>
              <a:ext cx="599040" cy="4993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705586F-CE73-9DB3-FB0F-7FC813CECCD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572984" y="3946496"/>
                <a:ext cx="61668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467376E-C3F7-ABFC-713F-1919E8736AE6}"/>
                  </a:ext>
                </a:extLst>
              </p14:cNvPr>
              <p14:cNvContentPartPr/>
              <p14:nvPr/>
            </p14:nvContentPartPr>
            <p14:xfrm>
              <a:off x="9826384" y="3880976"/>
              <a:ext cx="587880" cy="5756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467376E-C3F7-ABFC-713F-1919E8736AE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9817744" y="3872336"/>
                <a:ext cx="605520" cy="59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87DD1CA-466E-1F88-FCBA-73CADFE8B36D}"/>
                  </a:ext>
                </a:extLst>
              </p14:cNvPr>
              <p14:cNvContentPartPr/>
              <p14:nvPr/>
            </p14:nvContentPartPr>
            <p14:xfrm>
              <a:off x="5400904" y="4463456"/>
              <a:ext cx="617760" cy="56520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87DD1CA-466E-1F88-FCBA-73CADFE8B36D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392264" y="4454816"/>
                <a:ext cx="635400" cy="58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0161F56-545A-6A65-9AB4-5CF0D9F88E21}"/>
                  </a:ext>
                </a:extLst>
              </p14:cNvPr>
              <p14:cNvContentPartPr/>
              <p14:nvPr/>
            </p14:nvContentPartPr>
            <p14:xfrm>
              <a:off x="10029784" y="4533296"/>
              <a:ext cx="717120" cy="53712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0161F56-545A-6A65-9AB4-5CF0D9F88E2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0020784" y="4524656"/>
                <a:ext cx="73476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EBE2554-F2BD-A054-C5B6-BC277BDE628E}"/>
                  </a:ext>
                </a:extLst>
              </p14:cNvPr>
              <p14:cNvContentPartPr/>
              <p14:nvPr/>
            </p14:nvContentPartPr>
            <p14:xfrm>
              <a:off x="4739944" y="3920936"/>
              <a:ext cx="175320" cy="2080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EBE2554-F2BD-A054-C5B6-BC277BDE628E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730944" y="3912296"/>
                <a:ext cx="19296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008D0BE-F770-6288-0DA3-1044A6E2E4ED}"/>
                  </a:ext>
                </a:extLst>
              </p14:cNvPr>
              <p14:cNvContentPartPr/>
              <p14:nvPr/>
            </p14:nvContentPartPr>
            <p14:xfrm>
              <a:off x="9174424" y="3917696"/>
              <a:ext cx="162000" cy="13104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008D0BE-F770-6288-0DA3-1044A6E2E4ED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9165424" y="3909056"/>
                <a:ext cx="17964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A33F47E-19CF-5021-0074-C8D55884EDF5}"/>
                  </a:ext>
                </a:extLst>
              </p14:cNvPr>
              <p14:cNvContentPartPr/>
              <p14:nvPr/>
            </p14:nvContentPartPr>
            <p14:xfrm>
              <a:off x="10411024" y="6193976"/>
              <a:ext cx="164520" cy="23004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A33F47E-19CF-5021-0074-C8D55884EDF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0402384" y="6185336"/>
                <a:ext cx="18216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73FA1B1-17B0-1C8D-F82E-064980D7DCD1}"/>
                  </a:ext>
                </a:extLst>
              </p14:cNvPr>
              <p14:cNvContentPartPr/>
              <p14:nvPr/>
            </p14:nvContentPartPr>
            <p14:xfrm>
              <a:off x="10490584" y="6036296"/>
              <a:ext cx="204120" cy="2800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73FA1B1-17B0-1C8D-F82E-064980D7DCD1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0481584" y="6027296"/>
                <a:ext cx="22176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ED4CFAE-8DD3-7C8B-6017-7C7FEA3DDD79}"/>
                  </a:ext>
                </a:extLst>
              </p14:cNvPr>
              <p14:cNvContentPartPr/>
              <p14:nvPr/>
            </p14:nvContentPartPr>
            <p14:xfrm>
              <a:off x="10758784" y="6145736"/>
              <a:ext cx="62280" cy="1152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ED4CFAE-8DD3-7C8B-6017-7C7FEA3DDD79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0750144" y="6137096"/>
                <a:ext cx="7992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4EBB215-9D98-0F3D-2B07-0C9F1ED7FAEB}"/>
                  </a:ext>
                </a:extLst>
              </p14:cNvPr>
              <p14:cNvContentPartPr/>
              <p14:nvPr/>
            </p14:nvContentPartPr>
            <p14:xfrm>
              <a:off x="10649344" y="6089576"/>
              <a:ext cx="234720" cy="2642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4EBB215-9D98-0F3D-2B07-0C9F1ED7FAE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10640704" y="6080936"/>
                <a:ext cx="252360" cy="28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BDF8F6FC-7007-9301-792B-55B60EFC536A}"/>
              </a:ext>
            </a:extLst>
          </p:cNvPr>
          <p:cNvGrpSpPr/>
          <p:nvPr/>
        </p:nvGrpSpPr>
        <p:grpSpPr>
          <a:xfrm>
            <a:off x="11149744" y="5035856"/>
            <a:ext cx="1472040" cy="1314720"/>
            <a:chOff x="11149744" y="5035856"/>
            <a:chExt cx="1472040" cy="1314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85C4351-2B27-DB4E-7121-46402683FE55}"/>
                    </a:ext>
                  </a:extLst>
                </p14:cNvPr>
                <p14:cNvContentPartPr/>
                <p14:nvPr/>
              </p14:nvContentPartPr>
              <p14:xfrm>
                <a:off x="11149744" y="6229616"/>
                <a:ext cx="43920" cy="1209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85C4351-2B27-DB4E-7121-46402683FE5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140744" y="6220616"/>
                  <a:ext cx="615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826C82E-6D70-38B2-0F89-90FA74C49015}"/>
                    </a:ext>
                  </a:extLst>
                </p14:cNvPr>
                <p14:cNvContentPartPr/>
                <p14:nvPr/>
              </p14:nvContentPartPr>
              <p14:xfrm>
                <a:off x="11380144" y="5738576"/>
                <a:ext cx="222480" cy="4104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826C82E-6D70-38B2-0F89-90FA74C4901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371504" y="5729936"/>
                  <a:ext cx="24012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385212C-FBC6-A2BF-F0B9-E15200BE58BD}"/>
                    </a:ext>
                  </a:extLst>
                </p14:cNvPr>
                <p14:cNvContentPartPr/>
                <p14:nvPr/>
              </p14:nvContentPartPr>
              <p14:xfrm>
                <a:off x="11638624" y="5672696"/>
                <a:ext cx="134280" cy="1825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385212C-FBC6-A2BF-F0B9-E15200BE58B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629984" y="5663696"/>
                  <a:ext cx="15192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C273151-610D-60B9-9C5A-DDA83CC0EA6C}"/>
                    </a:ext>
                  </a:extLst>
                </p14:cNvPr>
                <p14:cNvContentPartPr/>
                <p14:nvPr/>
              </p14:nvContentPartPr>
              <p14:xfrm>
                <a:off x="11802784" y="5466776"/>
                <a:ext cx="252360" cy="2408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C273151-610D-60B9-9C5A-DDA83CC0EA6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794144" y="5457776"/>
                  <a:ext cx="27000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E35ADAC-FB14-20FB-97CF-3F249C319552}"/>
                    </a:ext>
                  </a:extLst>
                </p14:cNvPr>
                <p14:cNvContentPartPr/>
                <p14:nvPr/>
              </p14:nvContentPartPr>
              <p14:xfrm>
                <a:off x="12224704" y="5142776"/>
                <a:ext cx="97200" cy="2037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E35ADAC-FB14-20FB-97CF-3F249C31955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2216064" y="5133776"/>
                  <a:ext cx="1148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52C455F-F156-DF70-A78B-D324EEFB5044}"/>
                    </a:ext>
                  </a:extLst>
                </p14:cNvPr>
                <p14:cNvContentPartPr/>
                <p14:nvPr/>
              </p14:nvContentPartPr>
              <p14:xfrm>
                <a:off x="12301024" y="5059616"/>
                <a:ext cx="123480" cy="2170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52C455F-F156-DF70-A78B-D324EEFB504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2292024" y="5050616"/>
                  <a:ext cx="1411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326C0BF-553E-C49D-9516-47F8B5A444B6}"/>
                    </a:ext>
                  </a:extLst>
                </p14:cNvPr>
                <p14:cNvContentPartPr/>
                <p14:nvPr/>
              </p14:nvContentPartPr>
              <p14:xfrm>
                <a:off x="12464464" y="5035856"/>
                <a:ext cx="121680" cy="1864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326C0BF-553E-C49D-9516-47F8B5A444B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2455464" y="5026856"/>
                  <a:ext cx="1393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D0E9498-0B2C-3EC2-DFA5-B1EAC3910115}"/>
                    </a:ext>
                  </a:extLst>
                </p14:cNvPr>
                <p14:cNvContentPartPr/>
                <p14:nvPr/>
              </p14:nvContentPartPr>
              <p14:xfrm>
                <a:off x="12530344" y="5175536"/>
                <a:ext cx="91440" cy="1026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D0E9498-0B2C-3EC2-DFA5-B1EAC391011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2521344" y="5166896"/>
                  <a:ext cx="109080" cy="120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4623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ED7C21-2B42-4E6C-B468-56D49E33B40A}"/>
              </a:ext>
            </a:extLst>
          </p:cNvPr>
          <p:cNvSpPr/>
          <p:nvPr/>
        </p:nvSpPr>
        <p:spPr>
          <a:xfrm>
            <a:off x="36740" y="0"/>
            <a:ext cx="59096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615" indent="-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Measuring K</a:t>
            </a:r>
            <a:r>
              <a:rPr lang="en-US" sz="18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for both Drugs: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a) Acquire velocity versus substrate, no inhibitor.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230" indent="-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b) Acquire velocity versus substrate, fixed inhibitor.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230" indent="-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Analysis: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29845" indent="-176615"/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) Plot velocity versus [S]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29845" indent="-176615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ii) Obtain α from the observed Km values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B340C0-B511-4213-B3AB-1E29D479EBE3}"/>
              </a:ext>
            </a:extLst>
          </p:cNvPr>
          <p:cNvSpPr/>
          <p:nvPr/>
        </p:nvSpPr>
        <p:spPr>
          <a:xfrm>
            <a:off x="298585" y="5196821"/>
            <a:ext cx="4107215" cy="330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154" indent="-176615" algn="just"/>
            <a:r>
              <a:rPr lang="en-US" sz="1545" dirty="0">
                <a:latin typeface="Arial" panose="020B0604020202020204" pitchFamily="34" charset="0"/>
                <a:ea typeface="Times New Roman" panose="02020603050405020304" pitchFamily="18" charset="0"/>
              </a:rPr>
              <a:t>The units of velocity are </a:t>
            </a:r>
            <a:r>
              <a:rPr lang="en-US" sz="154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sz="1545" dirty="0">
                <a:latin typeface="Arial" panose="020B0604020202020204" pitchFamily="34" charset="0"/>
                <a:ea typeface="Times New Roman" panose="02020603050405020304" pitchFamily="18" charset="0"/>
              </a:rPr>
              <a:t>moles product/sec.</a:t>
            </a:r>
            <a:endParaRPr lang="en-US" sz="1159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D3800F-189C-4617-9C6E-0115F6AC2831}"/>
              </a:ext>
            </a:extLst>
          </p:cNvPr>
          <p:cNvSpPr/>
          <p:nvPr/>
        </p:nvSpPr>
        <p:spPr>
          <a:xfrm>
            <a:off x="173462" y="5913437"/>
            <a:ext cx="5658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Once the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values are found, we can calculate the K</a:t>
            </a:r>
            <a:r>
              <a:rPr lang="en-US" sz="18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for each inhibitor using the formula: 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K</a:t>
            </a:r>
            <a:r>
              <a:rPr lang="en-US" sz="1800" b="1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=[I]/(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-1).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188E6A8-36EB-33E8-657C-D6E97EE29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277806"/>
              </p:ext>
            </p:extLst>
          </p:nvPr>
        </p:nvGraphicFramePr>
        <p:xfrm>
          <a:off x="6059274" y="4898826"/>
          <a:ext cx="6605007" cy="1861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252">
                  <a:extLst>
                    <a:ext uri="{9D8B030D-6E8A-4147-A177-3AD203B41FA5}">
                      <a16:colId xmlns:a16="http://schemas.microsoft.com/office/drawing/2014/main" val="4283808386"/>
                    </a:ext>
                  </a:extLst>
                </a:gridCol>
                <a:gridCol w="969633">
                  <a:extLst>
                    <a:ext uri="{9D8B030D-6E8A-4147-A177-3AD203B41FA5}">
                      <a16:colId xmlns:a16="http://schemas.microsoft.com/office/drawing/2014/main" val="1339333815"/>
                    </a:ext>
                  </a:extLst>
                </a:gridCol>
                <a:gridCol w="1363379">
                  <a:extLst>
                    <a:ext uri="{9D8B030D-6E8A-4147-A177-3AD203B41FA5}">
                      <a16:colId xmlns:a16="http://schemas.microsoft.com/office/drawing/2014/main" val="3248800729"/>
                    </a:ext>
                  </a:extLst>
                </a:gridCol>
                <a:gridCol w="2620743">
                  <a:extLst>
                    <a:ext uri="{9D8B030D-6E8A-4147-A177-3AD203B41FA5}">
                      <a16:colId xmlns:a16="http://schemas.microsoft.com/office/drawing/2014/main" val="1641789672"/>
                    </a:ext>
                  </a:extLst>
                </a:gridCol>
              </a:tblGrid>
              <a:tr h="394935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Data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Km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Alpha (</a:t>
                      </a:r>
                      <a:r>
                        <a:rPr lang="en-US" sz="1900" dirty="0" err="1"/>
                        <a:t>K</a:t>
                      </a:r>
                      <a:r>
                        <a:rPr lang="en-US" sz="1900" baseline="-25000" dirty="0" err="1"/>
                        <a:t>M</a:t>
                      </a:r>
                      <a:r>
                        <a:rPr lang="en-US" sz="1900" baseline="30000" dirty="0" err="1"/>
                        <a:t>obs</a:t>
                      </a:r>
                      <a:r>
                        <a:rPr lang="en-US" sz="1900" dirty="0"/>
                        <a:t>/K</a:t>
                      </a:r>
                      <a:r>
                        <a:rPr lang="en-US" sz="1900" baseline="-25000" dirty="0"/>
                        <a:t>M</a:t>
                      </a:r>
                      <a:r>
                        <a:rPr lang="en-US" sz="1900" dirty="0"/>
                        <a:t>)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n-US" sz="1900" baseline="-25000" dirty="0"/>
                        <a:t>I</a:t>
                      </a:r>
                      <a:r>
                        <a:rPr lang="en-US" sz="1900" dirty="0"/>
                        <a:t> =[I]/(</a:t>
                      </a:r>
                      <a:r>
                        <a:rPr lang="el-GR" sz="1900" dirty="0"/>
                        <a:t>α</a:t>
                      </a:r>
                      <a:r>
                        <a:rPr lang="en-US" sz="1900" dirty="0"/>
                        <a:t>-1)</a:t>
                      </a:r>
                    </a:p>
                    <a:p>
                      <a:r>
                        <a:rPr lang="en-US" sz="1900" dirty="0"/>
                        <a:t>([I]= 10 </a:t>
                      </a:r>
                      <a:r>
                        <a:rPr lang="en-US" sz="1900" dirty="0" err="1"/>
                        <a:t>nM</a:t>
                      </a:r>
                      <a:r>
                        <a:rPr lang="en-US" sz="1900" dirty="0"/>
                        <a:t>)</a:t>
                      </a: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1359170507"/>
                  </a:ext>
                </a:extLst>
              </a:tr>
              <a:tr h="394935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n-US" sz="1900" dirty="0" err="1"/>
                        <a:t>Inh</a:t>
                      </a:r>
                      <a:endParaRPr lang="en-US" sz="1900" dirty="0"/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1178318081"/>
                  </a:ext>
                </a:extLst>
              </a:tr>
              <a:tr h="394935">
                <a:tc>
                  <a:txBody>
                    <a:bodyPr/>
                    <a:lstStyle/>
                    <a:p>
                      <a:r>
                        <a:rPr lang="en-US" sz="1900" dirty="0" err="1">
                          <a:latin typeface="Arial" panose="020B0604020202020204" pitchFamily="34" charset="0"/>
                        </a:rPr>
                        <a:t>Inh</a:t>
                      </a:r>
                      <a:r>
                        <a:rPr lang="en-US" sz="1900" dirty="0"/>
                        <a:t> A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n-US" sz="1900" baseline="-25000" dirty="0"/>
                        <a:t>I</a:t>
                      </a:r>
                      <a:r>
                        <a:rPr lang="en-US" sz="1900" dirty="0"/>
                        <a:t> = 10/(2-1) = 10 </a:t>
                      </a:r>
                      <a:r>
                        <a:rPr lang="en-US" sz="1900" dirty="0" err="1"/>
                        <a:t>nM</a:t>
                      </a:r>
                      <a:endParaRPr lang="en-US" sz="1900" dirty="0"/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1500078057"/>
                  </a:ext>
                </a:extLst>
              </a:tr>
              <a:tr h="394935">
                <a:tc>
                  <a:txBody>
                    <a:bodyPr/>
                    <a:lstStyle/>
                    <a:p>
                      <a:r>
                        <a:rPr lang="en-US" sz="1900" dirty="0" err="1">
                          <a:latin typeface="Arial" panose="020B0604020202020204" pitchFamily="34" charset="0"/>
                        </a:rPr>
                        <a:t>Inh</a:t>
                      </a:r>
                      <a:r>
                        <a:rPr lang="en-US" sz="1900" dirty="0"/>
                        <a:t> B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10.8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n-US" sz="1900" baseline="-25000" dirty="0"/>
                        <a:t>I</a:t>
                      </a:r>
                      <a:r>
                        <a:rPr lang="en-US" sz="1900" dirty="0"/>
                        <a:t> = 10/(10.8-1)=1.1 </a:t>
                      </a:r>
                      <a:r>
                        <a:rPr lang="en-US" sz="1900" dirty="0" err="1"/>
                        <a:t>nM</a:t>
                      </a:r>
                      <a:endParaRPr lang="en-US" sz="1900" dirty="0"/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688439840"/>
                  </a:ext>
                </a:extLst>
              </a:tr>
            </a:tbl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317CA08-18A5-38B9-3626-601D18D5B4DB}"/>
              </a:ext>
            </a:extLst>
          </p:cNvPr>
          <p:cNvGraphicFramePr>
            <a:graphicFrameLocks/>
          </p:cNvGraphicFramePr>
          <p:nvPr/>
        </p:nvGraphicFramePr>
        <p:xfrm>
          <a:off x="5599420" y="109857"/>
          <a:ext cx="6897836" cy="4446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E2FDEA8-07ED-BBE1-3D4E-83B187164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906370"/>
              </p:ext>
            </p:extLst>
          </p:nvPr>
        </p:nvGraphicFramePr>
        <p:xfrm>
          <a:off x="918522" y="1987082"/>
          <a:ext cx="3039496" cy="3197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9874">
                  <a:extLst>
                    <a:ext uri="{9D8B030D-6E8A-4147-A177-3AD203B41FA5}">
                      <a16:colId xmlns:a16="http://schemas.microsoft.com/office/drawing/2014/main" val="176441568"/>
                    </a:ext>
                  </a:extLst>
                </a:gridCol>
                <a:gridCol w="759874">
                  <a:extLst>
                    <a:ext uri="{9D8B030D-6E8A-4147-A177-3AD203B41FA5}">
                      <a16:colId xmlns:a16="http://schemas.microsoft.com/office/drawing/2014/main" val="4244248624"/>
                    </a:ext>
                  </a:extLst>
                </a:gridCol>
                <a:gridCol w="759874">
                  <a:extLst>
                    <a:ext uri="{9D8B030D-6E8A-4147-A177-3AD203B41FA5}">
                      <a16:colId xmlns:a16="http://schemas.microsoft.com/office/drawing/2014/main" val="430734984"/>
                    </a:ext>
                  </a:extLst>
                </a:gridCol>
                <a:gridCol w="759874">
                  <a:extLst>
                    <a:ext uri="{9D8B030D-6E8A-4147-A177-3AD203B41FA5}">
                      <a16:colId xmlns:a16="http://schemas.microsoft.com/office/drawing/2014/main" val="4209929610"/>
                    </a:ext>
                  </a:extLst>
                </a:gridCol>
              </a:tblGrid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effectLst/>
                          <a:latin typeface="Arial" panose="020B0604020202020204" pitchFamily="34" charset="0"/>
                        </a:rPr>
                        <a:t>[S]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effectLst/>
                          <a:latin typeface="Arial" panose="020B0604020202020204" pitchFamily="34" charset="0"/>
                        </a:rPr>
                        <a:t>no </a:t>
                      </a:r>
                      <a:r>
                        <a:rPr lang="en-US" sz="1700" b="1" u="none" strike="noStrike" dirty="0" err="1">
                          <a:effectLst/>
                        </a:rPr>
                        <a:t>inh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250027821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1828035948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2108121796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29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1734198576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38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23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2937780714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44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29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87923623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33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1015733598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67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1752826798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20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80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67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27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764864440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89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80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42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799745652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60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92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86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52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2248836454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95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91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Arial" panose="020B0604020202020204" pitchFamily="34" charset="0"/>
                        </a:rPr>
                        <a:t>65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63" marR="6763" marT="6763" marB="0" anchor="b"/>
                </a:tc>
                <a:extLst>
                  <a:ext uri="{0D108BD9-81ED-4DB2-BD59-A6C34878D82A}">
                    <a16:rowId xmlns:a16="http://schemas.microsoft.com/office/drawing/2014/main" val="3603721326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591A5E-A017-EA7F-B5EC-F8FCB12B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4ED6-B5E1-4B4D-BA99-34F731F5C7C6}" type="datetime1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D81F3-8204-4DC0-D7ED-C8C628B82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7C124A-A7DF-9F05-7B0A-B586474A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CA27F4-3B63-AAD5-2298-16CD36D0A58F}"/>
              </a:ext>
            </a:extLst>
          </p:cNvPr>
          <p:cNvGrpSpPr/>
          <p:nvPr/>
        </p:nvGrpSpPr>
        <p:grpSpPr>
          <a:xfrm>
            <a:off x="6969424" y="162620"/>
            <a:ext cx="895320" cy="767520"/>
            <a:chOff x="6969424" y="162620"/>
            <a:chExt cx="895320" cy="767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715D986-74B8-1B0A-2BEF-E0DB444E1718}"/>
                    </a:ext>
                  </a:extLst>
                </p14:cNvPr>
                <p14:cNvContentPartPr/>
                <p14:nvPr/>
              </p14:nvContentPartPr>
              <p14:xfrm>
                <a:off x="7352824" y="644300"/>
                <a:ext cx="30240" cy="2718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715D986-74B8-1B0A-2BEF-E0DB444E171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43824" y="635300"/>
                  <a:ext cx="4788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D643F9E-B86F-8003-2BE2-5C20C3D9FA8F}"/>
                    </a:ext>
                  </a:extLst>
                </p14:cNvPr>
                <p14:cNvContentPartPr/>
                <p14:nvPr/>
              </p14:nvContentPartPr>
              <p14:xfrm>
                <a:off x="7340584" y="841580"/>
                <a:ext cx="72000" cy="885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D643F9E-B86F-8003-2BE2-5C20C3D9FA8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31944" y="832940"/>
                  <a:ext cx="8964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A526163-0B22-84CC-85D7-4A562D4C44E8}"/>
                    </a:ext>
                  </a:extLst>
                </p14:cNvPr>
                <p14:cNvContentPartPr/>
                <p14:nvPr/>
              </p14:nvContentPartPr>
              <p14:xfrm>
                <a:off x="6969424" y="530180"/>
                <a:ext cx="92160" cy="1191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A526163-0B22-84CC-85D7-4A562D4C44E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60424" y="521540"/>
                  <a:ext cx="1098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E22A8D6-3918-A919-C272-08CFA24D2C9B}"/>
                    </a:ext>
                  </a:extLst>
                </p14:cNvPr>
                <p14:cNvContentPartPr/>
                <p14:nvPr/>
              </p14:nvContentPartPr>
              <p14:xfrm>
                <a:off x="6977344" y="533420"/>
                <a:ext cx="126360" cy="122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E22A8D6-3918-A919-C272-08CFA24D2C9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68344" y="524780"/>
                  <a:ext cx="1440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4B9A7EA-E886-3A72-AE00-5D4058B1F757}"/>
                    </a:ext>
                  </a:extLst>
                </p14:cNvPr>
                <p14:cNvContentPartPr/>
                <p14:nvPr/>
              </p14:nvContentPartPr>
              <p14:xfrm>
                <a:off x="7028104" y="413540"/>
                <a:ext cx="200880" cy="1317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4B9A7EA-E886-3A72-AE00-5D4058B1F75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19104" y="404540"/>
                  <a:ext cx="21852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F044F90-082C-AA7F-EF40-BEF080A5AA3A}"/>
                    </a:ext>
                  </a:extLst>
                </p14:cNvPr>
                <p14:cNvContentPartPr/>
                <p14:nvPr/>
              </p14:nvContentPartPr>
              <p14:xfrm>
                <a:off x="7383064" y="289340"/>
                <a:ext cx="116280" cy="1382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F044F90-082C-AA7F-EF40-BEF080A5AA3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74424" y="280340"/>
                  <a:ext cx="1339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F581D8-01F3-346C-C7B8-615456599EB0}"/>
                    </a:ext>
                  </a:extLst>
                </p14:cNvPr>
                <p14:cNvContentPartPr/>
                <p14:nvPr/>
              </p14:nvContentPartPr>
              <p14:xfrm>
                <a:off x="7520584" y="299780"/>
                <a:ext cx="92880" cy="892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F581D8-01F3-346C-C7B8-615456599EB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511584" y="291140"/>
                  <a:ext cx="1105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4900984-B110-41BC-3F9C-E39D0F5CA6DC}"/>
                    </a:ext>
                  </a:extLst>
                </p14:cNvPr>
                <p14:cNvContentPartPr/>
                <p14:nvPr/>
              </p14:nvContentPartPr>
              <p14:xfrm>
                <a:off x="7595824" y="162620"/>
                <a:ext cx="268920" cy="1501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4900984-B110-41BC-3F9C-E39D0F5CA6D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586824" y="153620"/>
                  <a:ext cx="286560" cy="16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358D8D-6606-F6EA-5A91-837C64FA53C3}"/>
              </a:ext>
            </a:extLst>
          </p:cNvPr>
          <p:cNvGrpSpPr/>
          <p:nvPr/>
        </p:nvGrpSpPr>
        <p:grpSpPr>
          <a:xfrm>
            <a:off x="7867624" y="1204100"/>
            <a:ext cx="401400" cy="232200"/>
            <a:chOff x="7867624" y="1204100"/>
            <a:chExt cx="401400" cy="232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E0E508B-F919-59E0-9F4A-307CA0A3B6E0}"/>
                    </a:ext>
                  </a:extLst>
                </p14:cNvPr>
                <p14:cNvContentPartPr/>
                <p14:nvPr/>
              </p14:nvContentPartPr>
              <p14:xfrm>
                <a:off x="7867624" y="1204100"/>
                <a:ext cx="148680" cy="1328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E0E508B-F919-59E0-9F4A-307CA0A3B6E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858624" y="1195460"/>
                  <a:ext cx="1663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E333A43-BD6C-A793-32F1-2FA07693B0E5}"/>
                    </a:ext>
                  </a:extLst>
                </p14:cNvPr>
                <p14:cNvContentPartPr/>
                <p14:nvPr/>
              </p14:nvContentPartPr>
              <p14:xfrm>
                <a:off x="8120704" y="1274300"/>
                <a:ext cx="148320" cy="1620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E333A43-BD6C-A793-32F1-2FA07693B0E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112064" y="1265300"/>
                  <a:ext cx="16596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415D408-A1C1-1A51-9ADE-A05B9469D951}"/>
                    </a:ext>
                  </a:extLst>
                </p14:cNvPr>
                <p14:cNvContentPartPr/>
                <p14:nvPr/>
              </p14:nvContentPartPr>
              <p14:xfrm>
                <a:off x="8166424" y="1361060"/>
                <a:ext cx="96120" cy="504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415D408-A1C1-1A51-9ADE-A05B9469D95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157784" y="1352420"/>
                  <a:ext cx="113760" cy="6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7A9D995-446B-0F06-BC09-7CF7198AB8CA}"/>
                  </a:ext>
                </a:extLst>
              </p14:cNvPr>
              <p14:cNvContentPartPr/>
              <p14:nvPr/>
            </p14:nvContentPartPr>
            <p14:xfrm>
              <a:off x="9507784" y="2432420"/>
              <a:ext cx="203760" cy="1389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7A9D995-446B-0F06-BC09-7CF7198AB8C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498784" y="2423420"/>
                <a:ext cx="2214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13C0310-D490-8D39-A2D2-BC2DC8BE635A}"/>
                  </a:ext>
                </a:extLst>
              </p14:cNvPr>
              <p14:cNvContentPartPr/>
              <p14:nvPr/>
            </p14:nvContentPartPr>
            <p14:xfrm>
              <a:off x="5942344" y="81260"/>
              <a:ext cx="336600" cy="267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13C0310-D490-8D39-A2D2-BC2DC8BE635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33344" y="72620"/>
                <a:ext cx="35424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2703151-FEF5-D2F6-08B0-1273564472B7}"/>
                  </a:ext>
                </a:extLst>
              </p14:cNvPr>
              <p14:cNvContentPartPr/>
              <p14:nvPr/>
            </p14:nvContentPartPr>
            <p14:xfrm>
              <a:off x="12265024" y="237140"/>
              <a:ext cx="152640" cy="55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2703151-FEF5-D2F6-08B0-1273564472B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2256024" y="228140"/>
                <a:ext cx="170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4F14C3B-C319-E72C-7B2C-A0ED1D42CE4B}"/>
                  </a:ext>
                </a:extLst>
              </p14:cNvPr>
              <p14:cNvContentPartPr/>
              <p14:nvPr/>
            </p14:nvContentPartPr>
            <p14:xfrm>
              <a:off x="5993824" y="1752380"/>
              <a:ext cx="274680" cy="2516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4F14C3B-C319-E72C-7B2C-A0ED1D42CE4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985184" y="1743740"/>
                <a:ext cx="29232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21DCEE-A582-57E0-9A4B-44E92C7653CE}"/>
                  </a:ext>
                </a:extLst>
              </p14:cNvPr>
              <p14:cNvContentPartPr/>
              <p14:nvPr/>
            </p14:nvContentPartPr>
            <p14:xfrm>
              <a:off x="6444904" y="3558140"/>
              <a:ext cx="232200" cy="255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21DCEE-A582-57E0-9A4B-44E92C7653C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36264" y="3549500"/>
                <a:ext cx="24984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B425BFF-FA2D-F390-535A-EC54827FD771}"/>
                  </a:ext>
                </a:extLst>
              </p14:cNvPr>
              <p14:cNvContentPartPr/>
              <p14:nvPr/>
            </p14:nvContentPartPr>
            <p14:xfrm>
              <a:off x="7650544" y="5580980"/>
              <a:ext cx="473040" cy="3657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B425BFF-FA2D-F390-535A-EC54827FD77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41904" y="5571980"/>
                <a:ext cx="49068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2B1869A-A1CD-888E-DB96-9274F8015B68}"/>
                  </a:ext>
                </a:extLst>
              </p14:cNvPr>
              <p14:cNvContentPartPr/>
              <p14:nvPr/>
            </p14:nvContentPartPr>
            <p14:xfrm>
              <a:off x="6806344" y="3545540"/>
              <a:ext cx="248040" cy="2534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2B1869A-A1CD-888E-DB96-9274F8015B6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797344" y="3536540"/>
                <a:ext cx="26568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9917F46-B5A9-1554-CF44-DA8D8081C9EC}"/>
                  </a:ext>
                </a:extLst>
              </p14:cNvPr>
              <p14:cNvContentPartPr/>
              <p14:nvPr/>
            </p14:nvContentPartPr>
            <p14:xfrm>
              <a:off x="7738744" y="6003260"/>
              <a:ext cx="424080" cy="3265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9917F46-B5A9-1554-CF44-DA8D8081C9E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29744" y="5994620"/>
                <a:ext cx="441720" cy="34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943ED006-9770-E7D4-51B0-6FB9765C0958}"/>
              </a:ext>
            </a:extLst>
          </p:cNvPr>
          <p:cNvGrpSpPr/>
          <p:nvPr/>
        </p:nvGrpSpPr>
        <p:grpSpPr>
          <a:xfrm>
            <a:off x="6250864" y="1850660"/>
            <a:ext cx="689760" cy="75240"/>
            <a:chOff x="6250864" y="1850660"/>
            <a:chExt cx="689760" cy="75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9550E02-FCD7-559F-EE03-C040A5E841AC}"/>
                    </a:ext>
                  </a:extLst>
                </p14:cNvPr>
                <p14:cNvContentPartPr/>
                <p14:nvPr/>
              </p14:nvContentPartPr>
              <p14:xfrm>
                <a:off x="6250864" y="1892780"/>
                <a:ext cx="369000" cy="331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9550E02-FCD7-559F-EE03-C040A5E841A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242224" y="1883780"/>
                  <a:ext cx="3866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4D58E58-F085-F57F-4472-280B6F3A5AFB}"/>
                    </a:ext>
                  </a:extLst>
                </p14:cNvPr>
                <p14:cNvContentPartPr/>
                <p14:nvPr/>
              </p14:nvContentPartPr>
              <p14:xfrm>
                <a:off x="6630664" y="1881260"/>
                <a:ext cx="19440" cy="385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4D58E58-F085-F57F-4472-280B6F3A5AF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622024" y="1872260"/>
                  <a:ext cx="370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8D0935B-8EA7-2960-0231-BE149897E1C5}"/>
                    </a:ext>
                  </a:extLst>
                </p14:cNvPr>
                <p14:cNvContentPartPr/>
                <p14:nvPr/>
              </p14:nvContentPartPr>
              <p14:xfrm>
                <a:off x="6921904" y="1873700"/>
                <a:ext cx="7920" cy="392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8D0935B-8EA7-2960-0231-BE149897E1C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12904" y="1865060"/>
                  <a:ext cx="255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B747ED8-697E-910F-3D8E-114BDDE339E7}"/>
                    </a:ext>
                  </a:extLst>
                </p14:cNvPr>
                <p14:cNvContentPartPr/>
                <p14:nvPr/>
              </p14:nvContentPartPr>
              <p14:xfrm>
                <a:off x="6915784" y="1873340"/>
                <a:ext cx="12960" cy="255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B747ED8-697E-910F-3D8E-114BDDE339E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907144" y="1864340"/>
                  <a:ext cx="306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F5B4476-FFC8-9362-820B-B993C744B8D6}"/>
                    </a:ext>
                  </a:extLst>
                </p14:cNvPr>
                <p14:cNvContentPartPr/>
                <p14:nvPr/>
              </p14:nvContentPartPr>
              <p14:xfrm>
                <a:off x="6898144" y="1850660"/>
                <a:ext cx="42480" cy="633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F5B4476-FFC8-9362-820B-B993C744B8D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889504" y="1842020"/>
                  <a:ext cx="601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2DDD64A-721E-353F-6811-891516146E3F}"/>
                    </a:ext>
                  </a:extLst>
                </p14:cNvPr>
                <p14:cNvContentPartPr/>
                <p14:nvPr/>
              </p14:nvContentPartPr>
              <p14:xfrm>
                <a:off x="6760264" y="1853900"/>
                <a:ext cx="104040" cy="486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2DDD64A-721E-353F-6811-891516146E3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751264" y="1845260"/>
                  <a:ext cx="121680" cy="6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CF204C4-C701-BC5F-EBE4-05C437489150}"/>
                  </a:ext>
                </a:extLst>
              </p14:cNvPr>
              <p14:cNvContentPartPr/>
              <p14:nvPr/>
            </p14:nvContentPartPr>
            <p14:xfrm>
              <a:off x="7127824" y="1872620"/>
              <a:ext cx="93240" cy="129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CF204C4-C701-BC5F-EBE4-05C43748915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118824" y="1863620"/>
                <a:ext cx="110880" cy="3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67859001-9786-E832-7904-1C9F99249F41}"/>
              </a:ext>
            </a:extLst>
          </p:cNvPr>
          <p:cNvGrpSpPr/>
          <p:nvPr/>
        </p:nvGrpSpPr>
        <p:grpSpPr>
          <a:xfrm>
            <a:off x="7509064" y="1824380"/>
            <a:ext cx="1064880" cy="66240"/>
            <a:chOff x="7509064" y="1824380"/>
            <a:chExt cx="1064880" cy="66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9C7A4FA-0C29-8C7C-9F3A-B69EE7DD7D42}"/>
                    </a:ext>
                  </a:extLst>
                </p14:cNvPr>
                <p14:cNvContentPartPr/>
                <p14:nvPr/>
              </p14:nvContentPartPr>
              <p14:xfrm>
                <a:off x="7509064" y="1830860"/>
                <a:ext cx="942120" cy="597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9C7A4FA-0C29-8C7C-9F3A-B69EE7DD7D4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500424" y="1822220"/>
                  <a:ext cx="9597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E40DF4D-C296-25AE-A6A5-BF9451C78E0C}"/>
                    </a:ext>
                  </a:extLst>
                </p14:cNvPr>
                <p14:cNvContentPartPr/>
                <p14:nvPr/>
              </p14:nvContentPartPr>
              <p14:xfrm>
                <a:off x="8508424" y="1824380"/>
                <a:ext cx="65520" cy="478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E40DF4D-C296-25AE-A6A5-BF9451C78E0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499424" y="1815380"/>
                  <a:ext cx="83160" cy="6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EBB1AB8-0571-F663-76F6-6847073F0734}"/>
                  </a:ext>
                </a:extLst>
              </p14:cNvPr>
              <p14:cNvContentPartPr/>
              <p14:nvPr/>
            </p14:nvContentPartPr>
            <p14:xfrm>
              <a:off x="9549184" y="3670820"/>
              <a:ext cx="55800" cy="446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EBB1AB8-0571-F663-76F6-6847073F07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9540544" y="3662180"/>
                <a:ext cx="73440" cy="6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11A9A0E0-7124-D72F-4C10-A16745C02E2B}"/>
              </a:ext>
            </a:extLst>
          </p:cNvPr>
          <p:cNvGrpSpPr/>
          <p:nvPr/>
        </p:nvGrpSpPr>
        <p:grpSpPr>
          <a:xfrm>
            <a:off x="8872744" y="1824380"/>
            <a:ext cx="773280" cy="1732320"/>
            <a:chOff x="8872744" y="1824380"/>
            <a:chExt cx="773280" cy="1732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2633837-6E0C-E469-1DAF-6C8A90D2D65D}"/>
                    </a:ext>
                  </a:extLst>
                </p14:cNvPr>
                <p14:cNvContentPartPr/>
                <p14:nvPr/>
              </p14:nvContentPartPr>
              <p14:xfrm>
                <a:off x="9097744" y="2024180"/>
                <a:ext cx="216720" cy="1767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2633837-6E0C-E469-1DAF-6C8A90D2D65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089104" y="2015180"/>
                  <a:ext cx="2343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7E72CED-276F-8CCD-B283-1BC86D48EE16}"/>
                    </a:ext>
                  </a:extLst>
                </p14:cNvPr>
                <p14:cNvContentPartPr/>
                <p14:nvPr/>
              </p14:nvContentPartPr>
              <p14:xfrm>
                <a:off x="9497704" y="2171780"/>
                <a:ext cx="36000" cy="1540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7E72CED-276F-8CCD-B283-1BC86D48EE1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489064" y="2163140"/>
                  <a:ext cx="536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98EDA67-4A79-D0FD-DF21-E5542F42820F}"/>
                    </a:ext>
                  </a:extLst>
                </p14:cNvPr>
                <p14:cNvContentPartPr/>
                <p14:nvPr/>
              </p14:nvContentPartPr>
              <p14:xfrm>
                <a:off x="9476824" y="2135420"/>
                <a:ext cx="169200" cy="2005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98EDA67-4A79-D0FD-DF21-E5542F42820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467824" y="2126420"/>
                  <a:ext cx="18684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93C3A23-20A9-430D-9972-ADC89364893B}"/>
                    </a:ext>
                  </a:extLst>
                </p14:cNvPr>
                <p14:cNvContentPartPr/>
                <p14:nvPr/>
              </p14:nvContentPartPr>
              <p14:xfrm>
                <a:off x="8872744" y="1824380"/>
                <a:ext cx="82800" cy="2412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93C3A23-20A9-430D-9972-ADC89364893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863744" y="1815380"/>
                  <a:ext cx="100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2791A95-7ABE-4F88-6D9A-74B3732DDA60}"/>
                    </a:ext>
                  </a:extLst>
                </p14:cNvPr>
                <p14:cNvContentPartPr/>
                <p14:nvPr/>
              </p14:nvContentPartPr>
              <p14:xfrm>
                <a:off x="9122224" y="1832300"/>
                <a:ext cx="319680" cy="360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2791A95-7ABE-4F88-6D9A-74B3732DDA6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113224" y="1823300"/>
                  <a:ext cx="3373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B163D04-FAC1-23E4-5080-EC167E2488BA}"/>
                    </a:ext>
                  </a:extLst>
                </p14:cNvPr>
                <p14:cNvContentPartPr/>
                <p14:nvPr/>
              </p14:nvContentPartPr>
              <p14:xfrm>
                <a:off x="9485104" y="1844180"/>
                <a:ext cx="94680" cy="320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B163D04-FAC1-23E4-5080-EC167E2488B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476464" y="1835180"/>
                  <a:ext cx="1123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792A11B-BC26-1633-096D-276AE06FC15A}"/>
                    </a:ext>
                  </a:extLst>
                </p14:cNvPr>
                <p14:cNvContentPartPr/>
                <p14:nvPr/>
              </p14:nvContentPartPr>
              <p14:xfrm>
                <a:off x="9606784" y="1875860"/>
                <a:ext cx="24120" cy="187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792A11B-BC26-1633-096D-276AE06FC15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597784" y="1866860"/>
                  <a:ext cx="417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50A045A-8694-6A11-364B-DCBEEFF7E1F9}"/>
                    </a:ext>
                  </a:extLst>
                </p14:cNvPr>
                <p14:cNvContentPartPr/>
                <p14:nvPr/>
              </p14:nvContentPartPr>
              <p14:xfrm>
                <a:off x="9544504" y="1868660"/>
                <a:ext cx="100080" cy="16880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50A045A-8694-6A11-364B-DCBEEFF7E1F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535504" y="1859660"/>
                  <a:ext cx="117720" cy="170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F144E6A-19A8-5BFF-08FD-3891295BAF0B}"/>
                  </a:ext>
                </a:extLst>
              </p14:cNvPr>
              <p14:cNvContentPartPr/>
              <p14:nvPr/>
            </p14:nvContentPartPr>
            <p14:xfrm>
              <a:off x="7664944" y="6418700"/>
              <a:ext cx="569160" cy="3646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F144E6A-19A8-5BFF-08FD-3891295BAF0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655944" y="6409700"/>
                <a:ext cx="58680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43B89A5-B27F-2CF9-ED6D-756FD6BED4B6}"/>
                  </a:ext>
                </a:extLst>
              </p14:cNvPr>
              <p14:cNvContentPartPr/>
              <p14:nvPr/>
            </p14:nvContentPartPr>
            <p14:xfrm>
              <a:off x="8809744" y="5204780"/>
              <a:ext cx="1055880" cy="4219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43B89A5-B27F-2CF9-ED6D-756FD6BED4B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801104" y="5195780"/>
                <a:ext cx="10735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D329997-6EA2-3418-2B7C-16D0F882C694}"/>
                  </a:ext>
                </a:extLst>
              </p14:cNvPr>
              <p14:cNvContentPartPr/>
              <p14:nvPr/>
            </p14:nvContentPartPr>
            <p14:xfrm>
              <a:off x="10160104" y="6321140"/>
              <a:ext cx="162720" cy="349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D329997-6EA2-3418-2B7C-16D0F882C69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0151464" y="6312500"/>
                <a:ext cx="1803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D527ECC-9F9A-6F88-A262-3916F03F5BB4}"/>
                  </a:ext>
                </a:extLst>
              </p14:cNvPr>
              <p14:cNvContentPartPr/>
              <p14:nvPr/>
            </p14:nvContentPartPr>
            <p14:xfrm>
              <a:off x="10143904" y="6704180"/>
              <a:ext cx="176040" cy="3456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D527ECC-9F9A-6F88-A262-3916F03F5BB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134904" y="6695180"/>
                <a:ext cx="1936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75DA0FB-91AD-5922-E43A-A3107E1EDFC1}"/>
                  </a:ext>
                </a:extLst>
              </p14:cNvPr>
              <p14:cNvContentPartPr/>
              <p14:nvPr/>
            </p14:nvContentPartPr>
            <p14:xfrm>
              <a:off x="11502904" y="5943500"/>
              <a:ext cx="835200" cy="41184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75DA0FB-91AD-5922-E43A-A3107E1EDFC1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1494264" y="5934500"/>
                <a:ext cx="85284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B55E887-160B-3FB4-043A-63BBED36C223}"/>
                  </a:ext>
                </a:extLst>
              </p14:cNvPr>
              <p14:cNvContentPartPr/>
              <p14:nvPr/>
            </p14:nvContentPartPr>
            <p14:xfrm>
              <a:off x="11780464" y="6336620"/>
              <a:ext cx="960120" cy="421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B55E887-160B-3FB4-043A-63BBED36C223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1771464" y="6327980"/>
                <a:ext cx="977760" cy="43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E0AEFF42-9179-0F5C-FA31-B63F50C673CC}"/>
              </a:ext>
            </a:extLst>
          </p:cNvPr>
          <p:cNvGrpSpPr/>
          <p:nvPr/>
        </p:nvGrpSpPr>
        <p:grpSpPr>
          <a:xfrm>
            <a:off x="9844384" y="4818500"/>
            <a:ext cx="1679760" cy="792720"/>
            <a:chOff x="9844384" y="4818500"/>
            <a:chExt cx="1679760" cy="792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EF09D82-7ABE-F19F-0CE5-545C43736830}"/>
                    </a:ext>
                  </a:extLst>
                </p14:cNvPr>
                <p14:cNvContentPartPr/>
                <p14:nvPr/>
              </p14:nvContentPartPr>
              <p14:xfrm>
                <a:off x="9844384" y="5443460"/>
                <a:ext cx="8280" cy="82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EF09D82-7ABE-F19F-0CE5-545C4373683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835384" y="5434820"/>
                  <a:ext cx="259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0A32011-45FD-6B97-4CDC-C204664CC09A}"/>
                    </a:ext>
                  </a:extLst>
                </p14:cNvPr>
                <p14:cNvContentPartPr/>
                <p14:nvPr/>
              </p14:nvContentPartPr>
              <p14:xfrm>
                <a:off x="10025464" y="4818500"/>
                <a:ext cx="1498680" cy="4690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0A32011-45FD-6B97-4CDC-C204664CC09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016824" y="4809860"/>
                  <a:ext cx="151632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96647C2-CA5A-968D-059B-1F192D4D402B}"/>
                    </a:ext>
                  </a:extLst>
                </p14:cNvPr>
                <p14:cNvContentPartPr/>
                <p14:nvPr/>
              </p14:nvContentPartPr>
              <p14:xfrm>
                <a:off x="10060024" y="5160140"/>
                <a:ext cx="1406160" cy="45108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96647C2-CA5A-968D-059B-1F192D4D402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051024" y="5151500"/>
                  <a:ext cx="1423800" cy="46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2095BC2-5653-4548-83F8-E73A6F36E328}"/>
                  </a:ext>
                </a:extLst>
              </p14:cNvPr>
              <p14:cNvContentPartPr/>
              <p14:nvPr/>
            </p14:nvContentPartPr>
            <p14:xfrm>
              <a:off x="12306784" y="6145100"/>
              <a:ext cx="36720" cy="266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2095BC2-5653-4548-83F8-E73A6F36E32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2297784" y="6136100"/>
                <a:ext cx="54360" cy="4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670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563DB6-A852-4B80-B45C-724BB4F392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77983" y="682208"/>
          <a:ext cx="9386531" cy="2346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8448385" imgH="2133074" progId="MDLDrawOLE.MDLDrawObject.1">
                  <p:embed/>
                </p:oleObj>
              </mc:Choice>
              <mc:Fallback>
                <p:oleObj name="MDLDrawObject Class" r:id="rId2" imgW="8448385" imgH="2133074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9563DB6-A852-4B80-B45C-724BB4F392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7983" y="682208"/>
                        <a:ext cx="9386531" cy="23466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EB1C930-4BEE-9812-5DC5-3AAF18FABEED}"/>
              </a:ext>
            </a:extLst>
          </p:cNvPr>
          <p:cNvSpPr txBox="1"/>
          <p:nvPr/>
        </p:nvSpPr>
        <p:spPr>
          <a:xfrm>
            <a:off x="33465" y="167165"/>
            <a:ext cx="10209846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i="1" dirty="0">
                <a:solidFill>
                  <a:srgbClr val="00B0F0"/>
                </a:solidFill>
                <a:latin typeface="Arial" panose="020B0604020202020204" pitchFamily="34" charset="0"/>
              </a:rPr>
              <a:t>Explain the difference in K</a:t>
            </a:r>
            <a:r>
              <a:rPr lang="en-US" sz="2052" i="1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I</a:t>
            </a:r>
            <a:r>
              <a:rPr lang="en-US" sz="2052" i="1" dirty="0">
                <a:solidFill>
                  <a:srgbClr val="00B0F0"/>
                </a:solidFill>
                <a:latin typeface="Arial" panose="020B0604020202020204" pitchFamily="34" charset="0"/>
              </a:rPr>
              <a:t> based on the molecular interactions between each inhibitor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79F3BDB-3FE2-C039-BCEA-2AC43655E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520682"/>
              </p:ext>
            </p:extLst>
          </p:nvPr>
        </p:nvGraphicFramePr>
        <p:xfrm>
          <a:off x="162302" y="3460184"/>
          <a:ext cx="11685747" cy="1819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437">
                  <a:extLst>
                    <a:ext uri="{9D8B030D-6E8A-4147-A177-3AD203B41FA5}">
                      <a16:colId xmlns:a16="http://schemas.microsoft.com/office/drawing/2014/main" val="1658098225"/>
                    </a:ext>
                  </a:extLst>
                </a:gridCol>
                <a:gridCol w="4138702">
                  <a:extLst>
                    <a:ext uri="{9D8B030D-6E8A-4147-A177-3AD203B41FA5}">
                      <a16:colId xmlns:a16="http://schemas.microsoft.com/office/drawing/2014/main" val="1987474670"/>
                    </a:ext>
                  </a:extLst>
                </a:gridCol>
                <a:gridCol w="4625608">
                  <a:extLst>
                    <a:ext uri="{9D8B030D-6E8A-4147-A177-3AD203B41FA5}">
                      <a16:colId xmlns:a16="http://schemas.microsoft.com/office/drawing/2014/main" val="3438837668"/>
                    </a:ext>
                  </a:extLst>
                </a:gridCol>
              </a:tblGrid>
              <a:tr h="400160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Potential Interaction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</a:rPr>
                        <a:t>Drug A (K</a:t>
                      </a:r>
                      <a:r>
                        <a:rPr lang="en-US" sz="1900" baseline="-25000" dirty="0"/>
                        <a:t>I</a:t>
                      </a:r>
                      <a:r>
                        <a:rPr lang="en-US" sz="1900" dirty="0"/>
                        <a:t> = 10 </a:t>
                      </a:r>
                      <a:r>
                        <a:rPr lang="en-US" sz="1900" dirty="0" err="1"/>
                        <a:t>nM</a:t>
                      </a:r>
                      <a:r>
                        <a:rPr lang="en-US" sz="1900" dirty="0"/>
                        <a:t>)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</a:rPr>
                        <a:t>Drug B (K</a:t>
                      </a:r>
                      <a:r>
                        <a:rPr lang="en-US" sz="1900" baseline="-25000" dirty="0"/>
                        <a:t>I</a:t>
                      </a:r>
                      <a:r>
                        <a:rPr lang="en-US" sz="1900" dirty="0"/>
                        <a:t> = 1.1 </a:t>
                      </a:r>
                      <a:r>
                        <a:rPr lang="en-US" sz="1900" dirty="0" err="1"/>
                        <a:t>nM</a:t>
                      </a:r>
                      <a:r>
                        <a:rPr lang="en-US" sz="1900" dirty="0"/>
                        <a:t>)</a:t>
                      </a: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1187517577"/>
                  </a:ext>
                </a:extLst>
              </a:tr>
              <a:tr h="709784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Van der Waals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3615941925"/>
                  </a:ext>
                </a:extLst>
              </a:tr>
              <a:tr h="709784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Hydrophobic effect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2755268105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B7FBD13-2897-15FD-6B07-B4DF88EE5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82EA-8831-40D6-B420-F33F65F3FEE0}" type="datetime1">
              <a:rPr lang="en-US" smtClean="0"/>
              <a:t>9/14/2024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663FAC9-B1BC-3089-DD03-3A8F611E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15065A-DF50-E62D-54B5-47A92580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pPr/>
              <a:t>42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20DD12-F9B0-2946-6ED1-2DE887C42BC9}"/>
                  </a:ext>
                </a:extLst>
              </p14:cNvPr>
              <p14:cNvContentPartPr/>
              <p14:nvPr/>
            </p14:nvContentPartPr>
            <p14:xfrm>
              <a:off x="3518104" y="1642496"/>
              <a:ext cx="763920" cy="645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20DD12-F9B0-2946-6ED1-2DE887C42B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09104" y="1633856"/>
                <a:ext cx="781560" cy="66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00DEC70-8762-1374-61CA-AE83756EA630}"/>
                  </a:ext>
                </a:extLst>
              </p14:cNvPr>
              <p14:cNvContentPartPr/>
              <p14:nvPr/>
            </p14:nvContentPartPr>
            <p14:xfrm>
              <a:off x="8848624" y="1607576"/>
              <a:ext cx="1084320" cy="792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00DEC70-8762-1374-61CA-AE83756EA63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39624" y="1598936"/>
                <a:ext cx="1101960" cy="81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3F9C952A-FB2D-ABA4-FB6D-E412B8740640}"/>
              </a:ext>
            </a:extLst>
          </p:cNvPr>
          <p:cNvGrpSpPr/>
          <p:nvPr/>
        </p:nvGrpSpPr>
        <p:grpSpPr>
          <a:xfrm>
            <a:off x="4358704" y="3827696"/>
            <a:ext cx="1587960" cy="121680"/>
            <a:chOff x="4358704" y="3827696"/>
            <a:chExt cx="1587960" cy="121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49D1A55-14FE-E38C-13CA-20251FB14A42}"/>
                    </a:ext>
                  </a:extLst>
                </p14:cNvPr>
                <p14:cNvContentPartPr/>
                <p14:nvPr/>
              </p14:nvContentPartPr>
              <p14:xfrm>
                <a:off x="4358704" y="3827696"/>
                <a:ext cx="455400" cy="550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49D1A55-14FE-E38C-13CA-20251FB14A4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50064" y="3819056"/>
                  <a:ext cx="4730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99263D8-BCEC-4738-22D7-1BB6A2EE6A93}"/>
                    </a:ext>
                  </a:extLst>
                </p14:cNvPr>
                <p14:cNvContentPartPr/>
                <p14:nvPr/>
              </p14:nvContentPartPr>
              <p14:xfrm>
                <a:off x="5210104" y="3844616"/>
                <a:ext cx="736560" cy="1047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99263D8-BCEC-4738-22D7-1BB6A2EE6A9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01104" y="3835616"/>
                  <a:ext cx="754200" cy="12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E798CD3-6FEE-F702-D5FA-8B9F5FEF6D70}"/>
                  </a:ext>
                </a:extLst>
              </p14:cNvPr>
              <p14:cNvContentPartPr/>
              <p14:nvPr/>
            </p14:nvContentPartPr>
            <p14:xfrm>
              <a:off x="327784" y="4259696"/>
              <a:ext cx="1071720" cy="1044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E798CD3-6FEE-F702-D5FA-8B9F5FEF6D7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9144" y="4251056"/>
                <a:ext cx="108936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6B9041C-023B-AC6E-A9F2-453D7A876483}"/>
                  </a:ext>
                </a:extLst>
              </p14:cNvPr>
              <p14:cNvContentPartPr/>
              <p14:nvPr/>
            </p14:nvContentPartPr>
            <p14:xfrm>
              <a:off x="3435304" y="1613696"/>
              <a:ext cx="850320" cy="6444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6B9041C-023B-AC6E-A9F2-453D7A87648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26304" y="1605056"/>
                <a:ext cx="867960" cy="66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8A99543-8E20-9038-D77F-E1858188038E}"/>
                  </a:ext>
                </a:extLst>
              </p14:cNvPr>
              <p14:cNvContentPartPr/>
              <p14:nvPr/>
            </p14:nvContentPartPr>
            <p14:xfrm>
              <a:off x="9557104" y="2200496"/>
              <a:ext cx="180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8A99543-8E20-9038-D77F-E1858188038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8464" y="2191856"/>
                <a:ext cx="35640" cy="2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E7320018-2B71-6ABA-4C84-14EA8A62A9A0}"/>
              </a:ext>
            </a:extLst>
          </p:cNvPr>
          <p:cNvGrpSpPr/>
          <p:nvPr/>
        </p:nvGrpSpPr>
        <p:grpSpPr>
          <a:xfrm>
            <a:off x="4411624" y="4093016"/>
            <a:ext cx="1100160" cy="389520"/>
            <a:chOff x="4411624" y="4093016"/>
            <a:chExt cx="1100160" cy="389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FA1A850-AA4B-C2A0-7C65-32B610B6B69E}"/>
                    </a:ext>
                  </a:extLst>
                </p14:cNvPr>
                <p14:cNvContentPartPr/>
                <p14:nvPr/>
              </p14:nvContentPartPr>
              <p14:xfrm>
                <a:off x="4411624" y="4275536"/>
                <a:ext cx="256680" cy="2070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FA1A850-AA4B-C2A0-7C65-32B610B6B69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02984" y="4266536"/>
                  <a:ext cx="2743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9EE7BED-5F1D-9AAF-9600-6BCF024264C6}"/>
                    </a:ext>
                  </a:extLst>
                </p14:cNvPr>
                <p14:cNvContentPartPr/>
                <p14:nvPr/>
              </p14:nvContentPartPr>
              <p14:xfrm>
                <a:off x="4739584" y="4266896"/>
                <a:ext cx="160920" cy="889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9EE7BED-5F1D-9AAF-9600-6BCF024264C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30944" y="4258256"/>
                  <a:ext cx="1785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8550592-B070-DF8A-56A8-DAF92E873931}"/>
                    </a:ext>
                  </a:extLst>
                </p14:cNvPr>
                <p14:cNvContentPartPr/>
                <p14:nvPr/>
              </p14:nvContentPartPr>
              <p14:xfrm>
                <a:off x="4917064" y="4093016"/>
                <a:ext cx="237240" cy="2548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8550592-B070-DF8A-56A8-DAF92E87393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908064" y="4084016"/>
                  <a:ext cx="2548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A572A4D-E65F-B0B5-3A26-812779442BE3}"/>
                    </a:ext>
                  </a:extLst>
                </p14:cNvPr>
                <p14:cNvContentPartPr/>
                <p14:nvPr/>
              </p14:nvContentPartPr>
              <p14:xfrm>
                <a:off x="5151784" y="4134776"/>
                <a:ext cx="360000" cy="1854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A572A4D-E65F-B0B5-3A26-812779442BE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43144" y="4126136"/>
                  <a:ext cx="377640" cy="20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0E42FF4-2A06-DCB5-566C-5AAEBA42BC6B}"/>
                  </a:ext>
                </a:extLst>
              </p14:cNvPr>
              <p14:cNvContentPartPr/>
              <p14:nvPr/>
            </p14:nvContentPartPr>
            <p14:xfrm>
              <a:off x="4064944" y="1781456"/>
              <a:ext cx="19440" cy="288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0E42FF4-2A06-DCB5-566C-5AAEBA42BC6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55944" y="1772816"/>
                <a:ext cx="370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B2E8EA0-4887-B55A-6B39-A77E2B9E86AC}"/>
                  </a:ext>
                </a:extLst>
              </p14:cNvPr>
              <p14:cNvContentPartPr/>
              <p14:nvPr/>
            </p14:nvContentPartPr>
            <p14:xfrm>
              <a:off x="4185544" y="2160896"/>
              <a:ext cx="16920" cy="97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B2E8EA0-4887-B55A-6B39-A77E2B9E86A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76904" y="2152256"/>
                <a:ext cx="34560" cy="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2DB10FAC-2D77-C3FB-9E35-76925AD748AC}"/>
              </a:ext>
            </a:extLst>
          </p:cNvPr>
          <p:cNvGrpSpPr/>
          <p:nvPr/>
        </p:nvGrpSpPr>
        <p:grpSpPr>
          <a:xfrm>
            <a:off x="4553824" y="4720136"/>
            <a:ext cx="1162800" cy="388800"/>
            <a:chOff x="4553824" y="4720136"/>
            <a:chExt cx="1162800" cy="38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CDF0E3D-3E8F-18ED-C00E-960E35B62D1C}"/>
                    </a:ext>
                  </a:extLst>
                </p14:cNvPr>
                <p14:cNvContentPartPr/>
                <p14:nvPr/>
              </p14:nvContentPartPr>
              <p14:xfrm>
                <a:off x="4553824" y="4924976"/>
                <a:ext cx="216720" cy="1839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CDF0E3D-3E8F-18ED-C00E-960E35B62D1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45184" y="4916336"/>
                  <a:ext cx="2343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6686CD9-4697-69FD-F203-1D99D2322997}"/>
                    </a:ext>
                  </a:extLst>
                </p14:cNvPr>
                <p14:cNvContentPartPr/>
                <p14:nvPr/>
              </p14:nvContentPartPr>
              <p14:xfrm>
                <a:off x="4841464" y="4929656"/>
                <a:ext cx="147600" cy="1288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6686CD9-4697-69FD-F203-1D99D232299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832824" y="4921016"/>
                  <a:ext cx="1652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012C538-CE55-3BD4-B385-5F01B57EB69F}"/>
                    </a:ext>
                  </a:extLst>
                </p14:cNvPr>
                <p14:cNvContentPartPr/>
                <p14:nvPr/>
              </p14:nvContentPartPr>
              <p14:xfrm>
                <a:off x="5028304" y="4754336"/>
                <a:ext cx="196920" cy="2854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012C538-CE55-3BD4-B385-5F01B57EB69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19664" y="4745696"/>
                  <a:ext cx="21456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75AF7DA-B5EA-5036-C321-FF61D05E3C6D}"/>
                    </a:ext>
                  </a:extLst>
                </p14:cNvPr>
                <p14:cNvContentPartPr/>
                <p14:nvPr/>
              </p14:nvContentPartPr>
              <p14:xfrm>
                <a:off x="5222704" y="4755416"/>
                <a:ext cx="355320" cy="1663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75AF7DA-B5EA-5036-C321-FF61D05E3C6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213704" y="4746416"/>
                  <a:ext cx="372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DF426AE-4A3C-7A9F-9872-A2BA14291D9B}"/>
                    </a:ext>
                  </a:extLst>
                </p14:cNvPr>
                <p14:cNvContentPartPr/>
                <p14:nvPr/>
              </p14:nvContentPartPr>
              <p14:xfrm>
                <a:off x="5715544" y="4720136"/>
                <a:ext cx="1080" cy="61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DF426AE-4A3C-7A9F-9872-A2BA14291D9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706544" y="4711496"/>
                  <a:ext cx="1872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8946429-55F4-630E-1247-E59820D29F2B}"/>
              </a:ext>
            </a:extLst>
          </p:cNvPr>
          <p:cNvGrpSpPr/>
          <p:nvPr/>
        </p:nvGrpSpPr>
        <p:grpSpPr>
          <a:xfrm>
            <a:off x="8702464" y="1975136"/>
            <a:ext cx="4110480" cy="3556440"/>
            <a:chOff x="8702464" y="1975136"/>
            <a:chExt cx="4110480" cy="3556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63E0C31-7614-29AF-5765-1145FD7F07BA}"/>
                    </a:ext>
                  </a:extLst>
                </p14:cNvPr>
                <p14:cNvContentPartPr/>
                <p14:nvPr/>
              </p14:nvContentPartPr>
              <p14:xfrm>
                <a:off x="10209784" y="3052616"/>
                <a:ext cx="354600" cy="2282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63E0C31-7614-29AF-5765-1145FD7F07B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201144" y="3043616"/>
                  <a:ext cx="37224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8EE04F8-968D-FED1-2926-6AA41BDBE6C4}"/>
                    </a:ext>
                  </a:extLst>
                </p14:cNvPr>
                <p14:cNvContentPartPr/>
                <p14:nvPr/>
              </p14:nvContentPartPr>
              <p14:xfrm>
                <a:off x="10463944" y="3061256"/>
                <a:ext cx="46080" cy="90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8EE04F8-968D-FED1-2926-6AA41BDBE6C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454944" y="3052256"/>
                  <a:ext cx="637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FC1CE1B-47B9-CBE8-1214-F82B741D5F52}"/>
                    </a:ext>
                  </a:extLst>
                </p14:cNvPr>
                <p14:cNvContentPartPr/>
                <p14:nvPr/>
              </p14:nvContentPartPr>
              <p14:xfrm>
                <a:off x="10596784" y="3059816"/>
                <a:ext cx="111600" cy="1785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FC1CE1B-47B9-CBE8-1214-F82B741D5F5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588144" y="3051176"/>
                  <a:ext cx="1292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618187C-3F8D-461D-04AD-D504964C76ED}"/>
                    </a:ext>
                  </a:extLst>
                </p14:cNvPr>
                <p14:cNvContentPartPr/>
                <p14:nvPr/>
              </p14:nvContentPartPr>
              <p14:xfrm>
                <a:off x="10655464" y="2838776"/>
                <a:ext cx="442440" cy="2397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618187C-3F8D-461D-04AD-D504964C76E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646464" y="2829776"/>
                  <a:ext cx="46008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EE0F326-6A99-C80D-79FE-ECAB67B772F5}"/>
                    </a:ext>
                  </a:extLst>
                </p14:cNvPr>
                <p14:cNvContentPartPr/>
                <p14:nvPr/>
              </p14:nvContentPartPr>
              <p14:xfrm>
                <a:off x="11325064" y="2693336"/>
                <a:ext cx="117360" cy="943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EE0F326-6A99-C80D-79FE-ECAB67B772F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316424" y="2684336"/>
                  <a:ext cx="1350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E66B087-531E-C41D-5536-96D5370E2E68}"/>
                    </a:ext>
                  </a:extLst>
                </p14:cNvPr>
                <p14:cNvContentPartPr/>
                <p14:nvPr/>
              </p14:nvContentPartPr>
              <p14:xfrm>
                <a:off x="11467624" y="2384816"/>
                <a:ext cx="75600" cy="2592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E66B087-531E-C41D-5536-96D5370E2E6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458984" y="2375816"/>
                  <a:ext cx="932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EC38A88-5F98-C0B7-0A1A-EBEA3B63844B}"/>
                    </a:ext>
                  </a:extLst>
                </p14:cNvPr>
                <p14:cNvContentPartPr/>
                <p14:nvPr/>
              </p14:nvContentPartPr>
              <p14:xfrm>
                <a:off x="11461144" y="2255216"/>
                <a:ext cx="226080" cy="37332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EC38A88-5F98-C0B7-0A1A-EBEA3B63844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1452504" y="2246576"/>
                  <a:ext cx="24372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CBFB8D4-6223-5EC2-CB62-64CE30AFED13}"/>
                    </a:ext>
                  </a:extLst>
                </p14:cNvPr>
                <p14:cNvContentPartPr/>
                <p14:nvPr/>
              </p14:nvContentPartPr>
              <p14:xfrm>
                <a:off x="11673544" y="2289776"/>
                <a:ext cx="148320" cy="1638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CBFB8D4-6223-5EC2-CB62-64CE30AFED1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1664904" y="2280776"/>
                  <a:ext cx="1659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5B7140A-F119-5F9C-6A23-FDC3FD4646A9}"/>
                    </a:ext>
                  </a:extLst>
                </p14:cNvPr>
                <p14:cNvContentPartPr/>
                <p14:nvPr/>
              </p14:nvContentPartPr>
              <p14:xfrm>
                <a:off x="11899984" y="2278616"/>
                <a:ext cx="143640" cy="1177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5B7140A-F119-5F9C-6A23-FDC3FD4646A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891344" y="2269616"/>
                  <a:ext cx="1612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02FBD35-2063-147B-8119-F508F28CF7C3}"/>
                    </a:ext>
                  </a:extLst>
                </p14:cNvPr>
                <p14:cNvContentPartPr/>
                <p14:nvPr/>
              </p14:nvContentPartPr>
              <p14:xfrm>
                <a:off x="12063784" y="1977656"/>
                <a:ext cx="123840" cy="1951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02FBD35-2063-147B-8119-F508F28CF7C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2054784" y="1968656"/>
                  <a:ext cx="141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88F0994-6BCA-8C80-C404-953DB4EC16D0}"/>
                    </a:ext>
                  </a:extLst>
                </p14:cNvPr>
                <p14:cNvContentPartPr/>
                <p14:nvPr/>
              </p14:nvContentPartPr>
              <p14:xfrm>
                <a:off x="12231184" y="2005016"/>
                <a:ext cx="228600" cy="1317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88F0994-6BCA-8C80-C404-953DB4EC16D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2222544" y="1996376"/>
                  <a:ext cx="2462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57A0191-57C2-67A8-4B11-6FBE8B732907}"/>
                    </a:ext>
                  </a:extLst>
                </p14:cNvPr>
                <p14:cNvContentPartPr/>
                <p14:nvPr/>
              </p14:nvContentPartPr>
              <p14:xfrm>
                <a:off x="11353144" y="2966576"/>
                <a:ext cx="262080" cy="3121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57A0191-57C2-67A8-4B11-6FBE8B73290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344144" y="2957936"/>
                  <a:ext cx="27972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0AB9134-7AE0-50AC-F0A6-09FCCB65B9F0}"/>
                    </a:ext>
                  </a:extLst>
                </p14:cNvPr>
                <p14:cNvContentPartPr/>
                <p14:nvPr/>
              </p14:nvContentPartPr>
              <p14:xfrm>
                <a:off x="11643304" y="2836976"/>
                <a:ext cx="129960" cy="1652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0AB9134-7AE0-50AC-F0A6-09FCCB65B9F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634664" y="2828336"/>
                  <a:ext cx="1476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4F0F749-184B-1D61-27C2-CEDFE7F2E71B}"/>
                    </a:ext>
                  </a:extLst>
                </p14:cNvPr>
                <p14:cNvContentPartPr/>
                <p14:nvPr/>
              </p14:nvContentPartPr>
              <p14:xfrm>
                <a:off x="11842744" y="2651936"/>
                <a:ext cx="246600" cy="2077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4F0F749-184B-1D61-27C2-CEDFE7F2E71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834104" y="2643296"/>
                  <a:ext cx="2642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4A2D856-9BBD-66B7-9566-3613E88883A1}"/>
                    </a:ext>
                  </a:extLst>
                </p14:cNvPr>
                <p14:cNvContentPartPr/>
                <p14:nvPr/>
              </p14:nvContentPartPr>
              <p14:xfrm>
                <a:off x="12228664" y="2399576"/>
                <a:ext cx="103320" cy="1803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4A2D856-9BBD-66B7-9566-3613E88883A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2219664" y="2390936"/>
                  <a:ext cx="1209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3C90578-5CA1-7217-ABC0-53AEE8C0D5EC}"/>
                    </a:ext>
                  </a:extLst>
                </p14:cNvPr>
                <p14:cNvContentPartPr/>
                <p14:nvPr/>
              </p14:nvContentPartPr>
              <p14:xfrm>
                <a:off x="12296344" y="2345216"/>
                <a:ext cx="169200" cy="1897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3C90578-5CA1-7217-ABC0-53AEE8C0D5E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2287344" y="2336216"/>
                  <a:ext cx="1868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88FC30E-2F58-3E5E-14B5-ACE99D35D99F}"/>
                    </a:ext>
                  </a:extLst>
                </p14:cNvPr>
                <p14:cNvContentPartPr/>
                <p14:nvPr/>
              </p14:nvContentPartPr>
              <p14:xfrm>
                <a:off x="12455104" y="2318576"/>
                <a:ext cx="138240" cy="1674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88FC30E-2F58-3E5E-14B5-ACE99D35D99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2446104" y="2309936"/>
                  <a:ext cx="1558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6789B1D-32E4-B834-9201-37000B3E41DF}"/>
                    </a:ext>
                  </a:extLst>
                </p14:cNvPr>
                <p14:cNvContentPartPr/>
                <p14:nvPr/>
              </p14:nvContentPartPr>
              <p14:xfrm>
                <a:off x="12533584" y="2389496"/>
                <a:ext cx="279360" cy="1627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6789B1D-32E4-B834-9201-37000B3E41D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2524944" y="2380496"/>
                  <a:ext cx="2970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B721EA2-E39A-7D62-6BA0-C130EA7CD748}"/>
                    </a:ext>
                  </a:extLst>
                </p14:cNvPr>
                <p14:cNvContentPartPr/>
                <p14:nvPr/>
              </p14:nvContentPartPr>
              <p14:xfrm>
                <a:off x="8944744" y="1975136"/>
                <a:ext cx="87840" cy="1832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B721EA2-E39A-7D62-6BA0-C130EA7CD7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936104" y="1966136"/>
                  <a:ext cx="1054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3534237-852B-E222-57BA-ACCB3537C4CF}"/>
                    </a:ext>
                  </a:extLst>
                </p14:cNvPr>
                <p14:cNvContentPartPr/>
                <p14:nvPr/>
              </p14:nvContentPartPr>
              <p14:xfrm>
                <a:off x="9051664" y="2140376"/>
                <a:ext cx="88200" cy="2080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3534237-852B-E222-57BA-ACCB3537C4C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042664" y="2131736"/>
                  <a:ext cx="1058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610FB78-EDE6-F5C0-E1B7-2D207ECFC117}"/>
                    </a:ext>
                  </a:extLst>
                </p14:cNvPr>
                <p14:cNvContentPartPr/>
                <p14:nvPr/>
              </p14:nvContentPartPr>
              <p14:xfrm>
                <a:off x="9273424" y="2345936"/>
                <a:ext cx="176040" cy="1245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610FB78-EDE6-F5C0-E1B7-2D207ECFC11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264424" y="2336936"/>
                  <a:ext cx="1936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2710F87-739E-3AD2-5494-1629E1EB9707}"/>
                    </a:ext>
                  </a:extLst>
                </p14:cNvPr>
                <p14:cNvContentPartPr/>
                <p14:nvPr/>
              </p14:nvContentPartPr>
              <p14:xfrm>
                <a:off x="9629104" y="2427656"/>
                <a:ext cx="49680" cy="234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2710F87-739E-3AD2-5494-1629E1EB970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620104" y="2418656"/>
                  <a:ext cx="673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B618CDE-D3FA-F8EE-4158-C94ABF1C525E}"/>
                    </a:ext>
                  </a:extLst>
                </p14:cNvPr>
                <p14:cNvContentPartPr/>
                <p14:nvPr/>
              </p14:nvContentPartPr>
              <p14:xfrm>
                <a:off x="8838544" y="3866216"/>
                <a:ext cx="288720" cy="147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B618CDE-D3FA-F8EE-4158-C94ABF1C525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829544" y="3857576"/>
                  <a:ext cx="3063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639B3DB-AC42-9AFF-4BCC-027BDC6DAC88}"/>
                    </a:ext>
                  </a:extLst>
                </p14:cNvPr>
                <p14:cNvContentPartPr/>
                <p14:nvPr/>
              </p14:nvContentPartPr>
              <p14:xfrm>
                <a:off x="9959584" y="3826256"/>
                <a:ext cx="459360" cy="532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639B3DB-AC42-9AFF-4BCC-027BDC6DAC8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950944" y="3817256"/>
                  <a:ext cx="4770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945C1D3-A309-74EE-F738-EEB592F08144}"/>
                    </a:ext>
                  </a:extLst>
                </p14:cNvPr>
                <p14:cNvContentPartPr/>
                <p14:nvPr/>
              </p14:nvContentPartPr>
              <p14:xfrm>
                <a:off x="9039064" y="4246376"/>
                <a:ext cx="194040" cy="2070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945C1D3-A309-74EE-F738-EEB592F0814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030064" y="4237376"/>
                  <a:ext cx="2116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1D2BEC7-E6AD-F9DF-67EE-ED5191F00AF8}"/>
                    </a:ext>
                  </a:extLst>
                </p14:cNvPr>
                <p14:cNvContentPartPr/>
                <p14:nvPr/>
              </p14:nvContentPartPr>
              <p14:xfrm>
                <a:off x="9282424" y="4118936"/>
                <a:ext cx="83160" cy="2595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1D2BEC7-E6AD-F9DF-67EE-ED5191F00AF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273784" y="4110296"/>
                  <a:ext cx="10080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D2364C5-0E8B-12CF-4BD7-AFD2DB60D1D8}"/>
                    </a:ext>
                  </a:extLst>
                </p14:cNvPr>
                <p14:cNvContentPartPr/>
                <p14:nvPr/>
              </p14:nvContentPartPr>
              <p14:xfrm>
                <a:off x="9262624" y="4238456"/>
                <a:ext cx="280800" cy="990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D2364C5-0E8B-12CF-4BD7-AFD2DB60D1D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253984" y="4229456"/>
                  <a:ext cx="29844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B26D4F8-7DA6-3E48-27B7-AFFC3061A934}"/>
                    </a:ext>
                  </a:extLst>
                </p14:cNvPr>
                <p14:cNvContentPartPr/>
                <p14:nvPr/>
              </p14:nvContentPartPr>
              <p14:xfrm>
                <a:off x="9577264" y="4221176"/>
                <a:ext cx="713880" cy="2840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B26D4F8-7DA6-3E48-27B7-AFFC3061A93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568624" y="4212536"/>
                  <a:ext cx="7315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D73686E-20B2-6239-72FC-50A8287FC0AB}"/>
                    </a:ext>
                  </a:extLst>
                </p14:cNvPr>
                <p14:cNvContentPartPr/>
                <p14:nvPr/>
              </p14:nvContentPartPr>
              <p14:xfrm>
                <a:off x="10405984" y="4296056"/>
                <a:ext cx="50400" cy="414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D73686E-20B2-6239-72FC-50A8287FC0A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396984" y="4287056"/>
                  <a:ext cx="680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BD29645-20CC-0FD2-D6E6-E65CCD20C31F}"/>
                    </a:ext>
                  </a:extLst>
                </p14:cNvPr>
                <p14:cNvContentPartPr/>
                <p14:nvPr/>
              </p14:nvContentPartPr>
              <p14:xfrm>
                <a:off x="9327424" y="4893656"/>
                <a:ext cx="167760" cy="2242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BD29645-20CC-0FD2-D6E6-E65CCD20C31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318784" y="4884656"/>
                  <a:ext cx="1854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433814D-4601-33B0-107B-57483B299D17}"/>
                    </a:ext>
                  </a:extLst>
                </p14:cNvPr>
                <p14:cNvContentPartPr/>
                <p14:nvPr/>
              </p14:nvContentPartPr>
              <p14:xfrm>
                <a:off x="9504184" y="4819856"/>
                <a:ext cx="110520" cy="2070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433814D-4601-33B0-107B-57483B299D1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495544" y="4811216"/>
                  <a:ext cx="1281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AC9D073-FD19-474A-DF5F-E128CCA51636}"/>
                    </a:ext>
                  </a:extLst>
                </p14:cNvPr>
                <p14:cNvContentPartPr/>
                <p14:nvPr/>
              </p14:nvContentPartPr>
              <p14:xfrm>
                <a:off x="9500224" y="4893296"/>
                <a:ext cx="275400" cy="1346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AC9D073-FD19-474A-DF5F-E128CCA5163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491584" y="4884296"/>
                  <a:ext cx="2930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3F5AC74-2332-9B35-5927-618E8AA4C150}"/>
                    </a:ext>
                  </a:extLst>
                </p14:cNvPr>
                <p14:cNvContentPartPr/>
                <p14:nvPr/>
              </p14:nvContentPartPr>
              <p14:xfrm>
                <a:off x="9826744" y="4854776"/>
                <a:ext cx="323640" cy="1220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3F5AC74-2332-9B35-5927-618E8AA4C15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817744" y="4846136"/>
                  <a:ext cx="34128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F92FD1A-29A5-F151-8F8D-953F887055E7}"/>
                    </a:ext>
                  </a:extLst>
                </p14:cNvPr>
                <p14:cNvContentPartPr/>
                <p14:nvPr/>
              </p14:nvContentPartPr>
              <p14:xfrm>
                <a:off x="10186024" y="4790336"/>
                <a:ext cx="356040" cy="348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F92FD1A-29A5-F151-8F8D-953F887055E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177384" y="4781696"/>
                  <a:ext cx="3736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435CF2A-4E36-82FC-A7C5-724869B18CD8}"/>
                    </a:ext>
                  </a:extLst>
                </p14:cNvPr>
                <p14:cNvContentPartPr/>
                <p14:nvPr/>
              </p14:nvContentPartPr>
              <p14:xfrm>
                <a:off x="10911784" y="3975296"/>
                <a:ext cx="273960" cy="2617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435CF2A-4E36-82FC-A7C5-724869B18CD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902784" y="3966296"/>
                  <a:ext cx="29160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E5B8C11-0DA8-E975-C2C3-035D52F6F3A0}"/>
                    </a:ext>
                  </a:extLst>
                </p14:cNvPr>
                <p14:cNvContentPartPr/>
                <p14:nvPr/>
              </p14:nvContentPartPr>
              <p14:xfrm>
                <a:off x="11100064" y="4598096"/>
                <a:ext cx="282240" cy="2721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E5B8C11-0DA8-E975-C2C3-035D52F6F3A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091424" y="4589456"/>
                  <a:ext cx="2998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B4A26C2-FD88-D261-F35E-2022B6B6057E}"/>
                    </a:ext>
                  </a:extLst>
                </p14:cNvPr>
                <p14:cNvContentPartPr/>
                <p14:nvPr/>
              </p14:nvContentPartPr>
              <p14:xfrm>
                <a:off x="8702464" y="3879896"/>
                <a:ext cx="2278800" cy="16516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B4A26C2-FD88-D261-F35E-2022B6B6057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693464" y="3870896"/>
                  <a:ext cx="2296440" cy="166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ADB47C7-9D6D-9C30-BA41-17236964BD9B}"/>
                    </a:ext>
                  </a:extLst>
                </p14:cNvPr>
                <p14:cNvContentPartPr/>
                <p14:nvPr/>
              </p14:nvContentPartPr>
              <p14:xfrm>
                <a:off x="9338584" y="3307496"/>
                <a:ext cx="1358280" cy="61992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ADB47C7-9D6D-9C30-BA41-17236964BD9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329584" y="3298496"/>
                  <a:ext cx="1375920" cy="63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EF0C637-D5BB-0952-095D-D4B8A9AEBCFE}"/>
              </a:ext>
            </a:extLst>
          </p:cNvPr>
          <p:cNvGrpSpPr/>
          <p:nvPr/>
        </p:nvGrpSpPr>
        <p:grpSpPr>
          <a:xfrm>
            <a:off x="3146224" y="5671976"/>
            <a:ext cx="1595520" cy="813240"/>
            <a:chOff x="3146224" y="5671976"/>
            <a:chExt cx="1595520" cy="81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9059A40-736E-DFF5-A52F-B800FE83AA91}"/>
                    </a:ext>
                  </a:extLst>
                </p14:cNvPr>
                <p14:cNvContentPartPr/>
                <p14:nvPr/>
              </p14:nvContentPartPr>
              <p14:xfrm>
                <a:off x="3362584" y="6067256"/>
                <a:ext cx="144360" cy="2754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9059A40-736E-DFF5-A52F-B800FE83AA9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353584" y="6058256"/>
                  <a:ext cx="16200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728A48A-FE60-078F-1D04-D0F00CBECE2E}"/>
                    </a:ext>
                  </a:extLst>
                </p14:cNvPr>
                <p14:cNvContentPartPr/>
                <p14:nvPr/>
              </p14:nvContentPartPr>
              <p14:xfrm>
                <a:off x="3146224" y="5970776"/>
                <a:ext cx="350280" cy="2512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728A48A-FE60-078F-1D04-D0F00CBECE2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137224" y="5962136"/>
                  <a:ext cx="36792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0F6BA0E-A846-F0B3-8F0F-76653567EB4C}"/>
                    </a:ext>
                  </a:extLst>
                </p14:cNvPr>
                <p14:cNvContentPartPr/>
                <p14:nvPr/>
              </p14:nvContentPartPr>
              <p14:xfrm>
                <a:off x="3489304" y="6054656"/>
                <a:ext cx="124560" cy="1738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0F6BA0E-A846-F0B3-8F0F-76653567EB4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480304" y="6046016"/>
                  <a:ext cx="1422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E6481DB-7828-5DE9-74CD-1EE2AD899EED}"/>
                    </a:ext>
                  </a:extLst>
                </p14:cNvPr>
                <p14:cNvContentPartPr/>
                <p14:nvPr/>
              </p14:nvContentPartPr>
              <p14:xfrm>
                <a:off x="3647704" y="5975816"/>
                <a:ext cx="279360" cy="2840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E6481DB-7828-5DE9-74CD-1EE2AD899EE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639064" y="5966816"/>
                  <a:ext cx="29700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A5F5337-41AA-F5CA-910B-E0304CF010DB}"/>
                    </a:ext>
                  </a:extLst>
                </p14:cNvPr>
                <p14:cNvContentPartPr/>
                <p14:nvPr/>
              </p14:nvContentPartPr>
              <p14:xfrm>
                <a:off x="3776944" y="5823176"/>
                <a:ext cx="397080" cy="13284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A5F5337-41AA-F5CA-910B-E0304CF010D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768304" y="5814176"/>
                  <a:ext cx="4147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3D126E9-978A-9559-15CB-83CD995E9099}"/>
                    </a:ext>
                  </a:extLst>
                </p14:cNvPr>
                <p14:cNvContentPartPr/>
                <p14:nvPr/>
              </p14:nvContentPartPr>
              <p14:xfrm>
                <a:off x="4174024" y="5671976"/>
                <a:ext cx="128160" cy="19728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3D126E9-978A-9559-15CB-83CD995E909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165384" y="5662976"/>
                  <a:ext cx="1458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98DE9C8-0839-6490-E59F-187C3D633AFC}"/>
                    </a:ext>
                  </a:extLst>
                </p14:cNvPr>
                <p14:cNvContentPartPr/>
                <p14:nvPr/>
              </p14:nvContentPartPr>
              <p14:xfrm>
                <a:off x="4518184" y="6171296"/>
                <a:ext cx="114480" cy="19872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98DE9C8-0839-6490-E59F-187C3D633AF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509184" y="6162656"/>
                  <a:ext cx="1321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088D1CD-F8CB-FE81-FC78-89C7E3982F4D}"/>
                    </a:ext>
                  </a:extLst>
                </p14:cNvPr>
                <p14:cNvContentPartPr/>
                <p14:nvPr/>
              </p14:nvContentPartPr>
              <p14:xfrm>
                <a:off x="4510984" y="6177416"/>
                <a:ext cx="230760" cy="3078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088D1CD-F8CB-FE81-FC78-89C7E3982F4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501984" y="6168776"/>
                  <a:ext cx="248400" cy="32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2699A35-83C7-AD06-C2E9-AA81A7D2464C}"/>
              </a:ext>
            </a:extLst>
          </p:cNvPr>
          <p:cNvGrpSpPr/>
          <p:nvPr/>
        </p:nvGrpSpPr>
        <p:grpSpPr>
          <a:xfrm>
            <a:off x="5160064" y="5437616"/>
            <a:ext cx="4007160" cy="1407240"/>
            <a:chOff x="5160064" y="5437616"/>
            <a:chExt cx="4007160" cy="1407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FCABD74-DD40-813F-2F1E-C791804F3B2D}"/>
                    </a:ext>
                  </a:extLst>
                </p14:cNvPr>
                <p14:cNvContentPartPr/>
                <p14:nvPr/>
              </p14:nvContentPartPr>
              <p14:xfrm>
                <a:off x="5160064" y="5991656"/>
                <a:ext cx="208800" cy="2638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FCABD74-DD40-813F-2F1E-C791804F3B2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151064" y="5982656"/>
                  <a:ext cx="22644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E802113-5401-9B69-0FE0-94D92ADED2E5}"/>
                    </a:ext>
                  </a:extLst>
                </p14:cNvPr>
                <p14:cNvContentPartPr/>
                <p14:nvPr/>
              </p14:nvContentPartPr>
              <p14:xfrm>
                <a:off x="5322064" y="5840096"/>
                <a:ext cx="318600" cy="2433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E802113-5401-9B69-0FE0-94D92ADED2E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313064" y="5831456"/>
                  <a:ext cx="3362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BD454C2-9323-7EB8-5881-31BEEFEE5317}"/>
                    </a:ext>
                  </a:extLst>
                </p14:cNvPr>
                <p14:cNvContentPartPr/>
                <p14:nvPr/>
              </p14:nvContentPartPr>
              <p14:xfrm>
                <a:off x="5557144" y="5852696"/>
                <a:ext cx="65160" cy="162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BD454C2-9323-7EB8-5881-31BEEFEE531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548144" y="5844056"/>
                  <a:ext cx="828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941E992-06F5-E4F3-2922-2310A6891C43}"/>
                    </a:ext>
                  </a:extLst>
                </p14:cNvPr>
                <p14:cNvContentPartPr/>
                <p14:nvPr/>
              </p14:nvContentPartPr>
              <p14:xfrm>
                <a:off x="5701144" y="5640296"/>
                <a:ext cx="101880" cy="3020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941E992-06F5-E4F3-2922-2310A6891C4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692504" y="5631656"/>
                  <a:ext cx="11952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13D04B2-5A77-66CA-885C-3BC5D95E7AB3}"/>
                    </a:ext>
                  </a:extLst>
                </p14:cNvPr>
                <p14:cNvContentPartPr/>
                <p14:nvPr/>
              </p14:nvContentPartPr>
              <p14:xfrm>
                <a:off x="5479744" y="5860616"/>
                <a:ext cx="10440" cy="352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13D04B2-5A77-66CA-885C-3BC5D95E7AB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471104" y="5851976"/>
                  <a:ext cx="2808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59E7339-D940-3956-07E8-08EE86C65709}"/>
                    </a:ext>
                  </a:extLst>
                </p14:cNvPr>
                <p14:cNvContentPartPr/>
                <p14:nvPr/>
              </p14:nvContentPartPr>
              <p14:xfrm>
                <a:off x="5722744" y="5639936"/>
                <a:ext cx="357840" cy="23832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59E7339-D940-3956-07E8-08EE86C6570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713744" y="5631296"/>
                  <a:ext cx="37548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406D220-F42B-BF3E-D9C0-28300E92B648}"/>
                    </a:ext>
                  </a:extLst>
                </p14:cNvPr>
                <p14:cNvContentPartPr/>
                <p14:nvPr/>
              </p14:nvContentPartPr>
              <p14:xfrm>
                <a:off x="6208384" y="5638856"/>
                <a:ext cx="36720" cy="11772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406D220-F42B-BF3E-D9C0-28300E92B64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99744" y="5630216"/>
                  <a:ext cx="543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252E166-E734-D377-6B37-B0B1F6023EE1}"/>
                    </a:ext>
                  </a:extLst>
                </p14:cNvPr>
                <p14:cNvContentPartPr/>
                <p14:nvPr/>
              </p14:nvContentPartPr>
              <p14:xfrm>
                <a:off x="6313504" y="6472976"/>
                <a:ext cx="133920" cy="1771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252E166-E734-D377-6B37-B0B1F6023EE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304864" y="6464336"/>
                  <a:ext cx="1515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E876D06-C27F-3E8E-6A1C-2B2C0F9EC416}"/>
                    </a:ext>
                  </a:extLst>
                </p14:cNvPr>
                <p14:cNvContentPartPr/>
                <p14:nvPr/>
              </p14:nvContentPartPr>
              <p14:xfrm>
                <a:off x="6497464" y="6327176"/>
                <a:ext cx="77400" cy="1486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E876D06-C27F-3E8E-6A1C-2B2C0F9EC41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488464" y="6318536"/>
                  <a:ext cx="950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FE687FB-BF8E-4997-0545-9BF82B9325ED}"/>
                    </a:ext>
                  </a:extLst>
                </p14:cNvPr>
                <p14:cNvContentPartPr/>
                <p14:nvPr/>
              </p14:nvContentPartPr>
              <p14:xfrm>
                <a:off x="6580624" y="6190016"/>
                <a:ext cx="71640" cy="669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FE687FB-BF8E-4997-0545-9BF82B9325E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571624" y="6181016"/>
                  <a:ext cx="892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716928B-6652-BE3D-9961-45CA505C88BF}"/>
                    </a:ext>
                  </a:extLst>
                </p14:cNvPr>
                <p14:cNvContentPartPr/>
                <p14:nvPr/>
              </p14:nvContentPartPr>
              <p14:xfrm>
                <a:off x="6596464" y="6250136"/>
                <a:ext cx="135360" cy="1602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716928B-6652-BE3D-9961-45CA505C88B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587464" y="6241136"/>
                  <a:ext cx="153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E49138B-BF9C-6442-081E-D00CEC1EF4BB}"/>
                    </a:ext>
                  </a:extLst>
                </p14:cNvPr>
                <p14:cNvContentPartPr/>
                <p14:nvPr/>
              </p14:nvContentPartPr>
              <p14:xfrm>
                <a:off x="6921904" y="5918576"/>
                <a:ext cx="281160" cy="2581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E49138B-BF9C-6442-081E-D00CEC1EF4B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913264" y="5909576"/>
                  <a:ext cx="2988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83512AB-1EBD-C3D5-0164-1BC9F533AC71}"/>
                    </a:ext>
                  </a:extLst>
                </p14:cNvPr>
                <p14:cNvContentPartPr/>
                <p14:nvPr/>
              </p14:nvContentPartPr>
              <p14:xfrm>
                <a:off x="7108024" y="5825696"/>
                <a:ext cx="21600" cy="1944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83512AB-1EBD-C3D5-0164-1BC9F533AC7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099024" y="5816696"/>
                  <a:ext cx="392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674FFBC9-B959-F6A5-B95F-F23CA4BA3448}"/>
                    </a:ext>
                  </a:extLst>
                </p14:cNvPr>
                <p14:cNvContentPartPr/>
                <p14:nvPr/>
              </p14:nvContentPartPr>
              <p14:xfrm>
                <a:off x="7253824" y="5710136"/>
                <a:ext cx="111960" cy="19224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74FFBC9-B959-F6A5-B95F-F23CA4BA344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244824" y="5701496"/>
                  <a:ext cx="1296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26A4EAF-2E8B-5BA8-0C10-6D3B59619A62}"/>
                    </a:ext>
                  </a:extLst>
                </p14:cNvPr>
                <p14:cNvContentPartPr/>
                <p14:nvPr/>
              </p14:nvContentPartPr>
              <p14:xfrm>
                <a:off x="7482064" y="5663336"/>
                <a:ext cx="15480" cy="154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26A4EAF-2E8B-5BA8-0C10-6D3B59619A6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473424" y="5654696"/>
                  <a:ext cx="331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54239F4-9D77-5148-063A-48ECA982A415}"/>
                    </a:ext>
                  </a:extLst>
                </p14:cNvPr>
                <p14:cNvContentPartPr/>
                <p14:nvPr/>
              </p14:nvContentPartPr>
              <p14:xfrm>
                <a:off x="6531664" y="5831456"/>
                <a:ext cx="1030680" cy="8978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54239F4-9D77-5148-063A-48ECA982A41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523024" y="5822816"/>
                  <a:ext cx="1048320" cy="9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A405482-76AF-7391-8CB6-39F233DD88ED}"/>
                    </a:ext>
                  </a:extLst>
                </p14:cNvPr>
                <p14:cNvContentPartPr/>
                <p14:nvPr/>
              </p14:nvContentPartPr>
              <p14:xfrm>
                <a:off x="7402864" y="6629216"/>
                <a:ext cx="173160" cy="1882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A405482-76AF-7391-8CB6-39F233DD88E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393864" y="6620216"/>
                  <a:ext cx="1908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9C3E888-6EB3-BC04-E9B9-254E9718C276}"/>
                    </a:ext>
                  </a:extLst>
                </p14:cNvPr>
                <p14:cNvContentPartPr/>
                <p14:nvPr/>
              </p14:nvContentPartPr>
              <p14:xfrm>
                <a:off x="7501864" y="6692216"/>
                <a:ext cx="119880" cy="15264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9C3E888-6EB3-BC04-E9B9-254E9718C27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493224" y="6683216"/>
                  <a:ext cx="1375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524D55B-428A-4736-7927-FB840F064FDC}"/>
                    </a:ext>
                  </a:extLst>
                </p14:cNvPr>
                <p14:cNvContentPartPr/>
                <p14:nvPr/>
              </p14:nvContentPartPr>
              <p14:xfrm>
                <a:off x="7511224" y="6497456"/>
                <a:ext cx="172080" cy="15876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524D55B-428A-4736-7927-FB840F064FD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502224" y="6488456"/>
                  <a:ext cx="1897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86E8631-E02D-44D5-66F0-F1C3194E23C8}"/>
                    </a:ext>
                  </a:extLst>
                </p14:cNvPr>
                <p14:cNvContentPartPr/>
                <p14:nvPr/>
              </p14:nvContentPartPr>
              <p14:xfrm>
                <a:off x="7927024" y="6415736"/>
                <a:ext cx="118080" cy="1666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86E8631-E02D-44D5-66F0-F1C3194E23C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918384" y="6406736"/>
                  <a:ext cx="1357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E69CC62-E480-C70A-0E32-9C5CDB7575A9}"/>
                    </a:ext>
                  </a:extLst>
                </p14:cNvPr>
                <p14:cNvContentPartPr/>
                <p14:nvPr/>
              </p14:nvContentPartPr>
              <p14:xfrm>
                <a:off x="7850344" y="6358856"/>
                <a:ext cx="154800" cy="11016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E69CC62-E480-C70A-0E32-9C5CDB7575A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841704" y="6350216"/>
                  <a:ext cx="17244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C68B1B4-08F6-A389-F5F3-C8824EF0890D}"/>
                    </a:ext>
                  </a:extLst>
                </p14:cNvPr>
                <p14:cNvContentPartPr/>
                <p14:nvPr/>
              </p14:nvContentPartPr>
              <p14:xfrm>
                <a:off x="8006944" y="6221696"/>
                <a:ext cx="56880" cy="15156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C68B1B4-08F6-A389-F5F3-C8824EF0890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997944" y="6213056"/>
                  <a:ext cx="745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29A6942-4FCE-63E0-812D-73DB0688B3FD}"/>
                    </a:ext>
                  </a:extLst>
                </p14:cNvPr>
                <p14:cNvContentPartPr/>
                <p14:nvPr/>
              </p14:nvContentPartPr>
              <p14:xfrm>
                <a:off x="8106664" y="6038096"/>
                <a:ext cx="196560" cy="23328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29A6942-4FCE-63E0-812D-73DB0688B3F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097664" y="6029456"/>
                  <a:ext cx="2142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873ED22-35EA-FD82-3284-C68E16130FF5}"/>
                    </a:ext>
                  </a:extLst>
                </p14:cNvPr>
                <p14:cNvContentPartPr/>
                <p14:nvPr/>
              </p14:nvContentPartPr>
              <p14:xfrm>
                <a:off x="8322304" y="5743616"/>
                <a:ext cx="323280" cy="36144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873ED22-35EA-FD82-3284-C68E16130FF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313304" y="5734976"/>
                  <a:ext cx="34092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328F888-1B0E-D303-C9F6-1AE1AC186C6A}"/>
                    </a:ext>
                  </a:extLst>
                </p14:cNvPr>
                <p14:cNvContentPartPr/>
                <p14:nvPr/>
              </p14:nvContentPartPr>
              <p14:xfrm>
                <a:off x="8529664" y="5814536"/>
                <a:ext cx="130320" cy="9612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328F888-1B0E-D303-C9F6-1AE1AC186C6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520664" y="5805536"/>
                  <a:ext cx="1479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7CB4225-A9D2-7C49-B333-48F9B40F1E91}"/>
                    </a:ext>
                  </a:extLst>
                </p14:cNvPr>
                <p14:cNvContentPartPr/>
                <p14:nvPr/>
              </p14:nvContentPartPr>
              <p14:xfrm>
                <a:off x="8695264" y="5563256"/>
                <a:ext cx="255240" cy="29340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7CB4225-A9D2-7C49-B333-48F9B40F1E9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686264" y="5554256"/>
                  <a:ext cx="2728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B80EA45-5BC4-8B2A-6F7A-6271C39119A8}"/>
                    </a:ext>
                  </a:extLst>
                </p14:cNvPr>
                <p14:cNvContentPartPr/>
                <p14:nvPr/>
              </p14:nvContentPartPr>
              <p14:xfrm>
                <a:off x="8859424" y="5580176"/>
                <a:ext cx="30600" cy="61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B80EA45-5BC4-8B2A-6F7A-6271C39119A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850784" y="5571536"/>
                  <a:ext cx="482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1689916-D93B-E0D1-0C01-9DEAEC6B1DE5}"/>
                    </a:ext>
                  </a:extLst>
                </p14:cNvPr>
                <p14:cNvContentPartPr/>
                <p14:nvPr/>
              </p14:nvContentPartPr>
              <p14:xfrm>
                <a:off x="8761144" y="5460656"/>
                <a:ext cx="406080" cy="17352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1689916-D93B-E0D1-0C01-9DEAEC6B1DE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752504" y="5452016"/>
                  <a:ext cx="4237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7197A42-7CBD-64FD-21B7-64EEE6BB9BF4}"/>
                    </a:ext>
                  </a:extLst>
                </p14:cNvPr>
                <p14:cNvContentPartPr/>
                <p14:nvPr/>
              </p14:nvContentPartPr>
              <p14:xfrm>
                <a:off x="9071464" y="5437616"/>
                <a:ext cx="11520" cy="3672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7197A42-7CBD-64FD-21B7-64EEE6BB9BF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062464" y="5428976"/>
                  <a:ext cx="29160" cy="54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22213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F05779E-AFB5-4E27-AE16-075EF1A73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459" y="53454"/>
            <a:ext cx="196729" cy="41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7381" tIns="48691" rIns="97381" bIns="48691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052" dirty="0">
              <a:latin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A189211-80C1-4785-801B-B989C3E820C2}"/>
              </a:ext>
            </a:extLst>
          </p:cNvPr>
          <p:cNvGraphicFramePr>
            <a:graphicFrameLocks/>
          </p:cNvGraphicFramePr>
          <p:nvPr/>
        </p:nvGraphicFramePr>
        <p:xfrm>
          <a:off x="371929" y="790429"/>
          <a:ext cx="8807340" cy="167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10039264" imgH="1542656" progId="MDLDrawOLE.MDLDrawObject.1">
                  <p:embed/>
                </p:oleObj>
              </mc:Choice>
              <mc:Fallback>
                <p:oleObj name="MDLDrawObject Class" r:id="rId2" imgW="10039264" imgH="1542656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A189211-80C1-4785-801B-B989C3E820C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29" y="790429"/>
                        <a:ext cx="8807340" cy="16763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866509-63BB-411D-A9BE-6AF73DF2451A}"/>
              </a:ext>
            </a:extLst>
          </p:cNvPr>
          <p:cNvCxnSpPr>
            <a:cxnSpLocks/>
          </p:cNvCxnSpPr>
          <p:nvPr/>
        </p:nvCxnSpPr>
        <p:spPr>
          <a:xfrm>
            <a:off x="5445143" y="1355688"/>
            <a:ext cx="0" cy="6747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B7322B-0D85-496D-BBD2-455F883B2609}"/>
              </a:ext>
            </a:extLst>
          </p:cNvPr>
          <p:cNvCxnSpPr>
            <a:cxnSpLocks/>
          </p:cNvCxnSpPr>
          <p:nvPr/>
        </p:nvCxnSpPr>
        <p:spPr>
          <a:xfrm>
            <a:off x="393582" y="1694035"/>
            <a:ext cx="118318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721150-3B83-492F-91CD-118FD2D42C53}"/>
              </a:ext>
            </a:extLst>
          </p:cNvPr>
          <p:cNvCxnSpPr>
            <a:cxnSpLocks/>
          </p:cNvCxnSpPr>
          <p:nvPr/>
        </p:nvCxnSpPr>
        <p:spPr>
          <a:xfrm>
            <a:off x="5422849" y="2957301"/>
            <a:ext cx="0" cy="421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F8BBA61-24DD-4474-9E17-468283559BBE}"/>
              </a:ext>
            </a:extLst>
          </p:cNvPr>
          <p:cNvSpPr txBox="1"/>
          <p:nvPr/>
        </p:nvSpPr>
        <p:spPr>
          <a:xfrm>
            <a:off x="6981758" y="2983309"/>
            <a:ext cx="1496630" cy="35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</a:rPr>
              <a:t>Transcription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B22273-F663-4137-B8F4-8BE0E95DEE75}"/>
              </a:ext>
            </a:extLst>
          </p:cNvPr>
          <p:cNvSpPr txBox="1"/>
          <p:nvPr/>
        </p:nvSpPr>
        <p:spPr>
          <a:xfrm>
            <a:off x="7083060" y="3691431"/>
            <a:ext cx="1496629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</a:rPr>
              <a:t>mRNA Splicing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88DA5D-525C-4BC9-BFB0-2C4F2EC384A5}"/>
              </a:ext>
            </a:extLst>
          </p:cNvPr>
          <p:cNvSpPr txBox="1"/>
          <p:nvPr/>
        </p:nvSpPr>
        <p:spPr>
          <a:xfrm>
            <a:off x="7099557" y="4689259"/>
            <a:ext cx="1294024" cy="35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</a:rPr>
              <a:t>Translation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0F0903-EE67-485C-9EDE-9CF93F2081A5}"/>
              </a:ext>
            </a:extLst>
          </p:cNvPr>
          <p:cNvSpPr txBox="1"/>
          <p:nvPr/>
        </p:nvSpPr>
        <p:spPr>
          <a:xfrm>
            <a:off x="7864048" y="5681041"/>
            <a:ext cx="4947188" cy="354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</a:rPr>
              <a:t>Export to cell surface (ER -&gt;  </a:t>
            </a:r>
            <a:r>
              <a:rPr lang="en-US" sz="1704" dirty="0" err="1">
                <a:latin typeface="Arial" panose="020B0604020202020204" pitchFamily="34" charset="0"/>
              </a:rPr>
              <a:t>golgi</a:t>
            </a:r>
            <a:r>
              <a:rPr lang="en-US" sz="1704" dirty="0">
                <a:latin typeface="Arial" panose="020B0604020202020204" pitchFamily="34" charset="0"/>
              </a:rPr>
              <a:t> -&gt; Membrane)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EBB6F6-0E32-4416-B29E-582352AF7014}"/>
              </a:ext>
            </a:extLst>
          </p:cNvPr>
          <p:cNvCxnSpPr>
            <a:cxnSpLocks/>
          </p:cNvCxnSpPr>
          <p:nvPr/>
        </p:nvCxnSpPr>
        <p:spPr>
          <a:xfrm>
            <a:off x="5422849" y="3687660"/>
            <a:ext cx="0" cy="421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7536AC4-3DB3-47CA-B159-68EB80532FED}"/>
              </a:ext>
            </a:extLst>
          </p:cNvPr>
          <p:cNvCxnSpPr>
            <a:cxnSpLocks/>
          </p:cNvCxnSpPr>
          <p:nvPr/>
        </p:nvCxnSpPr>
        <p:spPr>
          <a:xfrm>
            <a:off x="5422849" y="4521959"/>
            <a:ext cx="0" cy="421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B3A965-7287-4A57-96A4-A18FC474E864}"/>
              </a:ext>
            </a:extLst>
          </p:cNvPr>
          <p:cNvCxnSpPr>
            <a:cxnSpLocks/>
          </p:cNvCxnSpPr>
          <p:nvPr/>
        </p:nvCxnSpPr>
        <p:spPr>
          <a:xfrm>
            <a:off x="7744554" y="5650451"/>
            <a:ext cx="0" cy="421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82C3E74B-A676-42C6-C949-1934A14C9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" b="47085"/>
          <a:stretch/>
        </p:blipFill>
        <p:spPr>
          <a:xfrm>
            <a:off x="880729" y="4127310"/>
            <a:ext cx="4293399" cy="25060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FAFA48-FDAF-437A-3162-0BC9DB909F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82" t="17755" r="11951" b="73786"/>
          <a:stretch/>
        </p:blipFill>
        <p:spPr>
          <a:xfrm>
            <a:off x="9495130" y="2271799"/>
            <a:ext cx="2495875" cy="356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B6765B-2A4B-7A4D-B132-50BD707EE0A4}"/>
              </a:ext>
            </a:extLst>
          </p:cNvPr>
          <p:cNvSpPr txBox="1"/>
          <p:nvPr/>
        </p:nvSpPr>
        <p:spPr>
          <a:xfrm>
            <a:off x="353201" y="2207830"/>
            <a:ext cx="1810826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Rearranged heavy chain gene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65B710-89C8-78CB-7EB6-D35DADDFD3B7}"/>
              </a:ext>
            </a:extLst>
          </p:cNvPr>
          <p:cNvSpPr txBox="1"/>
          <p:nvPr/>
        </p:nvSpPr>
        <p:spPr>
          <a:xfrm>
            <a:off x="10836688" y="2558064"/>
            <a:ext cx="1810826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Rearranged light chain gene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156495-6C87-69AD-2B9A-ED7A4D59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26" b="89926"/>
          <a:stretch/>
        </p:blipFill>
        <p:spPr>
          <a:xfrm>
            <a:off x="7993627" y="1258914"/>
            <a:ext cx="4584780" cy="34956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6B003B-96FA-6C9B-84DF-F549463394F0}"/>
              </a:ext>
            </a:extLst>
          </p:cNvPr>
          <p:cNvCxnSpPr>
            <a:cxnSpLocks/>
          </p:cNvCxnSpPr>
          <p:nvPr/>
        </p:nvCxnSpPr>
        <p:spPr>
          <a:xfrm>
            <a:off x="10286016" y="1533117"/>
            <a:ext cx="0" cy="6747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A2951E-B184-E162-5ED7-45D6EB9231AB}"/>
              </a:ext>
            </a:extLst>
          </p:cNvPr>
          <p:cNvSpPr txBox="1"/>
          <p:nvPr/>
        </p:nvSpPr>
        <p:spPr>
          <a:xfrm>
            <a:off x="0" y="446928"/>
            <a:ext cx="1324402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Stem Cell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2B7327-1A0B-E6D7-C504-707487BD26AC}"/>
              </a:ext>
            </a:extLst>
          </p:cNvPr>
          <p:cNvSpPr txBox="1"/>
          <p:nvPr/>
        </p:nvSpPr>
        <p:spPr>
          <a:xfrm>
            <a:off x="29206" y="1693046"/>
            <a:ext cx="899605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B-Cell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B6B42B-FD66-3791-97C1-B8061FC02EAF}"/>
              </a:ext>
            </a:extLst>
          </p:cNvPr>
          <p:cNvCxnSpPr>
            <a:cxnSpLocks/>
          </p:cNvCxnSpPr>
          <p:nvPr/>
        </p:nvCxnSpPr>
        <p:spPr>
          <a:xfrm>
            <a:off x="10319011" y="2774838"/>
            <a:ext cx="0" cy="421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1166ACE-03F3-8CCB-0762-E464C3EC4778}"/>
              </a:ext>
            </a:extLst>
          </p:cNvPr>
          <p:cNvCxnSpPr>
            <a:cxnSpLocks/>
          </p:cNvCxnSpPr>
          <p:nvPr/>
        </p:nvCxnSpPr>
        <p:spPr>
          <a:xfrm>
            <a:off x="10319011" y="3505197"/>
            <a:ext cx="0" cy="421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8B4A9D6-91E9-CD98-C70B-AABE9B533670}"/>
              </a:ext>
            </a:extLst>
          </p:cNvPr>
          <p:cNvCxnSpPr>
            <a:cxnSpLocks/>
          </p:cNvCxnSpPr>
          <p:nvPr/>
        </p:nvCxnSpPr>
        <p:spPr>
          <a:xfrm>
            <a:off x="10319011" y="4339496"/>
            <a:ext cx="0" cy="421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CD8314-79F6-777A-EBDC-55C640FB22F7}"/>
              </a:ext>
            </a:extLst>
          </p:cNvPr>
          <p:cNvCxnSpPr/>
          <p:nvPr/>
        </p:nvCxnSpPr>
        <p:spPr>
          <a:xfrm flipH="1">
            <a:off x="7993627" y="4910913"/>
            <a:ext cx="2292389" cy="6591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B1069A-35FD-E07A-FD30-7394E32EF579}"/>
              </a:ext>
            </a:extLst>
          </p:cNvPr>
          <p:cNvCxnSpPr/>
          <p:nvPr/>
        </p:nvCxnSpPr>
        <p:spPr>
          <a:xfrm>
            <a:off x="5518269" y="5004732"/>
            <a:ext cx="2043045" cy="5481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30A7123-875F-19E9-0146-7DCAB697BB2D}"/>
              </a:ext>
            </a:extLst>
          </p:cNvPr>
          <p:cNvSpPr txBox="1"/>
          <p:nvPr/>
        </p:nvSpPr>
        <p:spPr>
          <a:xfrm>
            <a:off x="3389897" y="89315"/>
            <a:ext cx="7436651" cy="485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56" dirty="0">
                <a:latin typeface="Arial" panose="020B0604020202020204" pitchFamily="34" charset="0"/>
              </a:rPr>
              <a:t>Antibody Production – From Stem Cells to B-Cells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E173D27-AAC8-BD5F-D247-3110AF2E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80F6-92EE-413F-AC7C-C474AA90AC89}" type="datetime1">
              <a:rPr lang="en-US" smtClean="0"/>
              <a:t>9/14/2024</a:t>
            </a:fld>
            <a:endParaRPr lang="en-US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BA2C902-4F4F-287B-6658-63DBAB7D8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44B0B62B-E98E-5599-A0C1-BADEC363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1EDE0E2-5BE6-F9ED-6D0A-676C27FF2F82}"/>
                  </a:ext>
                </a:extLst>
              </p14:cNvPr>
              <p14:cNvContentPartPr/>
              <p14:nvPr/>
            </p14:nvContentPartPr>
            <p14:xfrm>
              <a:off x="111951" y="419439"/>
              <a:ext cx="1256040" cy="463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1EDE0E2-5BE6-F9ED-6D0A-676C27FF2F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311" y="410439"/>
                <a:ext cx="1273680" cy="48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61FF2A-E31C-89EC-5C97-9BED7C3D70CB}"/>
                  </a:ext>
                </a:extLst>
              </p14:cNvPr>
              <p14:cNvContentPartPr/>
              <p14:nvPr/>
            </p14:nvContentPartPr>
            <p14:xfrm>
              <a:off x="9265311" y="973479"/>
              <a:ext cx="135720" cy="54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61FF2A-E31C-89EC-5C97-9BED7C3D70C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56311" y="964839"/>
                <a:ext cx="153360" cy="7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867FF140-2E65-905C-D3F3-7D5FDF798E6E}"/>
              </a:ext>
            </a:extLst>
          </p:cNvPr>
          <p:cNvGrpSpPr/>
          <p:nvPr/>
        </p:nvGrpSpPr>
        <p:grpSpPr>
          <a:xfrm>
            <a:off x="9586071" y="727959"/>
            <a:ext cx="423360" cy="216360"/>
            <a:chOff x="9586071" y="727959"/>
            <a:chExt cx="423360" cy="216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65631DB-F127-0ADA-F8EC-158EB409A412}"/>
                    </a:ext>
                  </a:extLst>
                </p14:cNvPr>
                <p14:cNvContentPartPr/>
                <p14:nvPr/>
              </p14:nvContentPartPr>
              <p14:xfrm>
                <a:off x="9586071" y="817959"/>
                <a:ext cx="38880" cy="1263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65631DB-F127-0ADA-F8EC-158EB409A41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577071" y="809319"/>
                  <a:ext cx="565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C2C8DED-5962-9136-EC12-DBD5B624499F}"/>
                    </a:ext>
                  </a:extLst>
                </p14:cNvPr>
                <p14:cNvContentPartPr/>
                <p14:nvPr/>
              </p14:nvContentPartPr>
              <p14:xfrm>
                <a:off x="9612711" y="857199"/>
                <a:ext cx="61560" cy="543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C2C8DED-5962-9136-EC12-DBD5B624499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604071" y="848199"/>
                  <a:ext cx="792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3261BC1-3C05-2091-0931-B9441FFBD25B}"/>
                    </a:ext>
                  </a:extLst>
                </p14:cNvPr>
                <p14:cNvContentPartPr/>
                <p14:nvPr/>
              </p14:nvContentPartPr>
              <p14:xfrm>
                <a:off x="9669951" y="783399"/>
                <a:ext cx="41400" cy="1170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3261BC1-3C05-2091-0931-B9441FFBD25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660951" y="774759"/>
                  <a:ext cx="590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7DA5E57-7647-8A37-544C-5B70D47CF630}"/>
                    </a:ext>
                  </a:extLst>
                </p14:cNvPr>
                <p14:cNvContentPartPr/>
                <p14:nvPr/>
              </p14:nvContentPartPr>
              <p14:xfrm>
                <a:off x="9809991" y="727959"/>
                <a:ext cx="199440" cy="1281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7DA5E57-7647-8A37-544C-5B70D47CF63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800991" y="718959"/>
                  <a:ext cx="217080" cy="14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DF20B6-CD7D-82E3-1E88-352A9DF5CF0F}"/>
              </a:ext>
            </a:extLst>
          </p:cNvPr>
          <p:cNvGrpSpPr/>
          <p:nvPr/>
        </p:nvGrpSpPr>
        <p:grpSpPr>
          <a:xfrm>
            <a:off x="11447271" y="762519"/>
            <a:ext cx="791640" cy="502560"/>
            <a:chOff x="11447271" y="762519"/>
            <a:chExt cx="791640" cy="502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0076905-608B-75A6-6A1B-6A1ED4BA5F71}"/>
                    </a:ext>
                  </a:extLst>
                </p14:cNvPr>
                <p14:cNvContentPartPr/>
                <p14:nvPr/>
              </p14:nvContentPartPr>
              <p14:xfrm>
                <a:off x="11483271" y="1053399"/>
                <a:ext cx="227520" cy="1735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0076905-608B-75A6-6A1B-6A1ED4BA5F7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474271" y="1044399"/>
                  <a:ext cx="2451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3DF8482-7051-144D-80F9-EF417E4A91ED}"/>
                    </a:ext>
                  </a:extLst>
                </p14:cNvPr>
                <p14:cNvContentPartPr/>
                <p14:nvPr/>
              </p14:nvContentPartPr>
              <p14:xfrm>
                <a:off x="11447271" y="1140519"/>
                <a:ext cx="114120" cy="1245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3DF8482-7051-144D-80F9-EF417E4A91E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438271" y="1131879"/>
                  <a:ext cx="13176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7D9EFDE-2AD5-FB6F-8248-A77EA23C1424}"/>
                    </a:ext>
                  </a:extLst>
                </p14:cNvPr>
                <p14:cNvContentPartPr/>
                <p14:nvPr/>
              </p14:nvContentPartPr>
              <p14:xfrm>
                <a:off x="11819151" y="898599"/>
                <a:ext cx="168120" cy="1242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7D9EFDE-2AD5-FB6F-8248-A77EA23C142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810151" y="889599"/>
                  <a:ext cx="1857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6FA9E7B-6035-1CDB-3806-33B4BBB19F06}"/>
                    </a:ext>
                  </a:extLst>
                </p14:cNvPr>
                <p14:cNvContentPartPr/>
                <p14:nvPr/>
              </p14:nvContentPartPr>
              <p14:xfrm>
                <a:off x="12041631" y="762519"/>
                <a:ext cx="197280" cy="1602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6FA9E7B-6035-1CDB-3806-33B4BBB19F0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032631" y="753879"/>
                  <a:ext cx="214920" cy="17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43F23CC-3C9E-56B1-0102-3A9EEE285877}"/>
                  </a:ext>
                </a:extLst>
              </p14:cNvPr>
              <p14:cNvContentPartPr/>
              <p14:nvPr/>
            </p14:nvContentPartPr>
            <p14:xfrm>
              <a:off x="34911" y="1643439"/>
              <a:ext cx="819720" cy="452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43F23CC-3C9E-56B1-0102-3A9EEE28587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271" y="1634799"/>
                <a:ext cx="837360" cy="47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6C319A13-C751-1CA6-915A-A782E8278F68}"/>
              </a:ext>
            </a:extLst>
          </p:cNvPr>
          <p:cNvGrpSpPr/>
          <p:nvPr/>
        </p:nvGrpSpPr>
        <p:grpSpPr>
          <a:xfrm>
            <a:off x="5719671" y="1367679"/>
            <a:ext cx="574200" cy="625320"/>
            <a:chOff x="5719671" y="1367679"/>
            <a:chExt cx="574200" cy="625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2D7EB95-F897-6C84-C481-09AB90EC7027}"/>
                    </a:ext>
                  </a:extLst>
                </p14:cNvPr>
                <p14:cNvContentPartPr/>
                <p14:nvPr/>
              </p14:nvContentPartPr>
              <p14:xfrm>
                <a:off x="5754231" y="1483959"/>
                <a:ext cx="52200" cy="1710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2D7EB95-F897-6C84-C481-09AB90EC702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45231" y="1474959"/>
                  <a:ext cx="698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BF52B68-C78B-4A4C-DE60-197A46F91671}"/>
                    </a:ext>
                  </a:extLst>
                </p14:cNvPr>
                <p14:cNvContentPartPr/>
                <p14:nvPr/>
              </p14:nvContentPartPr>
              <p14:xfrm>
                <a:off x="5719671" y="1499439"/>
                <a:ext cx="156240" cy="1303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BF52B68-C78B-4A4C-DE60-197A46F9167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710671" y="1490799"/>
                  <a:ext cx="1738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F11B1C6-54F8-9D80-2E65-381850B2E4DC}"/>
                    </a:ext>
                  </a:extLst>
                </p14:cNvPr>
                <p14:cNvContentPartPr/>
                <p14:nvPr/>
              </p14:nvContentPartPr>
              <p14:xfrm>
                <a:off x="5941431" y="1456239"/>
                <a:ext cx="87480" cy="1350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F11B1C6-54F8-9D80-2E65-381850B2E4D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932431" y="1447599"/>
                  <a:ext cx="105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23AE604-82A9-8948-0B42-38156D43435E}"/>
                    </a:ext>
                  </a:extLst>
                </p14:cNvPr>
                <p14:cNvContentPartPr/>
                <p14:nvPr/>
              </p14:nvContentPartPr>
              <p14:xfrm>
                <a:off x="5857191" y="1367679"/>
                <a:ext cx="166680" cy="87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23AE604-82A9-8948-0B42-38156D43435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48551" y="1358679"/>
                  <a:ext cx="1843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FED04A7-12BA-2ABB-184C-B03780C6143F}"/>
                    </a:ext>
                  </a:extLst>
                </p14:cNvPr>
                <p14:cNvContentPartPr/>
                <p14:nvPr/>
              </p14:nvContentPartPr>
              <p14:xfrm>
                <a:off x="5757831" y="1844679"/>
                <a:ext cx="128160" cy="1364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FED04A7-12BA-2ABB-184C-B03780C6143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749191" y="1836039"/>
                  <a:ext cx="1458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B82F8A2-9C60-2DD2-B1BD-91AD9C0DD0F5}"/>
                    </a:ext>
                  </a:extLst>
                </p14:cNvPr>
                <p14:cNvContentPartPr/>
                <p14:nvPr/>
              </p14:nvContentPartPr>
              <p14:xfrm>
                <a:off x="5956191" y="1796439"/>
                <a:ext cx="66960" cy="1321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B82F8A2-9C60-2DD2-B1BD-91AD9C0DD0F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47191" y="1787439"/>
                  <a:ext cx="846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3345F7C-6481-8243-F8E5-B75EF22C26AF}"/>
                    </a:ext>
                  </a:extLst>
                </p14:cNvPr>
                <p14:cNvContentPartPr/>
                <p14:nvPr/>
              </p14:nvContentPartPr>
              <p14:xfrm>
                <a:off x="5950791" y="1791039"/>
                <a:ext cx="144720" cy="1119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3345F7C-6481-8243-F8E5-B75EF22C26A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942151" y="1782399"/>
                  <a:ext cx="16236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5214AAB-A6E6-FFF3-9022-08A30E1C0A8B}"/>
                    </a:ext>
                  </a:extLst>
                </p14:cNvPr>
                <p14:cNvContentPartPr/>
                <p14:nvPr/>
              </p14:nvContentPartPr>
              <p14:xfrm>
                <a:off x="6125031" y="1703919"/>
                <a:ext cx="94320" cy="1569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5214AAB-A6E6-FFF3-9022-08A30E1C0A8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116031" y="1695279"/>
                  <a:ext cx="1119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AD3C294-7CF8-78C0-AA2D-CAB8059FDE28}"/>
                    </a:ext>
                  </a:extLst>
                </p14:cNvPr>
                <p14:cNvContentPartPr/>
                <p14:nvPr/>
              </p14:nvContentPartPr>
              <p14:xfrm>
                <a:off x="6105951" y="1674399"/>
                <a:ext cx="105480" cy="540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AD3C294-7CF8-78C0-AA2D-CAB8059FDE2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097311" y="1665759"/>
                  <a:ext cx="12312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752167B-AACC-E957-1052-461994B34EA4}"/>
                    </a:ext>
                  </a:extLst>
                </p14:cNvPr>
                <p14:cNvContentPartPr/>
                <p14:nvPr/>
              </p14:nvContentPartPr>
              <p14:xfrm>
                <a:off x="5828391" y="1671519"/>
                <a:ext cx="465480" cy="3214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752167B-AACC-E957-1052-461994B34EA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819751" y="1662879"/>
                  <a:ext cx="483120" cy="33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5639705-9E47-7DF1-104B-6C6267806789}"/>
              </a:ext>
            </a:extLst>
          </p:cNvPr>
          <p:cNvGrpSpPr/>
          <p:nvPr/>
        </p:nvGrpSpPr>
        <p:grpSpPr>
          <a:xfrm>
            <a:off x="8134191" y="2196399"/>
            <a:ext cx="472680" cy="213840"/>
            <a:chOff x="8134191" y="2196399"/>
            <a:chExt cx="472680" cy="213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3C392B0-748B-5920-1965-D4FFEFBA6DDB}"/>
                    </a:ext>
                  </a:extLst>
                </p14:cNvPr>
                <p14:cNvContentPartPr/>
                <p14:nvPr/>
              </p14:nvContentPartPr>
              <p14:xfrm>
                <a:off x="8134191" y="2286399"/>
                <a:ext cx="41760" cy="1238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3C392B0-748B-5920-1965-D4FFEFBA6DD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125191" y="2277399"/>
                  <a:ext cx="594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975461A-7631-EE53-396A-3652517A1F1E}"/>
                    </a:ext>
                  </a:extLst>
                </p14:cNvPr>
                <p14:cNvContentPartPr/>
                <p14:nvPr/>
              </p14:nvContentPartPr>
              <p14:xfrm>
                <a:off x="8134191" y="2241759"/>
                <a:ext cx="173160" cy="1476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975461A-7631-EE53-396A-3652517A1F1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125191" y="2232759"/>
                  <a:ext cx="1908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F38710E-C784-BB7A-36CD-E0C1A3A930CA}"/>
                    </a:ext>
                  </a:extLst>
                </p14:cNvPr>
                <p14:cNvContentPartPr/>
                <p14:nvPr/>
              </p14:nvContentPartPr>
              <p14:xfrm>
                <a:off x="8353071" y="2196399"/>
                <a:ext cx="148320" cy="1396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F38710E-C784-BB7A-36CD-E0C1A3A930C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344431" y="2187399"/>
                  <a:ext cx="1659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4FACA29-3A2A-A093-2C92-C6DDB0FD30AE}"/>
                    </a:ext>
                  </a:extLst>
                </p14:cNvPr>
                <p14:cNvContentPartPr/>
                <p14:nvPr/>
              </p14:nvContentPartPr>
              <p14:xfrm>
                <a:off x="8581671" y="2276319"/>
                <a:ext cx="25200" cy="172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4FACA29-3A2A-A093-2C92-C6DDB0FD30A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573031" y="2267319"/>
                  <a:ext cx="42840" cy="3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34A34A8-8FDE-42DB-29FB-119E51176C16}"/>
              </a:ext>
            </a:extLst>
          </p:cNvPr>
          <p:cNvGrpSpPr/>
          <p:nvPr/>
        </p:nvGrpSpPr>
        <p:grpSpPr>
          <a:xfrm>
            <a:off x="10520991" y="1886799"/>
            <a:ext cx="434880" cy="174960"/>
            <a:chOff x="10520991" y="1886799"/>
            <a:chExt cx="434880" cy="174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5045499-D7E1-0337-EB13-4BFE958D7054}"/>
                    </a:ext>
                  </a:extLst>
                </p14:cNvPr>
                <p14:cNvContentPartPr/>
                <p14:nvPr/>
              </p14:nvContentPartPr>
              <p14:xfrm>
                <a:off x="10520991" y="1891119"/>
                <a:ext cx="152640" cy="1706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5045499-D7E1-0337-EB13-4BFE958D705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512351" y="1882119"/>
                  <a:ext cx="17028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A5AF882-A864-34F3-293D-89F600A2ED38}"/>
                    </a:ext>
                  </a:extLst>
                </p14:cNvPr>
                <p14:cNvContentPartPr/>
                <p14:nvPr/>
              </p14:nvContentPartPr>
              <p14:xfrm>
                <a:off x="10801071" y="1893999"/>
                <a:ext cx="120240" cy="1461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A5AF882-A864-34F3-293D-89F600A2ED3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792431" y="1884999"/>
                  <a:ext cx="1378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0D3245B-D996-4C45-9FA7-6F026EA26401}"/>
                    </a:ext>
                  </a:extLst>
                </p14:cNvPr>
                <p14:cNvContentPartPr/>
                <p14:nvPr/>
              </p14:nvContentPartPr>
              <p14:xfrm>
                <a:off x="10760751" y="1886799"/>
                <a:ext cx="195120" cy="590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0D3245B-D996-4C45-9FA7-6F026EA2640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752111" y="1878159"/>
                  <a:ext cx="21276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F22A239-2A61-716D-3CF3-6DE39131F1FF}"/>
              </a:ext>
            </a:extLst>
          </p:cNvPr>
          <p:cNvGrpSpPr/>
          <p:nvPr/>
        </p:nvGrpSpPr>
        <p:grpSpPr>
          <a:xfrm>
            <a:off x="12064311" y="2241039"/>
            <a:ext cx="448920" cy="198360"/>
            <a:chOff x="12064311" y="2241039"/>
            <a:chExt cx="448920" cy="198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5EAF2EC-BA7A-A8FB-DA90-A01FF9928CF9}"/>
                    </a:ext>
                  </a:extLst>
                </p14:cNvPr>
                <p14:cNvContentPartPr/>
                <p14:nvPr/>
              </p14:nvContentPartPr>
              <p14:xfrm>
                <a:off x="12064311" y="2314839"/>
                <a:ext cx="156240" cy="1245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5EAF2EC-BA7A-A8FB-DA90-A01FF9928CF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2055311" y="2306199"/>
                  <a:ext cx="1738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AA09D80-FF00-A358-9EF0-EE789EEAFC7A}"/>
                    </a:ext>
                  </a:extLst>
                </p14:cNvPr>
                <p14:cNvContentPartPr/>
                <p14:nvPr/>
              </p14:nvContentPartPr>
              <p14:xfrm>
                <a:off x="12279951" y="2241039"/>
                <a:ext cx="140040" cy="1206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AA09D80-FF00-A358-9EF0-EE789EEAFC7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2270951" y="2232399"/>
                  <a:ext cx="1576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2F70429-2693-6197-1000-873198DCCE97}"/>
                    </a:ext>
                  </a:extLst>
                </p14:cNvPr>
                <p14:cNvContentPartPr/>
                <p14:nvPr/>
              </p14:nvContentPartPr>
              <p14:xfrm>
                <a:off x="12509991" y="2343999"/>
                <a:ext cx="3240" cy="79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2F70429-2693-6197-1000-873198DCCE9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2501351" y="2334999"/>
                  <a:ext cx="20880" cy="2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E1B380F0-6990-1D64-0A46-9253BD1B89BD}"/>
                  </a:ext>
                </a:extLst>
              </p14:cNvPr>
              <p14:cNvContentPartPr/>
              <p14:nvPr/>
            </p14:nvContentPartPr>
            <p14:xfrm>
              <a:off x="8531271" y="2994519"/>
              <a:ext cx="175680" cy="1684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E1B380F0-6990-1D64-0A46-9253BD1B89BD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522271" y="2985519"/>
                <a:ext cx="19332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9F39BF1B-21B2-8D9F-CB73-F21310DCECA2}"/>
                  </a:ext>
                </a:extLst>
              </p14:cNvPr>
              <p14:cNvContentPartPr/>
              <p14:nvPr/>
            </p14:nvContentPartPr>
            <p14:xfrm>
              <a:off x="8199351" y="3814239"/>
              <a:ext cx="221040" cy="16344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9F39BF1B-21B2-8D9F-CB73-F21310DCECA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190351" y="3805239"/>
                <a:ext cx="2386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F290769D-08CA-A4DC-0D58-03532EBB2DEB}"/>
                  </a:ext>
                </a:extLst>
              </p14:cNvPr>
              <p14:cNvContentPartPr/>
              <p14:nvPr/>
            </p14:nvContentPartPr>
            <p14:xfrm>
              <a:off x="8411031" y="4683999"/>
              <a:ext cx="234360" cy="1850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F290769D-08CA-A4DC-0D58-03532EBB2DE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402391" y="4675359"/>
                <a:ext cx="2520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FFC7313E-9CC1-C872-0991-CC0B6FEF1D6E}"/>
                  </a:ext>
                </a:extLst>
              </p14:cNvPr>
              <p14:cNvContentPartPr/>
              <p14:nvPr/>
            </p14:nvContentPartPr>
            <p14:xfrm>
              <a:off x="7954191" y="5528559"/>
              <a:ext cx="4827960" cy="7189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FFC7313E-9CC1-C872-0991-CC0B6FEF1D6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945191" y="5519919"/>
                <a:ext cx="4845600" cy="73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8C1FBF7-BCA3-9FF8-560A-2D29DA3C0251}"/>
                  </a:ext>
                </a:extLst>
              </p14:cNvPr>
              <p14:cNvContentPartPr/>
              <p14:nvPr/>
            </p14:nvContentPartPr>
            <p14:xfrm>
              <a:off x="10023831" y="5672919"/>
              <a:ext cx="407880" cy="4312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8C1FBF7-BCA3-9FF8-560A-2D29DA3C025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014831" y="5663919"/>
                <a:ext cx="425520" cy="44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B346A749-2B48-DE71-86D7-2F49AC189898}"/>
              </a:ext>
            </a:extLst>
          </p:cNvPr>
          <p:cNvGrpSpPr/>
          <p:nvPr/>
        </p:nvGrpSpPr>
        <p:grpSpPr>
          <a:xfrm>
            <a:off x="10757151" y="5509479"/>
            <a:ext cx="1728360" cy="550440"/>
            <a:chOff x="10757151" y="5509479"/>
            <a:chExt cx="1728360" cy="550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CA0857A-931A-3538-DC98-9FC18E1435B9}"/>
                    </a:ext>
                  </a:extLst>
                </p14:cNvPr>
                <p14:cNvContentPartPr/>
                <p14:nvPr/>
              </p14:nvContentPartPr>
              <p14:xfrm>
                <a:off x="10757151" y="5693799"/>
                <a:ext cx="477360" cy="3474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CA0857A-931A-3538-DC98-9FC18E1435B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748151" y="5684799"/>
                  <a:ext cx="4950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2BEFACE-F565-D3BD-1832-36651DB04AE3}"/>
                    </a:ext>
                  </a:extLst>
                </p14:cNvPr>
                <p14:cNvContentPartPr/>
                <p14:nvPr/>
              </p14:nvContentPartPr>
              <p14:xfrm>
                <a:off x="11580111" y="5509479"/>
                <a:ext cx="905400" cy="5504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2BEFACE-F565-D3BD-1832-36651DB04AE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571471" y="5500839"/>
                  <a:ext cx="923040" cy="56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61F437C-8491-2408-4961-DD953E9DC3EA}"/>
              </a:ext>
            </a:extLst>
          </p:cNvPr>
          <p:cNvGrpSpPr/>
          <p:nvPr/>
        </p:nvGrpSpPr>
        <p:grpSpPr>
          <a:xfrm>
            <a:off x="174951" y="4128879"/>
            <a:ext cx="186840" cy="235440"/>
            <a:chOff x="174951" y="4128879"/>
            <a:chExt cx="186840" cy="235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59642EF-094D-9FE8-CBB2-8018E7BBB2D7}"/>
                    </a:ext>
                  </a:extLst>
                </p14:cNvPr>
                <p14:cNvContentPartPr/>
                <p14:nvPr/>
              </p14:nvContentPartPr>
              <p14:xfrm>
                <a:off x="218511" y="4187559"/>
                <a:ext cx="66600" cy="1760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59642EF-094D-9FE8-CBB2-8018E7BBB2D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09871" y="4178559"/>
                  <a:ext cx="8424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BACB2C9-3428-B670-622F-DB4F0BE9D870}"/>
                    </a:ext>
                  </a:extLst>
                </p14:cNvPr>
                <p14:cNvContentPartPr/>
                <p14:nvPr/>
              </p14:nvContentPartPr>
              <p14:xfrm>
                <a:off x="174951" y="4128879"/>
                <a:ext cx="186840" cy="2354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BACB2C9-3428-B670-622F-DB4F0BE9D87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65951" y="4119879"/>
                  <a:ext cx="204480" cy="25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ED6DDDC-D3BA-6578-27F5-5D6BF75D9C25}"/>
              </a:ext>
            </a:extLst>
          </p:cNvPr>
          <p:cNvGrpSpPr/>
          <p:nvPr/>
        </p:nvGrpSpPr>
        <p:grpSpPr>
          <a:xfrm>
            <a:off x="2527551" y="5929959"/>
            <a:ext cx="415440" cy="487800"/>
            <a:chOff x="2527551" y="5929959"/>
            <a:chExt cx="415440" cy="48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C13D594-B61F-3248-CCB4-619D4A1EB85A}"/>
                    </a:ext>
                  </a:extLst>
                </p14:cNvPr>
                <p14:cNvContentPartPr/>
                <p14:nvPr/>
              </p14:nvContentPartPr>
              <p14:xfrm>
                <a:off x="2742831" y="5943639"/>
                <a:ext cx="200160" cy="4651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C13D594-B61F-3248-CCB4-619D4A1EB85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734191" y="5934999"/>
                  <a:ext cx="21780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00A08C9-957A-A5AB-C2D9-DFB61E13D9E6}"/>
                    </a:ext>
                  </a:extLst>
                </p14:cNvPr>
                <p14:cNvContentPartPr/>
                <p14:nvPr/>
              </p14:nvContentPartPr>
              <p14:xfrm>
                <a:off x="2527551" y="5929959"/>
                <a:ext cx="210240" cy="48780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00A08C9-957A-A5AB-C2D9-DFB61E13D9E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518911" y="5921319"/>
                  <a:ext cx="227880" cy="505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0449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D233BE7-BBCB-7B0C-2C42-E5A2B5117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30" y="2231975"/>
            <a:ext cx="7885702" cy="4287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3484" y="656278"/>
            <a:ext cx="4296880" cy="354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4" b="1" dirty="0"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Endocytosis of bacteria by a B-cell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1881" y="137471"/>
            <a:ext cx="7746185" cy="48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56" dirty="0"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Antigen Capture by B-Cells - Endocytic Pathways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8602008" y="6706225"/>
            <a:ext cx="1379567" cy="486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C75E0-CF8C-4991-9C3C-3417C7758AC0}"/>
              </a:ext>
            </a:extLst>
          </p:cNvPr>
          <p:cNvSpPr txBox="1"/>
          <p:nvPr/>
        </p:nvSpPr>
        <p:spPr>
          <a:xfrm>
            <a:off x="63116" y="3602609"/>
            <a:ext cx="37276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89" indent="-365189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Antigen binds to variable domains of antibody on the BCR (B-cell receptor)</a:t>
            </a:r>
          </a:p>
          <a:p>
            <a:pPr marL="365189" indent="-365189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Antigen is internalized and digested into peptides</a:t>
            </a:r>
          </a:p>
          <a:p>
            <a:pPr marL="365189" indent="-365189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Peptides are loaded on to class II MHC</a:t>
            </a:r>
          </a:p>
          <a:p>
            <a:pPr marL="365189" indent="-365189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Peptide-MHC displayed on membrane for  presentation to T-cells</a:t>
            </a:r>
          </a:p>
        </p:txBody>
      </p:sp>
      <p:pic>
        <p:nvPicPr>
          <p:cNvPr id="3" name="Phagocytosis of MRSA by a human neutrophil">
            <a:hlinkClick r:id="" action="ppaction://media"/>
            <a:extLst>
              <a:ext uri="{FF2B5EF4-FFF2-40B4-BE49-F238E27FC236}">
                <a16:creationId xmlns:a16="http://schemas.microsoft.com/office/drawing/2014/main" id="{BF82D3C4-3943-408C-B812-60CCAF19DBB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6612" y="205411"/>
            <a:ext cx="3869919" cy="28230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FC8BD0-0023-8E22-FF45-FA63E2CA0ECF}"/>
              </a:ext>
            </a:extLst>
          </p:cNvPr>
          <p:cNvSpPr txBox="1"/>
          <p:nvPr/>
        </p:nvSpPr>
        <p:spPr>
          <a:xfrm>
            <a:off x="5394480" y="6563026"/>
            <a:ext cx="6492081" cy="408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52" i="1" dirty="0">
                <a:latin typeface="Arial" panose="020B0604020202020204" pitchFamily="34" charset="0"/>
              </a:rPr>
              <a:t>Journal of Cell Science</a:t>
            </a:r>
            <a:r>
              <a:rPr lang="en-US" sz="2052" dirty="0">
                <a:latin typeface="Arial" panose="020B0604020202020204" pitchFamily="34" charset="0"/>
              </a:rPr>
              <a:t> </a:t>
            </a:r>
            <a:r>
              <a:rPr lang="en-US" sz="2052" dirty="0" err="1">
                <a:latin typeface="Arial" panose="020B0604020202020204" pitchFamily="34" charset="0"/>
              </a:rPr>
              <a:t>doi</a:t>
            </a:r>
            <a:r>
              <a:rPr lang="en-US" sz="2052" dirty="0">
                <a:latin typeface="Arial" panose="020B0604020202020204" pitchFamily="34" charset="0"/>
              </a:rPr>
              <a:t>: </a:t>
            </a:r>
            <a:r>
              <a:rPr lang="en-US" sz="2052" dirty="0">
                <a:solidFill>
                  <a:srgbClr val="BC2635"/>
                </a:solidFill>
                <a:latin typeface="Arial" panose="020B0604020202020204" pitchFamily="34" charset="0"/>
                <a:hlinkClick r:id="rId7"/>
              </a:rPr>
              <a:t>10.1242/jcs.235192</a:t>
            </a:r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12E8F-9FA6-5B57-2443-C99BFA6E9158}"/>
              </a:ext>
            </a:extLst>
          </p:cNvPr>
          <p:cNvSpPr txBox="1"/>
          <p:nvPr/>
        </p:nvSpPr>
        <p:spPr>
          <a:xfrm>
            <a:off x="10062726" y="3135580"/>
            <a:ext cx="2733805" cy="388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Bacteria labeled with Green fluorescent protein. 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52" dirty="0">
                <a:latin typeface="Arial" panose="020B0604020202020204" pitchFamily="34" charset="0"/>
              </a:rPr>
              <a:t>Capture of the bacteria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52" dirty="0">
                <a:latin typeface="Arial" panose="020B0604020202020204" pitchFamily="34" charset="0"/>
              </a:rPr>
              <a:t>Internalization (endocytosis)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52" dirty="0">
                <a:latin typeface="Arial" panose="020B0604020202020204" pitchFamily="34" charset="0"/>
              </a:rPr>
              <a:t>Degradation of the bacterial proteins, producing peptides.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4B48C6F-963C-7B06-AF22-6D8E75F8F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E9719-8D91-489A-BC59-48EB504210E1}" type="datetime1">
              <a:rPr lang="en-US" smtClean="0"/>
              <a:t>9/14/2024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A87A716-8608-C304-D910-7CDFF89CC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95986DE-05B1-3DA3-22AD-E996BDC8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634150A-1782-5118-1532-246D3E1757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415362"/>
              </p:ext>
            </p:extLst>
          </p:nvPr>
        </p:nvGraphicFramePr>
        <p:xfrm>
          <a:off x="487363" y="674688"/>
          <a:ext cx="1355725" cy="288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8" imgW="2227703" imgH="4733202" progId="MDLDrawOLE.MDLDrawObject.1">
                  <p:embed/>
                </p:oleObj>
              </mc:Choice>
              <mc:Fallback>
                <p:oleObj name="MDLDrawObject Class" r:id="rId8" imgW="2227703" imgH="4733202" progId="MDLDrawOLE.MDLDrawObjec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9B4FB3B-7069-4572-B560-DE09336AF6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7363" y="674688"/>
                        <a:ext cx="1355725" cy="2884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97A3A62C-2A7C-8BBF-0804-068ACC101422}"/>
              </a:ext>
            </a:extLst>
          </p:cNvPr>
          <p:cNvGrpSpPr/>
          <p:nvPr/>
        </p:nvGrpSpPr>
        <p:grpSpPr>
          <a:xfrm>
            <a:off x="5908041" y="2415772"/>
            <a:ext cx="391475" cy="407895"/>
            <a:chOff x="7804382" y="1486052"/>
            <a:chExt cx="391475" cy="40789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E989616-C42B-18AF-B922-0E83497C04A7}"/>
                </a:ext>
              </a:extLst>
            </p:cNvPr>
            <p:cNvSpPr/>
            <p:nvPr/>
          </p:nvSpPr>
          <p:spPr>
            <a:xfrm>
              <a:off x="7804382" y="1486052"/>
              <a:ext cx="391475" cy="38747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4AAFE7-A9E0-A766-B546-9DEF646123CC}"/>
                </a:ext>
              </a:extLst>
            </p:cNvPr>
            <p:cNvSpPr txBox="1"/>
            <p:nvPr/>
          </p:nvSpPr>
          <p:spPr>
            <a:xfrm>
              <a:off x="7836453" y="149383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9D8E38-902B-FCBE-ABD0-07B5D04B4281}"/>
              </a:ext>
            </a:extLst>
          </p:cNvPr>
          <p:cNvGrpSpPr/>
          <p:nvPr/>
        </p:nvGrpSpPr>
        <p:grpSpPr>
          <a:xfrm>
            <a:off x="5198742" y="3856037"/>
            <a:ext cx="391475" cy="407895"/>
            <a:chOff x="7804382" y="1486052"/>
            <a:chExt cx="391475" cy="40789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F8661F1-CE9B-C064-CC6E-717B346C3A06}"/>
                </a:ext>
              </a:extLst>
            </p:cNvPr>
            <p:cNvSpPr/>
            <p:nvPr/>
          </p:nvSpPr>
          <p:spPr>
            <a:xfrm>
              <a:off x="7804382" y="1486052"/>
              <a:ext cx="391475" cy="38747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9F6941-CB11-1ED1-A4DC-9B1804EFDFF4}"/>
                </a:ext>
              </a:extLst>
            </p:cNvPr>
            <p:cNvSpPr txBox="1"/>
            <p:nvPr/>
          </p:nvSpPr>
          <p:spPr>
            <a:xfrm>
              <a:off x="7836453" y="149383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77B28D-83AF-3E31-9A7D-14211F3FAD1F}"/>
              </a:ext>
            </a:extLst>
          </p:cNvPr>
          <p:cNvGrpSpPr/>
          <p:nvPr/>
        </p:nvGrpSpPr>
        <p:grpSpPr>
          <a:xfrm>
            <a:off x="5940112" y="5318441"/>
            <a:ext cx="391475" cy="407895"/>
            <a:chOff x="7804382" y="1486052"/>
            <a:chExt cx="391475" cy="40789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6D7B439-90A5-9A6F-CC5B-F3DE80DECA83}"/>
                </a:ext>
              </a:extLst>
            </p:cNvPr>
            <p:cNvSpPr/>
            <p:nvPr/>
          </p:nvSpPr>
          <p:spPr>
            <a:xfrm>
              <a:off x="7804382" y="1486052"/>
              <a:ext cx="391475" cy="38747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1B0515-78CF-AA30-ABFE-CCC6ED85FB0A}"/>
                </a:ext>
              </a:extLst>
            </p:cNvPr>
            <p:cNvSpPr txBox="1"/>
            <p:nvPr/>
          </p:nvSpPr>
          <p:spPr>
            <a:xfrm>
              <a:off x="7836453" y="149383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483620-C609-3C53-8604-80FE57FA7341}"/>
              </a:ext>
            </a:extLst>
          </p:cNvPr>
          <p:cNvGrpSpPr/>
          <p:nvPr/>
        </p:nvGrpSpPr>
        <p:grpSpPr>
          <a:xfrm>
            <a:off x="7711281" y="2599295"/>
            <a:ext cx="391475" cy="407895"/>
            <a:chOff x="7804382" y="1486052"/>
            <a:chExt cx="391475" cy="40789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97B3EC5-AE9B-584C-D1AC-1D884477519F}"/>
                </a:ext>
              </a:extLst>
            </p:cNvPr>
            <p:cNvSpPr/>
            <p:nvPr/>
          </p:nvSpPr>
          <p:spPr>
            <a:xfrm>
              <a:off x="7804382" y="1486052"/>
              <a:ext cx="391475" cy="38747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A782A4-DDC9-9358-0CB2-4CEB5E8BBD92}"/>
                </a:ext>
              </a:extLst>
            </p:cNvPr>
            <p:cNvSpPr txBox="1"/>
            <p:nvPr/>
          </p:nvSpPr>
          <p:spPr>
            <a:xfrm>
              <a:off x="7836453" y="149383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B74D4EB-73C9-488D-79D8-140AAB02B0A1}"/>
                  </a:ext>
                </a:extLst>
              </p14:cNvPr>
              <p14:cNvContentPartPr/>
              <p14:nvPr/>
            </p14:nvContentPartPr>
            <p14:xfrm>
              <a:off x="509751" y="764679"/>
              <a:ext cx="1147680" cy="28454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B74D4EB-73C9-488D-79D8-140AAB02B0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111" y="756039"/>
                <a:ext cx="1165320" cy="286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C10E4181-5FBD-F0BF-F1AF-4CF3C1F083FF}"/>
              </a:ext>
            </a:extLst>
          </p:cNvPr>
          <p:cNvGrpSpPr/>
          <p:nvPr/>
        </p:nvGrpSpPr>
        <p:grpSpPr>
          <a:xfrm>
            <a:off x="2242431" y="1253559"/>
            <a:ext cx="1441080" cy="1844640"/>
            <a:chOff x="2242431" y="1253559"/>
            <a:chExt cx="1441080" cy="184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F84F108-2CC4-C5F3-2CA1-B44688D310BA}"/>
                    </a:ext>
                  </a:extLst>
                </p14:cNvPr>
                <p14:cNvContentPartPr/>
                <p14:nvPr/>
              </p14:nvContentPartPr>
              <p14:xfrm>
                <a:off x="2363751" y="3057879"/>
                <a:ext cx="88560" cy="40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F84F108-2CC4-C5F3-2CA1-B44688D310B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54751" y="3048879"/>
                  <a:ext cx="1062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3B3D003-603C-24FD-1964-087EEE3CBCB0}"/>
                    </a:ext>
                  </a:extLst>
                </p14:cNvPr>
                <p14:cNvContentPartPr/>
                <p14:nvPr/>
              </p14:nvContentPartPr>
              <p14:xfrm>
                <a:off x="2242431" y="2368839"/>
                <a:ext cx="393840" cy="5378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3B3D003-603C-24FD-1964-087EEE3CBCB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33431" y="2359839"/>
                  <a:ext cx="41148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6366C12-FC4B-6ED2-B913-DEA766C8393E}"/>
                    </a:ext>
                  </a:extLst>
                </p14:cNvPr>
                <p14:cNvContentPartPr/>
                <p14:nvPr/>
              </p14:nvContentPartPr>
              <p14:xfrm>
                <a:off x="2725911" y="1677639"/>
                <a:ext cx="514800" cy="6606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6366C12-FC4B-6ED2-B913-DEA766C8393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16911" y="1668639"/>
                  <a:ext cx="532440" cy="67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2C0E363-FA28-50CD-9243-F81CED7B8D03}"/>
                    </a:ext>
                  </a:extLst>
                </p14:cNvPr>
                <p14:cNvContentPartPr/>
                <p14:nvPr/>
              </p14:nvContentPartPr>
              <p14:xfrm>
                <a:off x="3244671" y="1619319"/>
                <a:ext cx="116640" cy="1443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2C0E363-FA28-50CD-9243-F81CED7B8D0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35671" y="1610319"/>
                  <a:ext cx="1342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27B19B5-281F-74B4-4C97-AE01BAF1F278}"/>
                    </a:ext>
                  </a:extLst>
                </p14:cNvPr>
                <p14:cNvContentPartPr/>
                <p14:nvPr/>
              </p14:nvContentPartPr>
              <p14:xfrm>
                <a:off x="3421071" y="1253559"/>
                <a:ext cx="262440" cy="3762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27B19B5-281F-74B4-4C97-AE01BAF1F27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12431" y="1244559"/>
                  <a:ext cx="280080" cy="39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F9D1C21-687B-51DB-672F-03937DCF513F}"/>
                  </a:ext>
                </a:extLst>
              </p14:cNvPr>
              <p14:cNvContentPartPr/>
              <p14:nvPr/>
            </p14:nvContentPartPr>
            <p14:xfrm>
              <a:off x="3646071" y="2938359"/>
              <a:ext cx="177480" cy="55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F9D1C21-687B-51DB-672F-03937DCF513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37431" y="2929719"/>
                <a:ext cx="19512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20C4992-B392-C1C9-E847-A2F835630C35}"/>
                  </a:ext>
                </a:extLst>
              </p14:cNvPr>
              <p14:cNvContentPartPr/>
              <p14:nvPr/>
            </p14:nvContentPartPr>
            <p14:xfrm>
              <a:off x="5509791" y="1527159"/>
              <a:ext cx="717840" cy="49248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20C4992-B392-C1C9-E847-A2F835630C3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500791" y="1518159"/>
                <a:ext cx="735480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DA34174-4835-C8A8-3840-86554AEA5C6D}"/>
                  </a:ext>
                </a:extLst>
              </p14:cNvPr>
              <p14:cNvContentPartPr/>
              <p14:nvPr/>
            </p14:nvContentPartPr>
            <p14:xfrm>
              <a:off x="3754071" y="1028199"/>
              <a:ext cx="841320" cy="604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DA34174-4835-C8A8-3840-86554AEA5C6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45071" y="1019199"/>
                <a:ext cx="858960" cy="7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2B0B94F5-EDEE-8005-A248-CD42DDACD3D7}"/>
              </a:ext>
            </a:extLst>
          </p:cNvPr>
          <p:cNvGrpSpPr/>
          <p:nvPr/>
        </p:nvGrpSpPr>
        <p:grpSpPr>
          <a:xfrm>
            <a:off x="4429791" y="5406879"/>
            <a:ext cx="895680" cy="1571400"/>
            <a:chOff x="4429791" y="5406879"/>
            <a:chExt cx="895680" cy="1571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5418838-EE29-1E98-50E3-6CDD1D83F19D}"/>
                    </a:ext>
                  </a:extLst>
                </p14:cNvPr>
                <p14:cNvContentPartPr/>
                <p14:nvPr/>
              </p14:nvContentPartPr>
              <p14:xfrm>
                <a:off x="4904271" y="5406879"/>
                <a:ext cx="338040" cy="6868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5418838-EE29-1E98-50E3-6CDD1D83F19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895631" y="5398239"/>
                  <a:ext cx="355680" cy="70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7B9570E-C0BC-6319-1BBE-D1480AE815EE}"/>
                    </a:ext>
                  </a:extLst>
                </p14:cNvPr>
                <p14:cNvContentPartPr/>
                <p14:nvPr/>
              </p14:nvContentPartPr>
              <p14:xfrm>
                <a:off x="4429791" y="6696039"/>
                <a:ext cx="298440" cy="2822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7B9570E-C0BC-6319-1BBE-D1480AE815E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21151" y="6687399"/>
                  <a:ext cx="3160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55823B7-74DE-963C-A236-B3BC4576AACA}"/>
                    </a:ext>
                  </a:extLst>
                </p14:cNvPr>
                <p14:cNvContentPartPr/>
                <p14:nvPr/>
              </p14:nvContentPartPr>
              <p14:xfrm>
                <a:off x="4706271" y="6437919"/>
                <a:ext cx="202320" cy="2422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55823B7-74DE-963C-A236-B3BC4576AAC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97631" y="6429279"/>
                  <a:ext cx="2199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EFDA79A-F1E8-EBEC-DDDC-933CDAA7ED08}"/>
                    </a:ext>
                  </a:extLst>
                </p14:cNvPr>
                <p14:cNvContentPartPr/>
                <p14:nvPr/>
              </p14:nvContentPartPr>
              <p14:xfrm>
                <a:off x="4933791" y="6293199"/>
                <a:ext cx="59400" cy="1659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EFDA79A-F1E8-EBEC-DDDC-933CDAA7ED0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924791" y="6284559"/>
                  <a:ext cx="770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FF866ED-9975-F47D-47AA-59437E31830B}"/>
                    </a:ext>
                  </a:extLst>
                </p14:cNvPr>
                <p14:cNvContentPartPr/>
                <p14:nvPr/>
              </p14:nvContentPartPr>
              <p14:xfrm>
                <a:off x="5005431" y="6291759"/>
                <a:ext cx="59400" cy="9324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FF866ED-9975-F47D-47AA-59437E31830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996431" y="6282759"/>
                  <a:ext cx="770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4948AA-FC98-601B-6CCB-31861E4068F1}"/>
                    </a:ext>
                  </a:extLst>
                </p14:cNvPr>
                <p14:cNvContentPartPr/>
                <p14:nvPr/>
              </p14:nvContentPartPr>
              <p14:xfrm>
                <a:off x="5086071" y="6009159"/>
                <a:ext cx="229680" cy="3027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4948AA-FC98-601B-6CCB-31861E4068F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77431" y="6000519"/>
                  <a:ext cx="24732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9C05064-4696-BE1D-633A-E61179834F95}"/>
                    </a:ext>
                  </a:extLst>
                </p14:cNvPr>
                <p14:cNvContentPartPr/>
                <p14:nvPr/>
              </p14:nvContentPartPr>
              <p14:xfrm>
                <a:off x="4588551" y="6271959"/>
                <a:ext cx="736920" cy="6951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9C05064-4696-BE1D-633A-E61179834F9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79911" y="6262959"/>
                  <a:ext cx="754560" cy="71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0207BB9-8581-45DD-9503-1908D30A23F2}"/>
                  </a:ext>
                </a:extLst>
              </p14:cNvPr>
              <p14:cNvContentPartPr/>
              <p14:nvPr/>
            </p14:nvContentPartPr>
            <p14:xfrm>
              <a:off x="5689071" y="3212679"/>
              <a:ext cx="99720" cy="542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0207BB9-8581-45DD-9503-1908D30A23F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80431" y="3203679"/>
                <a:ext cx="11736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131098B-BF89-4068-5A25-72BA22ADF62E}"/>
                  </a:ext>
                </a:extLst>
              </p14:cNvPr>
              <p14:cNvContentPartPr/>
              <p14:nvPr/>
            </p14:nvContentPartPr>
            <p14:xfrm>
              <a:off x="5663871" y="3705519"/>
              <a:ext cx="82800" cy="128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131098B-BF89-4068-5A25-72BA22ADF62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654871" y="3696519"/>
                <a:ext cx="10044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7B97756-2403-A6CA-ED3B-B8A495CEC87F}"/>
                  </a:ext>
                </a:extLst>
              </p14:cNvPr>
              <p14:cNvContentPartPr/>
              <p14:nvPr/>
            </p14:nvContentPartPr>
            <p14:xfrm>
              <a:off x="7358751" y="3713799"/>
              <a:ext cx="488880" cy="3290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7B97756-2403-A6CA-ED3B-B8A495CEC87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350111" y="3704799"/>
                <a:ext cx="506520" cy="3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CA7A58A-B502-21ED-D256-06F16B524B61}"/>
                  </a:ext>
                </a:extLst>
              </p14:cNvPr>
              <p14:cNvContentPartPr/>
              <p14:nvPr/>
            </p14:nvContentPartPr>
            <p14:xfrm>
              <a:off x="7829991" y="3661959"/>
              <a:ext cx="67320" cy="1083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CA7A58A-B502-21ED-D256-06F16B524B6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821351" y="3653319"/>
                <a:ext cx="849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797F94B-99CB-BF91-7328-556F671E9E6C}"/>
                  </a:ext>
                </a:extLst>
              </p14:cNvPr>
              <p14:cNvContentPartPr/>
              <p14:nvPr/>
            </p14:nvContentPartPr>
            <p14:xfrm>
              <a:off x="7806951" y="3699399"/>
              <a:ext cx="72720" cy="8280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797F94B-99CB-BF91-7328-556F671E9E6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798311" y="3690759"/>
                <a:ext cx="9036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03A650B-6E5D-76EA-81B6-1485359E7723}"/>
                  </a:ext>
                </a:extLst>
              </p14:cNvPr>
              <p14:cNvContentPartPr/>
              <p14:nvPr/>
            </p14:nvContentPartPr>
            <p14:xfrm>
              <a:off x="8088111" y="3590679"/>
              <a:ext cx="107280" cy="2008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03A650B-6E5D-76EA-81B6-1485359E772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079471" y="3582039"/>
                <a:ext cx="1249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EE7BB1E-756B-89CD-A6FA-BCF48A537D9C}"/>
                  </a:ext>
                </a:extLst>
              </p14:cNvPr>
              <p14:cNvContentPartPr/>
              <p14:nvPr/>
            </p14:nvContentPartPr>
            <p14:xfrm>
              <a:off x="8228151" y="3482319"/>
              <a:ext cx="231480" cy="1548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EE7BB1E-756B-89CD-A6FA-BCF48A537D9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219511" y="3473679"/>
                <a:ext cx="24912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B3AAE19-D1C6-6EA3-EA2D-F9A39D5ABDDF}"/>
                  </a:ext>
                </a:extLst>
              </p14:cNvPr>
              <p14:cNvContentPartPr/>
              <p14:nvPr/>
            </p14:nvContentPartPr>
            <p14:xfrm>
              <a:off x="8413911" y="3341199"/>
              <a:ext cx="99000" cy="13788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B3AAE19-D1C6-6EA3-EA2D-F9A39D5ABDD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405271" y="3332559"/>
                <a:ext cx="1166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3F3DCF77-4547-B687-244B-C9D61BAA3BB0}"/>
                  </a:ext>
                </a:extLst>
              </p14:cNvPr>
              <p14:cNvContentPartPr/>
              <p14:nvPr/>
            </p14:nvContentPartPr>
            <p14:xfrm>
              <a:off x="8464671" y="3332559"/>
              <a:ext cx="116640" cy="9540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3F3DCF77-4547-B687-244B-C9D61BAA3BB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455671" y="3323559"/>
                <a:ext cx="13428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6761E06-9E82-C6A2-6164-2FB3FF4A0EAA}"/>
                  </a:ext>
                </a:extLst>
              </p14:cNvPr>
              <p14:cNvContentPartPr/>
              <p14:nvPr/>
            </p14:nvContentPartPr>
            <p14:xfrm>
              <a:off x="8658711" y="3218079"/>
              <a:ext cx="295200" cy="18180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6761E06-9E82-C6A2-6164-2FB3FF4A0EA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649711" y="3209439"/>
                <a:ext cx="31284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38228E24-DD07-0797-F1AE-0902B5A22827}"/>
                  </a:ext>
                </a:extLst>
              </p14:cNvPr>
              <p14:cNvContentPartPr/>
              <p14:nvPr/>
            </p14:nvContentPartPr>
            <p14:xfrm>
              <a:off x="9070551" y="3320679"/>
              <a:ext cx="9720" cy="1980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38228E24-DD07-0797-F1AE-0902B5A2282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061551" y="3312039"/>
                <a:ext cx="2736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2A634FFB-7891-15DF-0322-10BFC72190FF}"/>
                  </a:ext>
                </a:extLst>
              </p14:cNvPr>
              <p14:cNvContentPartPr/>
              <p14:nvPr/>
            </p14:nvContentPartPr>
            <p14:xfrm>
              <a:off x="9086031" y="4678959"/>
              <a:ext cx="576360" cy="30060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2A634FFB-7891-15DF-0322-10BFC72190F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077391" y="4670319"/>
                <a:ext cx="594000" cy="31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E678734-2434-CD0F-3C4E-0A8AEFDAFDE5}"/>
              </a:ext>
            </a:extLst>
          </p:cNvPr>
          <p:cNvGrpSpPr/>
          <p:nvPr/>
        </p:nvGrpSpPr>
        <p:grpSpPr>
          <a:xfrm>
            <a:off x="8630631" y="3590679"/>
            <a:ext cx="911880" cy="727560"/>
            <a:chOff x="8630631" y="3590679"/>
            <a:chExt cx="911880" cy="727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CABEED8-7760-B59B-9664-A4DFE00AF1CC}"/>
                    </a:ext>
                  </a:extLst>
                </p14:cNvPr>
                <p14:cNvContentPartPr/>
                <p14:nvPr/>
              </p14:nvContentPartPr>
              <p14:xfrm>
                <a:off x="8630631" y="3979839"/>
                <a:ext cx="217800" cy="2156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CABEED8-7760-B59B-9664-A4DFE00AF1C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621631" y="3970839"/>
                  <a:ext cx="2354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8DD92B4-339E-CBA6-298C-E726BD8D916B}"/>
                    </a:ext>
                  </a:extLst>
                </p14:cNvPr>
                <p14:cNvContentPartPr/>
                <p14:nvPr/>
              </p14:nvContentPartPr>
              <p14:xfrm>
                <a:off x="8830431" y="3931959"/>
                <a:ext cx="69840" cy="1040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8DD92B4-339E-CBA6-298C-E726BD8D916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821791" y="3923319"/>
                  <a:ext cx="874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AF5B122-D2DF-3C95-3F6D-6B80DE31D6BC}"/>
                    </a:ext>
                  </a:extLst>
                </p14:cNvPr>
                <p14:cNvContentPartPr/>
                <p14:nvPr/>
              </p14:nvContentPartPr>
              <p14:xfrm>
                <a:off x="8874711" y="3897399"/>
                <a:ext cx="166680" cy="10512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AF5B122-D2DF-3C95-3F6D-6B80DE31D6B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865711" y="3888759"/>
                  <a:ext cx="1843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ED2EAF7-85C6-B47C-D0EA-522D901A3918}"/>
                    </a:ext>
                  </a:extLst>
                </p14:cNvPr>
                <p14:cNvContentPartPr/>
                <p14:nvPr/>
              </p14:nvContentPartPr>
              <p14:xfrm>
                <a:off x="9056511" y="3697599"/>
                <a:ext cx="328320" cy="2268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ED2EAF7-85C6-B47C-D0EA-522D901A391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047871" y="3688959"/>
                  <a:ext cx="3459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91828C5-DD9D-9AE3-7C34-DB4AA7D1DD55}"/>
                    </a:ext>
                  </a:extLst>
                </p14:cNvPr>
                <p14:cNvContentPartPr/>
                <p14:nvPr/>
              </p14:nvContentPartPr>
              <p14:xfrm>
                <a:off x="9418671" y="3637839"/>
                <a:ext cx="48600" cy="1224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91828C5-DD9D-9AE3-7C34-DB4AA7D1DD5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410031" y="3628839"/>
                  <a:ext cx="662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68E2BA0-DBD1-0140-921B-C7EDB796442A}"/>
                    </a:ext>
                  </a:extLst>
                </p14:cNvPr>
                <p14:cNvContentPartPr/>
                <p14:nvPr/>
              </p14:nvContentPartPr>
              <p14:xfrm>
                <a:off x="9258831" y="3590679"/>
                <a:ext cx="283680" cy="2293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68E2BA0-DBD1-0140-921B-C7EDB796442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249831" y="3581679"/>
                  <a:ext cx="30132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6A008AD-7EDF-F17A-49D5-7715A551205A}"/>
                    </a:ext>
                  </a:extLst>
                </p14:cNvPr>
                <p14:cNvContentPartPr/>
                <p14:nvPr/>
              </p14:nvContentPartPr>
              <p14:xfrm>
                <a:off x="8711631" y="4177119"/>
                <a:ext cx="116640" cy="727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6A008AD-7EDF-F17A-49D5-7715A551205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702991" y="4168119"/>
                  <a:ext cx="13428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02B7B35-6DCC-753C-7E3D-CE52FE80230E}"/>
                    </a:ext>
                  </a:extLst>
                </p14:cNvPr>
                <p14:cNvContentPartPr/>
                <p14:nvPr/>
              </p14:nvContentPartPr>
              <p14:xfrm>
                <a:off x="8914671" y="4098279"/>
                <a:ext cx="112680" cy="3492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02B7B35-6DCC-753C-7E3D-CE52FE80230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905671" y="4089639"/>
                  <a:ext cx="130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B06877D-AF15-B74B-2612-97A29A543BAA}"/>
                    </a:ext>
                  </a:extLst>
                </p14:cNvPr>
                <p14:cNvContentPartPr/>
                <p14:nvPr/>
              </p14:nvContentPartPr>
              <p14:xfrm>
                <a:off x="9120591" y="4048239"/>
                <a:ext cx="62640" cy="338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B06877D-AF15-B74B-2612-97A29A543BA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111591" y="4039599"/>
                  <a:ext cx="802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144AEEB-0A5E-F7AD-C71F-A06A597C0802}"/>
                    </a:ext>
                  </a:extLst>
                </p14:cNvPr>
                <p14:cNvContentPartPr/>
                <p14:nvPr/>
              </p14:nvContentPartPr>
              <p14:xfrm>
                <a:off x="8663031" y="4035999"/>
                <a:ext cx="541800" cy="28224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144AEEB-0A5E-F7AD-C71F-A06A597C080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654031" y="4026999"/>
                  <a:ext cx="559440" cy="29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3DCECF1-0F5F-AB11-20FC-960E226F91F5}"/>
              </a:ext>
            </a:extLst>
          </p:cNvPr>
          <p:cNvGrpSpPr/>
          <p:nvPr/>
        </p:nvGrpSpPr>
        <p:grpSpPr>
          <a:xfrm>
            <a:off x="5201271" y="3965799"/>
            <a:ext cx="2095560" cy="1194480"/>
            <a:chOff x="5201271" y="3965799"/>
            <a:chExt cx="2095560" cy="1194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D56C6A0-5071-04FD-4E46-983AADA8CB9B}"/>
                    </a:ext>
                  </a:extLst>
                </p14:cNvPr>
                <p14:cNvContentPartPr/>
                <p14:nvPr/>
              </p14:nvContentPartPr>
              <p14:xfrm>
                <a:off x="5201271" y="4619919"/>
                <a:ext cx="479160" cy="54036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D56C6A0-5071-04FD-4E46-983AADA8CB9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192271" y="4611279"/>
                  <a:ext cx="49680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970B451-C908-BFCE-417A-F41B9975D8D9}"/>
                    </a:ext>
                  </a:extLst>
                </p14:cNvPr>
                <p14:cNvContentPartPr/>
                <p14:nvPr/>
              </p14:nvContentPartPr>
              <p14:xfrm>
                <a:off x="5531031" y="4740519"/>
                <a:ext cx="518760" cy="1562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970B451-C908-BFCE-417A-F41B9975D8D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522391" y="4731879"/>
                  <a:ext cx="5364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E709366-2D92-2168-6338-B7C2A5F7E651}"/>
                    </a:ext>
                  </a:extLst>
                </p14:cNvPr>
                <p14:cNvContentPartPr/>
                <p14:nvPr/>
              </p14:nvContentPartPr>
              <p14:xfrm>
                <a:off x="6110631" y="4570239"/>
                <a:ext cx="165960" cy="2167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E709366-2D92-2168-6338-B7C2A5F7E65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101991" y="4561239"/>
                  <a:ext cx="1836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3C0710D-D4E1-B1E2-089A-3953EC31A3D1}"/>
                    </a:ext>
                  </a:extLst>
                </p14:cNvPr>
                <p14:cNvContentPartPr/>
                <p14:nvPr/>
              </p14:nvContentPartPr>
              <p14:xfrm>
                <a:off x="6176151" y="4636479"/>
                <a:ext cx="73440" cy="813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3C0710D-D4E1-B1E2-089A-3953EC31A3D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167151" y="4627479"/>
                  <a:ext cx="910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C583DDB-59F6-EC28-F345-DF5570193C9C}"/>
                    </a:ext>
                  </a:extLst>
                </p14:cNvPr>
                <p14:cNvContentPartPr/>
                <p14:nvPr/>
              </p14:nvContentPartPr>
              <p14:xfrm>
                <a:off x="6215751" y="4465839"/>
                <a:ext cx="147240" cy="16812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C583DDB-59F6-EC28-F345-DF5570193C9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206751" y="4457199"/>
                  <a:ext cx="1648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8CEF24A-101B-C049-80A1-A3D470415176}"/>
                    </a:ext>
                  </a:extLst>
                </p14:cNvPr>
                <p14:cNvContentPartPr/>
                <p14:nvPr/>
              </p14:nvContentPartPr>
              <p14:xfrm>
                <a:off x="6380271" y="4434879"/>
                <a:ext cx="98640" cy="774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8CEF24A-101B-C049-80A1-A3D47041517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371271" y="4425879"/>
                  <a:ext cx="1162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706D86E-3033-9CF0-4108-ECAF21039BAB}"/>
                    </a:ext>
                  </a:extLst>
                </p14:cNvPr>
                <p14:cNvContentPartPr/>
                <p14:nvPr/>
              </p14:nvContentPartPr>
              <p14:xfrm>
                <a:off x="6380631" y="4430559"/>
                <a:ext cx="89640" cy="8748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706D86E-3033-9CF0-4108-ECAF21039BA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371991" y="4421919"/>
                  <a:ext cx="1072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D5259FE-5FF3-A04C-EDD0-C60DB9EC6336}"/>
                    </a:ext>
                  </a:extLst>
                </p14:cNvPr>
                <p14:cNvContentPartPr/>
                <p14:nvPr/>
              </p14:nvContentPartPr>
              <p14:xfrm>
                <a:off x="6558471" y="4097919"/>
                <a:ext cx="291240" cy="35748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D5259FE-5FF3-A04C-EDD0-C60DB9EC633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549831" y="4088919"/>
                  <a:ext cx="30888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BA8B317-CE0B-A1D2-7771-D9D66881CA61}"/>
                    </a:ext>
                  </a:extLst>
                </p14:cNvPr>
                <p14:cNvContentPartPr/>
                <p14:nvPr/>
              </p14:nvContentPartPr>
              <p14:xfrm>
                <a:off x="6819471" y="4116639"/>
                <a:ext cx="83880" cy="961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BA8B317-CE0B-A1D2-7771-D9D66881CA6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810831" y="4107639"/>
                  <a:ext cx="10152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61133C4-D051-6928-769A-8284CF8977F8}"/>
                    </a:ext>
                  </a:extLst>
                </p14:cNvPr>
                <p14:cNvContentPartPr/>
                <p14:nvPr/>
              </p14:nvContentPartPr>
              <p14:xfrm>
                <a:off x="6932871" y="3979479"/>
                <a:ext cx="281880" cy="31932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61133C4-D051-6928-769A-8284CF8977F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924231" y="3970839"/>
                  <a:ext cx="29952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E6EC537-0FEA-A2EA-08B5-7E1946F397D8}"/>
                    </a:ext>
                  </a:extLst>
                </p14:cNvPr>
                <p14:cNvContentPartPr/>
                <p14:nvPr/>
              </p14:nvContentPartPr>
              <p14:xfrm>
                <a:off x="7280631" y="3965799"/>
                <a:ext cx="16200" cy="140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E6EC537-0FEA-A2EA-08B5-7E1946F397D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271991" y="3957159"/>
                  <a:ext cx="338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367B0D0-E301-AA8E-C25B-2FE8EABE57A2}"/>
                    </a:ext>
                  </a:extLst>
                </p14:cNvPr>
                <p14:cNvContentPartPr/>
                <p14:nvPr/>
              </p14:nvContentPartPr>
              <p14:xfrm>
                <a:off x="6757191" y="4346319"/>
                <a:ext cx="316080" cy="22320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367B0D0-E301-AA8E-C25B-2FE8EABE57A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748551" y="4337679"/>
                  <a:ext cx="333720" cy="24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412C12F-99F4-B54F-58D5-D8EE9BCBF4EB}"/>
              </a:ext>
            </a:extLst>
          </p:cNvPr>
          <p:cNvGrpSpPr/>
          <p:nvPr/>
        </p:nvGrpSpPr>
        <p:grpSpPr>
          <a:xfrm>
            <a:off x="5181831" y="1270479"/>
            <a:ext cx="3616560" cy="1675440"/>
            <a:chOff x="5181831" y="1270479"/>
            <a:chExt cx="3616560" cy="1675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0268EB5-AC8B-31A5-BA31-024C691A5E3E}"/>
                    </a:ext>
                  </a:extLst>
                </p14:cNvPr>
                <p14:cNvContentPartPr/>
                <p14:nvPr/>
              </p14:nvContentPartPr>
              <p14:xfrm>
                <a:off x="5201991" y="1957359"/>
                <a:ext cx="157680" cy="56988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0268EB5-AC8B-31A5-BA31-024C691A5E3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93351" y="1948719"/>
                  <a:ext cx="17532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4A446BF-A2EB-9C10-888A-9CD0894200B4}"/>
                    </a:ext>
                  </a:extLst>
                </p14:cNvPr>
                <p14:cNvContentPartPr/>
                <p14:nvPr/>
              </p14:nvContentPartPr>
              <p14:xfrm>
                <a:off x="5181831" y="2456319"/>
                <a:ext cx="48600" cy="698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4A446BF-A2EB-9C10-888A-9CD0894200B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72831" y="2447679"/>
                  <a:ext cx="662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F03792C-87D7-0C45-A71C-A5664C721214}"/>
                    </a:ext>
                  </a:extLst>
                </p14:cNvPr>
                <p14:cNvContentPartPr/>
                <p14:nvPr/>
              </p14:nvContentPartPr>
              <p14:xfrm>
                <a:off x="5408631" y="1389639"/>
                <a:ext cx="393840" cy="4615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F03792C-87D7-0C45-A71C-A5664C72121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399631" y="1380639"/>
                  <a:ext cx="41148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249A360-AA76-C352-A0FE-5415D6B97829}"/>
                    </a:ext>
                  </a:extLst>
                </p14:cNvPr>
                <p14:cNvContentPartPr/>
                <p14:nvPr/>
              </p14:nvContentPartPr>
              <p14:xfrm>
                <a:off x="5750991" y="1402959"/>
                <a:ext cx="122760" cy="1105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249A360-AA76-C352-A0FE-5415D6B9782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741991" y="1393959"/>
                  <a:ext cx="1404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F0BC875-FEBA-0830-36C3-1DE8F8FB89BC}"/>
                    </a:ext>
                  </a:extLst>
                </p14:cNvPr>
                <p14:cNvContentPartPr/>
                <p14:nvPr/>
              </p14:nvContentPartPr>
              <p14:xfrm>
                <a:off x="5930991" y="1270479"/>
                <a:ext cx="312480" cy="4212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F0BC875-FEBA-0830-36C3-1DE8F8FB89B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922351" y="1261839"/>
                  <a:ext cx="330120" cy="43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DE63A5C-87CD-E4CA-A3A2-CCA60D3A5A41}"/>
                    </a:ext>
                  </a:extLst>
                </p14:cNvPr>
                <p14:cNvContentPartPr/>
                <p14:nvPr/>
              </p14:nvContentPartPr>
              <p14:xfrm>
                <a:off x="5989311" y="1858719"/>
                <a:ext cx="203760" cy="1054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DE63A5C-87CD-E4CA-A3A2-CCA60D3A5A4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980311" y="1849719"/>
                  <a:ext cx="2214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65FA556-FD8D-E09F-ABF9-6226E3940040}"/>
                    </a:ext>
                  </a:extLst>
                </p14:cNvPr>
                <p14:cNvContentPartPr/>
                <p14:nvPr/>
              </p14:nvContentPartPr>
              <p14:xfrm>
                <a:off x="6218271" y="1762959"/>
                <a:ext cx="97920" cy="101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65FA556-FD8D-E09F-ABF9-6226E394004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209631" y="1753959"/>
                  <a:ext cx="1155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68A6FEF-6A58-828F-9CD7-6158AFBC1CC7}"/>
                    </a:ext>
                  </a:extLst>
                </p14:cNvPr>
                <p14:cNvContentPartPr/>
                <p14:nvPr/>
              </p14:nvContentPartPr>
              <p14:xfrm>
                <a:off x="6325551" y="1669359"/>
                <a:ext cx="88560" cy="1184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68A6FEF-6A58-828F-9CD7-6158AFBC1CC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316551" y="1660359"/>
                  <a:ext cx="1062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AE9FCA1-6B8F-BEED-2CD1-C97544780952}"/>
                    </a:ext>
                  </a:extLst>
                </p14:cNvPr>
                <p14:cNvContentPartPr/>
                <p14:nvPr/>
              </p14:nvContentPartPr>
              <p14:xfrm>
                <a:off x="6428871" y="1591599"/>
                <a:ext cx="81360" cy="1234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AE9FCA1-6B8F-BEED-2CD1-C9754478095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420231" y="1582959"/>
                  <a:ext cx="990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26B83D0-97CD-F5F0-9383-ADAB72D3E3C6}"/>
                    </a:ext>
                  </a:extLst>
                </p14:cNvPr>
                <p14:cNvContentPartPr/>
                <p14:nvPr/>
              </p14:nvContentPartPr>
              <p14:xfrm>
                <a:off x="6545511" y="1424559"/>
                <a:ext cx="267480" cy="2026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26B83D0-97CD-F5F0-9383-ADAB72D3E3C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536511" y="1415559"/>
                  <a:ext cx="2851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FA54D27-FEE8-BF0A-9C8A-A19D17E56D6F}"/>
                    </a:ext>
                  </a:extLst>
                </p14:cNvPr>
                <p14:cNvContentPartPr/>
                <p14:nvPr/>
              </p14:nvContentPartPr>
              <p14:xfrm>
                <a:off x="6363711" y="1968159"/>
                <a:ext cx="213480" cy="15912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FA54D27-FEE8-BF0A-9C8A-A19D17E56D6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355071" y="1959159"/>
                  <a:ext cx="2311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41A2E79-551E-B5F0-737A-35E45138EBCD}"/>
                    </a:ext>
                  </a:extLst>
                </p14:cNvPr>
                <p14:cNvContentPartPr/>
                <p14:nvPr/>
              </p14:nvContentPartPr>
              <p14:xfrm>
                <a:off x="6608871" y="1943319"/>
                <a:ext cx="68760" cy="799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41A2E79-551E-B5F0-737A-35E45138EBC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599871" y="1934679"/>
                  <a:ext cx="864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92C9237-3FBF-4B91-7827-609E0E8AC3DD}"/>
                    </a:ext>
                  </a:extLst>
                </p14:cNvPr>
                <p14:cNvContentPartPr/>
                <p14:nvPr/>
              </p14:nvContentPartPr>
              <p14:xfrm>
                <a:off x="6743511" y="1674399"/>
                <a:ext cx="147960" cy="2300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92C9237-3FBF-4B91-7827-609E0E8AC3D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734511" y="1665759"/>
                  <a:ext cx="1656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FD2B0FC-5720-154E-A25D-93E99614EBFC}"/>
                    </a:ext>
                  </a:extLst>
                </p14:cNvPr>
                <p14:cNvContentPartPr/>
                <p14:nvPr/>
              </p14:nvContentPartPr>
              <p14:xfrm>
                <a:off x="6772671" y="1744599"/>
                <a:ext cx="74520" cy="540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FD2B0FC-5720-154E-A25D-93E99614EBF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763671" y="1735599"/>
                  <a:ext cx="921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F7BDECF-4841-E1D2-424F-2995FFACFEEF}"/>
                    </a:ext>
                  </a:extLst>
                </p14:cNvPr>
                <p14:cNvContentPartPr/>
                <p14:nvPr/>
              </p14:nvContentPartPr>
              <p14:xfrm>
                <a:off x="6900831" y="1583319"/>
                <a:ext cx="220320" cy="2250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F7BDECF-4841-E1D2-424F-2995FFACFEE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92191" y="1574679"/>
                  <a:ext cx="23796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559705E-F4BB-3EA4-D74B-8F046799E504}"/>
                    </a:ext>
                  </a:extLst>
                </p14:cNvPr>
                <p14:cNvContentPartPr/>
                <p14:nvPr/>
              </p14:nvContentPartPr>
              <p14:xfrm>
                <a:off x="7045551" y="1495839"/>
                <a:ext cx="38160" cy="421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559705E-F4BB-3EA4-D74B-8F046799E50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036551" y="1486839"/>
                  <a:ext cx="558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084C3EF-4658-E4CF-7C59-A15D8C4DD026}"/>
                    </a:ext>
                  </a:extLst>
                </p14:cNvPr>
                <p14:cNvContentPartPr/>
                <p14:nvPr/>
              </p14:nvContentPartPr>
              <p14:xfrm>
                <a:off x="7135191" y="1422399"/>
                <a:ext cx="255600" cy="1360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084C3EF-4658-E4CF-7C59-A15D8C4DD02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126551" y="1413399"/>
                  <a:ext cx="2732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77D40B3-CA36-3C8F-8C47-7C48D99431B4}"/>
                    </a:ext>
                  </a:extLst>
                </p14:cNvPr>
                <p14:cNvContentPartPr/>
                <p14:nvPr/>
              </p14:nvContentPartPr>
              <p14:xfrm>
                <a:off x="7398711" y="2373519"/>
                <a:ext cx="454680" cy="5472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77D40B3-CA36-3C8F-8C47-7C48D99431B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389711" y="2364519"/>
                  <a:ext cx="47232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30D13E06-A5D9-0D84-4F3D-68DF747338F4}"/>
                    </a:ext>
                  </a:extLst>
                </p14:cNvPr>
                <p14:cNvContentPartPr/>
                <p14:nvPr/>
              </p14:nvContentPartPr>
              <p14:xfrm>
                <a:off x="7382511" y="2824239"/>
                <a:ext cx="170280" cy="1216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30D13E06-A5D9-0D84-4F3D-68DF747338F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373871" y="2815599"/>
                  <a:ext cx="1879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D651730-0207-909D-D562-57CD8326A70C}"/>
                    </a:ext>
                  </a:extLst>
                </p14:cNvPr>
                <p14:cNvContentPartPr/>
                <p14:nvPr/>
              </p14:nvContentPartPr>
              <p14:xfrm>
                <a:off x="7168311" y="2098119"/>
                <a:ext cx="417600" cy="68436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D651730-0207-909D-D562-57CD8326A70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159671" y="2089479"/>
                  <a:ext cx="435240" cy="70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F9906FC-6E67-569F-163C-C11BBBDE0028}"/>
                    </a:ext>
                  </a:extLst>
                </p14:cNvPr>
                <p14:cNvContentPartPr/>
                <p14:nvPr/>
              </p14:nvContentPartPr>
              <p14:xfrm>
                <a:off x="7155711" y="2702559"/>
                <a:ext cx="77760" cy="8244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F9906FC-6E67-569F-163C-C11BBBDE002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147071" y="2693919"/>
                  <a:ext cx="954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69436917-594A-E393-3151-05F27D93BD13}"/>
                    </a:ext>
                  </a:extLst>
                </p14:cNvPr>
                <p14:cNvContentPartPr/>
                <p14:nvPr/>
              </p14:nvContentPartPr>
              <p14:xfrm>
                <a:off x="7624071" y="1712919"/>
                <a:ext cx="305280" cy="3952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69436917-594A-E393-3151-05F27D93BD1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615431" y="1704279"/>
                  <a:ext cx="32292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F27408C-CF41-E0C1-4273-F03CFF65206B}"/>
                    </a:ext>
                  </a:extLst>
                </p14:cNvPr>
                <p14:cNvContentPartPr/>
                <p14:nvPr/>
              </p14:nvContentPartPr>
              <p14:xfrm>
                <a:off x="7865991" y="1574679"/>
                <a:ext cx="80280" cy="14040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F27408C-CF41-E0C1-4273-F03CFF65206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856991" y="1565679"/>
                  <a:ext cx="979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DD3ECC4-E700-D94F-A2C0-B18D981C7E8B}"/>
                    </a:ext>
                  </a:extLst>
                </p14:cNvPr>
                <p14:cNvContentPartPr/>
                <p14:nvPr/>
              </p14:nvContentPartPr>
              <p14:xfrm>
                <a:off x="7916391" y="1552359"/>
                <a:ext cx="92880" cy="11916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DD3ECC4-E700-D94F-A2C0-B18D981C7E8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907751" y="1543359"/>
                  <a:ext cx="1105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30819DA-4D7B-4760-108C-A25ADE741F2B}"/>
                    </a:ext>
                  </a:extLst>
                </p14:cNvPr>
                <p14:cNvContentPartPr/>
                <p14:nvPr/>
              </p14:nvContentPartPr>
              <p14:xfrm>
                <a:off x="8042031" y="1381719"/>
                <a:ext cx="149760" cy="23544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30819DA-4D7B-4760-108C-A25ADE741F2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033031" y="1373079"/>
                  <a:ext cx="1674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8CF6F7D-EC7B-F93C-8085-76ACD14610AD}"/>
                    </a:ext>
                  </a:extLst>
                </p14:cNvPr>
                <p14:cNvContentPartPr/>
                <p14:nvPr/>
              </p14:nvContentPartPr>
              <p14:xfrm>
                <a:off x="8036991" y="1809399"/>
                <a:ext cx="94680" cy="21744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8CF6F7D-EC7B-F93C-8085-76ACD14610A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028351" y="1800399"/>
                  <a:ext cx="1123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2F6F683-FCB8-4317-0250-6523BF297BCC}"/>
                    </a:ext>
                  </a:extLst>
                </p14:cNvPr>
                <p14:cNvContentPartPr/>
                <p14:nvPr/>
              </p14:nvContentPartPr>
              <p14:xfrm>
                <a:off x="8043471" y="1835679"/>
                <a:ext cx="187920" cy="19908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2F6F683-FCB8-4317-0250-6523BF297BC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034831" y="1827039"/>
                  <a:ext cx="2055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53AA7A3-F1C9-E967-6E98-79664FB863B7}"/>
                    </a:ext>
                  </a:extLst>
                </p14:cNvPr>
                <p14:cNvContentPartPr/>
                <p14:nvPr/>
              </p14:nvContentPartPr>
              <p14:xfrm>
                <a:off x="8265231" y="1790319"/>
                <a:ext cx="53640" cy="7416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53AA7A3-F1C9-E967-6E98-79664FB863B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256591" y="1781679"/>
                  <a:ext cx="7128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E56283F-BA8C-CF6D-7E6F-B7B3A7D2AE7F}"/>
                    </a:ext>
                  </a:extLst>
                </p14:cNvPr>
                <p14:cNvContentPartPr/>
                <p14:nvPr/>
              </p14:nvContentPartPr>
              <p14:xfrm>
                <a:off x="8338671" y="1679439"/>
                <a:ext cx="153720" cy="1047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E56283F-BA8C-CF6D-7E6F-B7B3A7D2AE7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330031" y="1670799"/>
                  <a:ext cx="1713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620E58F-F24E-9625-959A-24F8944B82F3}"/>
                    </a:ext>
                  </a:extLst>
                </p14:cNvPr>
                <p14:cNvContentPartPr/>
                <p14:nvPr/>
              </p14:nvContentPartPr>
              <p14:xfrm>
                <a:off x="8106471" y="2279919"/>
                <a:ext cx="79200" cy="22428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620E58F-F24E-9625-959A-24F8944B82F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097471" y="2271279"/>
                  <a:ext cx="9684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62BDCD0-80EA-9B2C-E3C1-726A64B89D05}"/>
                    </a:ext>
                  </a:extLst>
                </p14:cNvPr>
                <p14:cNvContentPartPr/>
                <p14:nvPr/>
              </p14:nvContentPartPr>
              <p14:xfrm>
                <a:off x="8256591" y="2066799"/>
                <a:ext cx="120960" cy="22248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62BDCD0-80EA-9B2C-E3C1-726A64B89D0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247591" y="2057799"/>
                  <a:ext cx="1386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CFDA237-60F9-5104-19FE-3B02C4A2590E}"/>
                    </a:ext>
                  </a:extLst>
                </p14:cNvPr>
                <p14:cNvContentPartPr/>
                <p14:nvPr/>
              </p14:nvContentPartPr>
              <p14:xfrm>
                <a:off x="8321751" y="1957359"/>
                <a:ext cx="225720" cy="16956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CFDA237-60F9-5104-19FE-3B02C4A2590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312751" y="1948359"/>
                  <a:ext cx="2433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3D73D38-C0F2-FD04-3ABF-B85821F4D659}"/>
                    </a:ext>
                  </a:extLst>
                </p14:cNvPr>
                <p14:cNvContentPartPr/>
                <p14:nvPr/>
              </p14:nvContentPartPr>
              <p14:xfrm>
                <a:off x="8571591" y="1754679"/>
                <a:ext cx="193320" cy="29736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3D73D38-C0F2-FD04-3ABF-B85821F4D65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562591" y="1745679"/>
                  <a:ext cx="21096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1AC8095-3185-FBA2-558F-005FE769DF5E}"/>
                    </a:ext>
                  </a:extLst>
                </p14:cNvPr>
                <p14:cNvContentPartPr/>
                <p14:nvPr/>
              </p14:nvContentPartPr>
              <p14:xfrm>
                <a:off x="8792271" y="1685559"/>
                <a:ext cx="6120" cy="756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1AC8095-3185-FBA2-558F-005FE769DF5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783271" y="1676919"/>
                  <a:ext cx="23760" cy="25200"/>
                </a:xfrm>
                <a:prstGeom prst="rect">
                  <a:avLst/>
                </a:prstGeom>
              </p:spPr>
            </p:pic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9795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8"/>
    </mc:Choice>
    <mc:Fallback xmlns="">
      <p:transition spd="slow" advTm="27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7" x="1400175" y="882650"/>
          <p14:tracePt t="427" x="1393825" y="882650"/>
          <p14:tracePt t="443" x="1389063" y="882650"/>
          <p14:tracePt t="450" x="1382713" y="876300"/>
          <p14:tracePt t="459" x="1376363" y="871538"/>
          <p14:tracePt t="466" x="1371600" y="860425"/>
          <p14:tracePt t="475" x="1365250" y="854075"/>
          <p14:tracePt t="482" x="1360488" y="849313"/>
          <p14:tracePt t="491" x="1349375" y="831850"/>
          <p14:tracePt t="498" x="1331913" y="827088"/>
          <p14:tracePt t="506" x="1320800" y="814388"/>
          <p14:tracePt t="514" x="1303338" y="803275"/>
          <p14:tracePt t="523" x="1292225" y="792163"/>
          <p14:tracePt t="530" x="1270000" y="787400"/>
          <p14:tracePt t="538" x="1247775" y="776288"/>
          <p14:tracePt t="546" x="1219200" y="765175"/>
          <p14:tracePt t="554" x="1196975" y="752475"/>
          <p14:tracePt t="562" x="1163638" y="741363"/>
          <p14:tracePt t="571" x="1141413" y="741363"/>
          <p14:tracePt t="578" x="1123950" y="736600"/>
          <p14:tracePt t="588" x="1108075" y="725488"/>
          <p14:tracePt t="595" x="1090613" y="725488"/>
          <p14:tracePt t="603" x="1073150" y="725488"/>
          <p14:tracePt t="610" x="1068388" y="725488"/>
          <p14:tracePt t="618" x="1057275" y="725488"/>
          <p14:tracePt t="627" x="1050925" y="725488"/>
          <p14:tracePt t="634" x="1039813" y="725488"/>
          <p14:tracePt t="643" x="1028700" y="725488"/>
          <p14:tracePt t="650" x="1022350" y="725488"/>
          <p14:tracePt t="659" x="1017588" y="725488"/>
          <p14:tracePt t="666" x="1006475" y="725488"/>
          <p14:tracePt t="675" x="995363" y="725488"/>
          <p14:tracePt t="682" x="973138" y="725488"/>
          <p14:tracePt t="691" x="955675" y="725488"/>
          <p14:tracePt t="699" x="944563" y="725488"/>
          <p14:tracePt t="707" x="938213" y="725488"/>
          <p14:tracePt t="714" x="927100" y="725488"/>
          <p14:tracePt t="722" x="922338" y="725488"/>
          <p14:tracePt t="739" x="915988" y="725488"/>
          <p14:tracePt t="746" x="911225" y="725488"/>
          <p14:tracePt t="762" x="904875" y="725488"/>
          <p14:tracePt t="771" x="900113" y="725488"/>
          <p14:tracePt t="778" x="893763" y="725488"/>
          <p14:tracePt t="787" x="887413" y="725488"/>
          <p14:tracePt t="795" x="876300" y="725488"/>
          <p14:tracePt t="803" x="871538" y="725488"/>
          <p14:tracePt t="810" x="865188" y="725488"/>
          <p14:tracePt t="818" x="860425" y="725488"/>
          <p14:tracePt t="826" x="854075" y="725488"/>
          <p14:tracePt t="834" x="849313" y="725488"/>
          <p14:tracePt t="842" x="842963" y="730250"/>
          <p14:tracePt t="850" x="838200" y="730250"/>
          <p14:tracePt t="882" x="831850" y="730250"/>
          <p14:tracePt t="970" x="825500" y="730250"/>
          <p14:tracePt t="987" x="820738" y="730250"/>
          <p14:tracePt t="1034" x="814388" y="730250"/>
          <p14:tracePt t="1050" x="809625" y="730250"/>
          <p14:tracePt t="1082" x="803275" y="730250"/>
          <p14:tracePt t="1091" x="798513" y="730250"/>
          <p14:tracePt t="1107" x="792163" y="730250"/>
          <p14:tracePt t="1258" x="798513" y="730250"/>
          <p14:tracePt t="1275" x="809625" y="730250"/>
          <p14:tracePt t="1282" x="820738" y="730250"/>
          <p14:tracePt t="1291" x="831850" y="730250"/>
          <p14:tracePt t="1298" x="838200" y="730250"/>
          <p14:tracePt t="1306" x="849313" y="730250"/>
          <p14:tracePt t="1314" x="854075" y="730250"/>
          <p14:tracePt t="1323" x="865188" y="730250"/>
          <p14:tracePt t="1331" x="871538" y="730250"/>
          <p14:tracePt t="1338" x="876300" y="730250"/>
          <p14:tracePt t="1347" x="887413" y="730250"/>
          <p14:tracePt t="1354" x="900113" y="730250"/>
          <p14:tracePt t="1362" x="915988" y="730250"/>
          <p14:tracePt t="1371" x="927100" y="730250"/>
          <p14:tracePt t="1379" x="938213" y="730250"/>
          <p14:tracePt t="1388" x="949325" y="730250"/>
          <p14:tracePt t="1394" x="955675" y="730250"/>
          <p14:tracePt t="1402" x="973138" y="725488"/>
          <p14:tracePt t="1412" x="989013" y="725488"/>
          <p14:tracePt t="1420" x="1000125" y="725488"/>
          <p14:tracePt t="1427" x="1022350" y="725488"/>
          <p14:tracePt t="1434" x="1039813" y="725488"/>
          <p14:tracePt t="1444" x="1062038" y="725488"/>
          <p14:tracePt t="1450" x="1090613" y="725488"/>
          <p14:tracePt t="1459" x="1112838" y="725488"/>
          <p14:tracePt t="1466" x="1135063" y="725488"/>
          <p14:tracePt t="1475" x="1157288" y="725488"/>
          <p14:tracePt t="1482" x="1185863" y="725488"/>
          <p14:tracePt t="1491" x="1214438" y="725488"/>
          <p14:tracePt t="1498" x="1236663" y="725488"/>
          <p14:tracePt t="1506" x="1258888" y="725488"/>
          <p14:tracePt t="1514" x="1281113" y="725488"/>
          <p14:tracePt t="1523" x="1298575" y="725488"/>
          <p14:tracePt t="1530" x="1316038" y="725488"/>
          <p14:tracePt t="1538" x="1327150" y="725488"/>
          <p14:tracePt t="1546" x="1338263" y="725488"/>
          <p14:tracePt t="1554" x="1349375" y="725488"/>
          <p14:tracePt t="1570" x="1354138" y="725488"/>
          <p14:tracePt t="1578" x="1360488" y="725488"/>
          <p14:tracePt t="1603" x="1365250" y="725488"/>
          <p14:tracePt t="1618" x="1365250" y="719138"/>
          <p14:tracePt t="1634" x="1371600" y="719138"/>
          <p14:tracePt t="1699" x="1376363" y="719138"/>
          <p14:tracePt t="1707" x="1382713" y="719138"/>
          <p14:tracePt t="1714" x="1389063" y="719138"/>
          <p14:tracePt t="1730" x="1393825" y="719138"/>
          <p14:tracePt t="1739" x="1400175" y="719138"/>
          <p14:tracePt t="1747" x="1404938" y="719138"/>
          <p14:tracePt t="1778" x="1411288" y="719138"/>
          <p14:tracePt t="1978" x="1416050" y="719138"/>
          <p14:tracePt t="1987" x="1422400" y="719138"/>
          <p14:tracePt t="2042" x="1427163" y="719138"/>
          <p14:tracePt t="2050" x="1433513" y="719138"/>
          <p14:tracePt t="2106" x="1438275" y="719138"/>
          <p14:tracePt t="2114" x="1444625" y="719138"/>
          <p14:tracePt t="2131" x="1450975" y="719138"/>
          <p14:tracePt t="2138" x="1455738" y="719138"/>
          <p14:tracePt t="2186" x="1462088" y="719138"/>
          <p14:tracePt t="2365" x="1466850" y="719138"/>
          <p14:tracePt t="2381" x="1473200" y="719138"/>
          <p14:tracePt t="2398" x="1477963" y="719138"/>
          <p14:tracePt t="2418" x="1484313" y="719138"/>
          <p14:tracePt t="2434" x="1484313" y="725488"/>
          <p14:tracePt t="2938" x="1489075" y="725488"/>
          <p14:tracePt t="3475" x="1495425" y="725488"/>
          <p14:tracePt t="3483" x="1511300" y="730250"/>
          <p14:tracePt t="3492" x="1524000" y="741363"/>
          <p14:tracePt t="3498" x="1539875" y="747713"/>
          <p14:tracePt t="3506" x="1562100" y="758825"/>
          <p14:tracePt t="3514" x="1590675" y="769938"/>
          <p14:tracePt t="3522" x="1635125" y="781050"/>
          <p14:tracePt t="3530" x="1670050" y="798513"/>
          <p14:tracePt t="3538" x="1731963" y="803275"/>
          <p14:tracePt t="3546" x="1754188" y="814388"/>
          <p14:tracePt t="3554" x="1816100" y="820738"/>
          <p14:tracePt t="3562" x="1878013" y="831850"/>
          <p14:tracePt t="3570" x="1944688" y="831850"/>
          <p14:tracePt t="3578" x="2017713" y="842963"/>
          <p14:tracePt t="3588" x="2085975" y="849313"/>
          <p14:tracePt t="3594" x="2163763" y="849313"/>
          <p14:tracePt t="3603" x="2254250" y="849313"/>
          <p14:tracePt t="3610" x="2349500" y="854075"/>
          <p14:tracePt t="3620" x="2433638" y="865188"/>
          <p14:tracePt t="3626" x="2513013" y="865188"/>
          <p14:tracePt t="3634" x="2601913" y="865188"/>
          <p14:tracePt t="3642" x="2725738" y="865188"/>
          <p14:tracePt t="3650" x="2838450" y="871538"/>
          <p14:tracePt t="3659" x="2933700" y="871538"/>
          <p14:tracePt t="3666" x="3013075" y="871538"/>
          <p14:tracePt t="3676" x="3097213" y="871538"/>
          <p14:tracePt t="3682" x="3187700" y="876300"/>
          <p14:tracePt t="3691" x="3271838" y="876300"/>
          <p14:tracePt t="3700" x="3349625" y="876300"/>
          <p14:tracePt t="3708" x="3422650" y="876300"/>
          <p14:tracePt t="3715" x="3502025" y="876300"/>
          <p14:tracePt t="3723" x="3568700" y="876300"/>
          <p14:tracePt t="3730" x="3636963" y="876300"/>
          <p14:tracePt t="3738" x="3681413" y="876300"/>
          <p14:tracePt t="3746" x="3732213" y="876300"/>
          <p14:tracePt t="3755" x="3771900" y="876300"/>
          <p14:tracePt t="3762" x="3805238" y="876300"/>
          <p14:tracePt t="3770" x="3838575" y="876300"/>
          <p14:tracePt t="3778" x="3862388" y="876300"/>
          <p14:tracePt t="3788" x="3884613" y="876300"/>
          <p14:tracePt t="3794" x="3895725" y="882650"/>
          <p14:tracePt t="3803" x="3906838" y="882650"/>
          <p14:tracePt t="3810" x="3917950" y="882650"/>
          <p14:tracePt t="3818" x="3929063" y="882650"/>
          <p14:tracePt t="3826" x="3940175" y="882650"/>
          <p14:tracePt t="3834" x="3951288" y="882650"/>
          <p14:tracePt t="3842" x="3957638" y="882650"/>
          <p14:tracePt t="3850" x="3968750" y="882650"/>
          <p14:tracePt t="3858" x="3984625" y="882650"/>
          <p14:tracePt t="3866" x="3990975" y="882650"/>
          <p14:tracePt t="3875" x="4008438" y="882650"/>
          <p14:tracePt t="3882" x="4019550" y="882650"/>
          <p14:tracePt t="3891" x="4024313" y="882650"/>
          <p14:tracePt t="3898" x="4035425" y="882650"/>
          <p14:tracePt t="3907" x="4041775" y="882650"/>
          <p14:tracePt t="3914" x="4057650" y="882650"/>
          <p14:tracePt t="3922" x="4070350" y="876300"/>
          <p14:tracePt t="3930" x="4097338" y="871538"/>
          <p14:tracePt t="3939" x="4130675" y="865188"/>
          <p14:tracePt t="3946" x="4192588" y="865188"/>
          <p14:tracePt t="3954" x="4243388" y="860425"/>
          <p14:tracePt t="3962" x="4311650" y="860425"/>
          <p14:tracePt t="3972" x="4378325" y="860425"/>
          <p14:tracePt t="3978" x="4435475" y="860425"/>
          <p14:tracePt t="3987" x="4491038" y="860425"/>
          <p14:tracePt t="3994" x="4548188" y="860425"/>
          <p14:tracePt t="4004" x="4603750" y="860425"/>
          <p14:tracePt t="4010" x="4654550" y="860425"/>
          <p14:tracePt t="4019" x="4699000" y="860425"/>
          <p14:tracePt t="4026" x="4749800" y="860425"/>
          <p14:tracePt t="4034" x="4805363" y="860425"/>
          <p14:tracePt t="4042" x="4856163" y="860425"/>
          <p14:tracePt t="4050" x="4918075" y="860425"/>
          <p14:tracePt t="4058" x="4975225" y="860425"/>
          <p14:tracePt t="4067" x="5041900" y="860425"/>
          <p14:tracePt t="4074" x="5103813" y="860425"/>
          <p14:tracePt t="4082" x="5154613" y="860425"/>
          <p14:tracePt t="4090" x="5210175" y="860425"/>
          <p14:tracePt t="4098" x="5260975" y="860425"/>
          <p14:tracePt t="4107" x="5307013" y="860425"/>
          <p14:tracePt t="4114" x="5345113" y="865188"/>
          <p14:tracePt t="4122" x="5373688" y="865188"/>
          <p14:tracePt t="4130" x="5407025" y="865188"/>
          <p14:tracePt t="4139" x="5435600" y="865188"/>
          <p14:tracePt t="4146" x="5468938" y="865188"/>
          <p14:tracePt t="4154" x="5497513" y="865188"/>
          <p14:tracePt t="4162" x="5530850" y="871538"/>
          <p14:tracePt t="4170" x="5553075" y="871538"/>
          <p14:tracePt t="4178" x="5588000" y="871538"/>
          <p14:tracePt t="4187" x="5614988" y="871538"/>
          <p14:tracePt t="4194" x="5643563" y="871538"/>
          <p14:tracePt t="4204" x="5661025" y="871538"/>
          <p14:tracePt t="4210" x="5672138" y="871538"/>
          <p14:tracePt t="4218" x="5683250" y="871538"/>
          <p14:tracePt t="4234" x="5688013" y="876300"/>
          <p14:tracePt t="4242" x="5694363" y="876300"/>
          <p14:tracePt t="4490" x="5699125" y="876300"/>
          <p14:tracePt t="4787" x="5699125" y="882650"/>
          <p14:tracePt t="4794" x="5699125" y="904875"/>
          <p14:tracePt t="4803" x="5699125" y="933450"/>
          <p14:tracePt t="4810" x="5694363" y="966788"/>
          <p14:tracePt t="4818" x="5694363" y="1006475"/>
          <p14:tracePt t="4826" x="5688013" y="1022350"/>
          <p14:tracePt t="5227" x="5710238" y="1039813"/>
          <p14:tracePt t="5235" x="5749925" y="1050925"/>
          <p14:tracePt t="5243" x="5789613" y="1068388"/>
          <p14:tracePt t="5250" x="5822950" y="1079500"/>
          <p14:tracePt t="5258" x="5862638" y="1095375"/>
          <p14:tracePt t="5266" x="5895975" y="1119188"/>
          <p14:tracePt t="5274" x="5942013" y="1146175"/>
          <p14:tracePt t="5282" x="5991225" y="1174750"/>
          <p14:tracePt t="5291" x="6048375" y="1208088"/>
          <p14:tracePt t="5298" x="6126163" y="1243013"/>
          <p14:tracePt t="5307" x="6205538" y="1258888"/>
          <p14:tracePt t="5318" x="6334125" y="1292225"/>
          <p14:tracePt t="5324" x="6457950" y="1320800"/>
          <p14:tracePt t="5333" x="6621463" y="1360488"/>
          <p14:tracePt t="5340" x="6767513" y="1377950"/>
          <p14:tracePt t="5347" x="6913563" y="1404938"/>
          <p14:tracePt t="5354" x="7092950" y="1427163"/>
          <p14:tracePt t="5362" x="7267575" y="1450975"/>
          <p14:tracePt t="5370" x="7431088" y="1477963"/>
          <p14:tracePt t="5379" x="7599363" y="1484313"/>
          <p14:tracePt t="5386" x="7773988" y="1500188"/>
          <p14:tracePt t="5395" x="7926388" y="1500188"/>
          <p14:tracePt t="5403" x="8116888" y="1512888"/>
          <p14:tracePt t="5410" x="8285163" y="1524000"/>
          <p14:tracePt t="5418" x="8442325" y="1528763"/>
          <p14:tracePt t="5426" x="8612188" y="1528763"/>
          <p14:tracePt t="5434" x="8763000" y="1528763"/>
          <p14:tracePt t="5442" x="8931275" y="1528763"/>
          <p14:tracePt t="5450" x="9088438" y="1539875"/>
          <p14:tracePt t="5458" x="9223375" y="1539875"/>
          <p14:tracePt t="5466" x="9336088" y="1539875"/>
          <p14:tracePt t="5474" x="9444038" y="1539875"/>
          <p14:tracePt t="5482" x="9532938" y="1539875"/>
          <p14:tracePt t="5491" x="9628188" y="1539875"/>
          <p14:tracePt t="5498" x="9707563" y="1539875"/>
          <p14:tracePt t="5506" x="9802813" y="1539875"/>
          <p14:tracePt t="5514" x="9875838" y="1524000"/>
          <p14:tracePt t="5523" x="9971088" y="1512888"/>
          <p14:tracePt t="5530" x="10044113" y="1506538"/>
          <p14:tracePt t="5538" x="10134600" y="1484313"/>
          <p14:tracePt t="5546" x="10202863" y="1473200"/>
          <p14:tracePt t="5554" x="10269538" y="1466850"/>
          <p14:tracePt t="5562" x="10313988" y="1450975"/>
          <p14:tracePt t="5570" x="10353675" y="1444625"/>
          <p14:tracePt t="5578" x="10382250" y="1433513"/>
          <p14:tracePt t="5586" x="10398125" y="1411288"/>
          <p14:tracePt t="5594" x="10410825" y="1404938"/>
          <p14:tracePt t="5603" x="10421938" y="1393825"/>
          <p14:tracePt t="5610" x="10433050" y="1371600"/>
          <p14:tracePt t="5620" x="10455275" y="1338263"/>
          <p14:tracePt t="5626" x="10477500" y="1316038"/>
          <p14:tracePt t="5634" x="10510838" y="1276350"/>
          <p14:tracePt t="5642" x="10539413" y="1254125"/>
          <p14:tracePt t="5650" x="10567988" y="1230313"/>
          <p14:tracePt t="5659" x="10594975" y="1203325"/>
          <p14:tracePt t="5666" x="10623550" y="1181100"/>
          <p14:tracePt t="5675" x="10645775" y="1141413"/>
          <p14:tracePt t="5682" x="10668000" y="1119188"/>
          <p14:tracePt t="5692" x="10674350" y="1101725"/>
          <p14:tracePt t="5698" x="10691813" y="1073150"/>
          <p14:tracePt t="5707" x="10696575" y="1057275"/>
          <p14:tracePt t="5714" x="10707688" y="1039813"/>
          <p14:tracePt t="5722" x="10707688" y="1006475"/>
          <p14:tracePt t="5730" x="10736263" y="977900"/>
          <p14:tracePt t="5738" x="10747375" y="944563"/>
          <p14:tracePt t="5746" x="10764838" y="933450"/>
          <p14:tracePt t="5754" x="10764838" y="893763"/>
          <p14:tracePt t="5762" x="10769600" y="842963"/>
          <p14:tracePt t="5771" x="10787063" y="792163"/>
          <p14:tracePt t="5778" x="10791825" y="758825"/>
          <p14:tracePt t="5787" x="10798175" y="708025"/>
          <p14:tracePt t="5794" x="10798175" y="679450"/>
          <p14:tracePt t="5802" x="10798175" y="641350"/>
          <p14:tracePt t="5810" x="10798175" y="619125"/>
          <p14:tracePt t="5818" x="10798175" y="595313"/>
          <p14:tracePt t="5826" x="10798175" y="573088"/>
          <p14:tracePt t="5834" x="10798175" y="557213"/>
          <p14:tracePt t="5842" x="10798175" y="533400"/>
          <p14:tracePt t="5850" x="10791825" y="517525"/>
          <p14:tracePt t="5858" x="10791825" y="500063"/>
          <p14:tracePt t="5866" x="10787063" y="477838"/>
          <p14:tracePt t="5875" x="10787063" y="460375"/>
          <p14:tracePt t="5882" x="10787063" y="438150"/>
          <p14:tracePt t="5891" x="10780713" y="427038"/>
          <p14:tracePt t="5898" x="10764838" y="409575"/>
          <p14:tracePt t="5906" x="10747375" y="387350"/>
          <p14:tracePt t="5914" x="10725150" y="376238"/>
          <p14:tracePt t="5922" x="10714038" y="365125"/>
          <p14:tracePt t="5930" x="10691813" y="360363"/>
          <p14:tracePt t="5938" x="10663238" y="336550"/>
          <p14:tracePt t="5946" x="10641013" y="309563"/>
          <p14:tracePt t="5955" x="10606088" y="298450"/>
          <p14:tracePt t="5962" x="10583863" y="280988"/>
          <p14:tracePt t="5970" x="10550525" y="269875"/>
          <p14:tracePt t="5978" x="10528300" y="263525"/>
          <p14:tracePt t="5986" x="10499725" y="263525"/>
          <p14:tracePt t="5994" x="10477500" y="263525"/>
          <p14:tracePt t="6004" x="10455275" y="263525"/>
          <p14:tracePt t="6010" x="10426700" y="263525"/>
          <p14:tracePt t="6020" x="10404475" y="263525"/>
          <p14:tracePt t="6026" x="10371138" y="263525"/>
          <p14:tracePt t="6034" x="10348913" y="263525"/>
          <p14:tracePt t="6042" x="10320338" y="263525"/>
          <p14:tracePt t="6050" x="10287000" y="263525"/>
          <p14:tracePt t="6058" x="10264775" y="263525"/>
          <p14:tracePt t="6066" x="10236200" y="263525"/>
          <p14:tracePt t="6075" x="10207625" y="263525"/>
          <p14:tracePt t="6082" x="10190163" y="263525"/>
          <p14:tracePt t="6090" x="10174288" y="263525"/>
          <p14:tracePt t="6098" x="10156825" y="269875"/>
          <p14:tracePt t="6120" x="10145713" y="269875"/>
          <p14:tracePt t="6122" x="10134600" y="269875"/>
          <p14:tracePt t="6130" x="10129838" y="269875"/>
          <p14:tracePt t="6138" x="10123488" y="276225"/>
          <p14:tracePt t="6146" x="10112375" y="292100"/>
          <p14:tracePt t="6154" x="10106025" y="298450"/>
          <p14:tracePt t="6162" x="10090150" y="314325"/>
          <p14:tracePt t="6171" x="10083800" y="331788"/>
          <p14:tracePt t="6178" x="10079038" y="349250"/>
          <p14:tracePt t="6188" x="10072688" y="376238"/>
          <p14:tracePt t="6194" x="10061575" y="404813"/>
          <p14:tracePt t="6203" x="10061575" y="433388"/>
          <p14:tracePt t="6210" x="10050463" y="460375"/>
          <p14:tracePt t="6220" x="10044113" y="484188"/>
          <p14:tracePt t="6226" x="10039350" y="511175"/>
          <p14:tracePt t="6234" x="10033000" y="539750"/>
          <p14:tracePt t="6242" x="10028238" y="579438"/>
          <p14:tracePt t="6250" x="10021888" y="612775"/>
          <p14:tracePt t="6260" x="10021888" y="652463"/>
          <p14:tracePt t="6268" x="10017125" y="685800"/>
          <p14:tracePt t="6276" x="10017125" y="719138"/>
          <p14:tracePt t="6283" x="10017125" y="758825"/>
          <p14:tracePt t="6290" x="10017125" y="792163"/>
          <p14:tracePt t="6298" x="10017125" y="831850"/>
          <p14:tracePt t="6308" x="10017125" y="871538"/>
          <p14:tracePt t="6314" x="10017125" y="904875"/>
          <p14:tracePt t="6324" x="10017125" y="944563"/>
          <p14:tracePt t="6330" x="10017125" y="984250"/>
          <p14:tracePt t="6338" x="10017125" y="1022350"/>
          <p14:tracePt t="6347" x="10021888" y="1062038"/>
          <p14:tracePt t="6354" x="10028238" y="1101725"/>
          <p14:tracePt t="6362" x="10033000" y="1146175"/>
          <p14:tracePt t="6371" x="10044113" y="1174750"/>
          <p14:tracePt t="6379" x="10050463" y="1203325"/>
          <p14:tracePt t="6387" x="10055225" y="1230313"/>
          <p14:tracePt t="6394" x="10072688" y="1276350"/>
          <p14:tracePt t="6404" x="10083800" y="1292225"/>
          <p14:tracePt t="6410" x="10112375" y="1327150"/>
          <p14:tracePt t="6418" x="10134600" y="1354138"/>
          <p14:tracePt t="6427" x="10156825" y="1377950"/>
          <p14:tracePt t="6434" x="10179050" y="1389063"/>
          <p14:tracePt t="6442" x="10207625" y="1404938"/>
          <p14:tracePt t="6450" x="10229850" y="1427163"/>
          <p14:tracePt t="6458" x="10252075" y="1438275"/>
          <p14:tracePt t="6466" x="10280650" y="1438275"/>
          <p14:tracePt t="6474" x="10302875" y="1444625"/>
          <p14:tracePt t="6482" x="10325100" y="1455738"/>
          <p14:tracePt t="6491" x="10353675" y="1455738"/>
          <p14:tracePt t="6498" x="10382250" y="1466850"/>
          <p14:tracePt t="6507" x="10404475" y="1466850"/>
          <p14:tracePt t="6514" x="10444163" y="1473200"/>
          <p14:tracePt t="6523" x="10477500" y="1473200"/>
          <p14:tracePt t="6530" x="10517188" y="1473200"/>
          <p14:tracePt t="6538" x="10545763" y="1466850"/>
          <p14:tracePt t="6546" x="10583863" y="1455738"/>
          <p14:tracePt t="6554" x="10623550" y="1444625"/>
          <p14:tracePt t="6562" x="10674350" y="1427163"/>
          <p14:tracePt t="6570" x="10714038" y="1404938"/>
          <p14:tracePt t="6578" x="10741025" y="1382713"/>
          <p14:tracePt t="6587" x="10769600" y="1354138"/>
          <p14:tracePt t="6594" x="10798175" y="1327150"/>
          <p14:tracePt t="6603" x="10809288" y="1309688"/>
          <p14:tracePt t="6610" x="10826750" y="1276350"/>
          <p14:tracePt t="6619" x="10837863" y="1243013"/>
          <p14:tracePt t="6626" x="10842625" y="1196975"/>
          <p14:tracePt t="6634" x="10848975" y="1157288"/>
          <p14:tracePt t="6642" x="10848975" y="1112838"/>
          <p14:tracePt t="6650" x="10848975" y="1073150"/>
          <p14:tracePt t="6658" x="10848975" y="1028700"/>
          <p14:tracePt t="6666" x="10848975" y="984250"/>
          <p14:tracePt t="6674" x="10848975" y="938213"/>
          <p14:tracePt t="6682" x="10842625" y="900113"/>
          <p14:tracePt t="6691" x="10842625" y="854075"/>
          <p14:tracePt t="6698" x="10842625" y="814388"/>
          <p14:tracePt t="6707" x="10826750" y="769938"/>
          <p14:tracePt t="6714" x="10809288" y="730250"/>
          <p14:tracePt t="6722" x="10791825" y="696913"/>
          <p14:tracePt t="6730" x="10769600" y="657225"/>
          <p14:tracePt t="6738" x="10736263" y="619125"/>
          <p14:tracePt t="6746" x="10691813" y="579438"/>
          <p14:tracePt t="6754" x="10656888" y="544513"/>
          <p14:tracePt t="6762" x="10623550" y="511175"/>
          <p14:tracePt t="6771" x="10590213" y="484188"/>
          <p14:tracePt t="6778" x="10556875" y="460375"/>
          <p14:tracePt t="6787" x="10528300" y="449263"/>
          <p14:tracePt t="6794" x="10494963" y="433388"/>
          <p14:tracePt t="6803" x="10460038" y="422275"/>
          <p14:tracePt t="6810" x="10444163" y="409575"/>
          <p14:tracePt t="6820" x="10421938" y="404813"/>
          <p14:tracePt t="6826" x="10393363" y="398463"/>
          <p14:tracePt t="6834" x="10371138" y="398463"/>
          <p14:tracePt t="6842" x="10337800" y="398463"/>
          <p14:tracePt t="6850" x="10313988" y="398463"/>
          <p14:tracePt t="6858" x="10291763" y="398463"/>
          <p14:tracePt t="6866" x="10275888" y="398463"/>
          <p14:tracePt t="6874" x="10252075" y="398463"/>
          <p14:tracePt t="6882" x="10236200" y="398463"/>
          <p14:tracePt t="6891" x="10218738" y="398463"/>
          <p14:tracePt t="6898" x="10207625" y="398463"/>
          <p14:tracePt t="6907" x="10202863" y="398463"/>
          <p14:tracePt t="6914" x="10190163" y="415925"/>
          <p14:tracePt t="6922" x="10174288" y="427038"/>
          <p14:tracePt t="6930" x="10163175" y="438150"/>
          <p14:tracePt t="6938" x="10140950" y="455613"/>
          <p14:tracePt t="6946" x="10123488" y="471488"/>
          <p14:tracePt t="6955" x="10106025" y="495300"/>
          <p14:tracePt t="6962" x="10079038" y="522288"/>
          <p14:tracePt t="6971" x="10055225" y="557213"/>
          <p14:tracePt t="6978" x="10028238" y="579438"/>
          <p14:tracePt t="6986" x="10006013" y="595313"/>
          <p14:tracePt t="6994" x="9994900" y="619125"/>
          <p14:tracePt t="7005" x="9971088" y="652463"/>
          <p14:tracePt t="7010" x="9944100" y="679450"/>
          <p14:tracePt t="7019" x="9926638" y="714375"/>
          <p14:tracePt t="7026" x="9898063" y="747713"/>
          <p14:tracePt t="7034" x="9886950" y="776288"/>
          <p14:tracePt t="7042" x="9871075" y="803275"/>
          <p14:tracePt t="7050" x="9864725" y="838200"/>
          <p14:tracePt t="7058" x="9853613" y="860425"/>
          <p14:tracePt t="7066" x="9847263" y="900113"/>
          <p14:tracePt t="7074" x="9842500" y="938213"/>
          <p14:tracePt t="7082" x="9842500" y="962025"/>
          <p14:tracePt t="7091" x="9842500" y="995363"/>
          <p14:tracePt t="7098" x="9842500" y="1017588"/>
          <p14:tracePt t="7107" x="9842500" y="1039813"/>
          <p14:tracePt t="7114" x="9842500" y="1068388"/>
          <p14:tracePt t="7123" x="9842500" y="1095375"/>
          <p14:tracePt t="7130" x="9842500" y="1123950"/>
          <p14:tracePt t="7138" x="9842500" y="1141413"/>
          <p14:tracePt t="7146" x="9847263" y="1169988"/>
          <p14:tracePt t="7154" x="9864725" y="1185863"/>
          <p14:tracePt t="7162" x="9864725" y="1203325"/>
          <p14:tracePt t="7170" x="9875838" y="1219200"/>
          <p14:tracePt t="7178" x="9886950" y="1243013"/>
          <p14:tracePt t="7186" x="9898063" y="1265238"/>
          <p14:tracePt t="7194" x="9909175" y="1287463"/>
          <p14:tracePt t="7203" x="9932988" y="1316038"/>
          <p14:tracePt t="7210" x="9959975" y="1338263"/>
          <p14:tracePt t="7220" x="9977438" y="1360488"/>
          <p14:tracePt t="7226" x="9999663" y="1389063"/>
          <p14:tracePt t="7234" x="10021888" y="1427163"/>
          <p14:tracePt t="7242" x="10061575" y="1455738"/>
          <p14:tracePt t="7250" x="10090150" y="1484313"/>
          <p14:tracePt t="7258" x="10094913" y="1489075"/>
          <p14:tracePt t="7266" x="10123488" y="1506538"/>
          <p14:tracePt t="7274" x="10156825" y="1517650"/>
          <p14:tracePt t="7282" x="10185400" y="1528763"/>
          <p14:tracePt t="7290" x="10225088" y="1539875"/>
          <p14:tracePt t="7298" x="10240963" y="1550988"/>
          <p14:tracePt t="7307" x="10275888" y="1568450"/>
          <p14:tracePt t="7314" x="10313988" y="1579563"/>
          <p14:tracePt t="7323" x="10353675" y="1579563"/>
          <p14:tracePt t="7330" x="10398125" y="1579563"/>
          <p14:tracePt t="7338" x="10448925" y="1579563"/>
          <p14:tracePt t="7346" x="10494963" y="1579563"/>
          <p14:tracePt t="7354" x="10539413" y="1579563"/>
          <p14:tracePt t="7362" x="10583863" y="1579563"/>
          <p14:tracePt t="7370" x="10612438" y="1579563"/>
          <p14:tracePt t="7378" x="10652125" y="1579563"/>
          <p14:tracePt t="7386" x="10696575" y="1573213"/>
          <p14:tracePt t="7394" x="10729913" y="1550988"/>
          <p14:tracePt t="7403" x="10775950" y="1524000"/>
          <p14:tracePt t="7410" x="10802938" y="1495425"/>
          <p14:tracePt t="7420" x="10842625" y="1462088"/>
          <p14:tracePt t="7426" x="10875963" y="1427163"/>
          <p14:tracePt t="7434" x="10915650" y="1389063"/>
          <p14:tracePt t="7442" x="10933113" y="1360488"/>
          <p14:tracePt t="7450" x="10944225" y="1327150"/>
          <p14:tracePt t="7458" x="10955338" y="1304925"/>
          <p14:tracePt t="7466" x="10961688" y="1270000"/>
          <p14:tracePt t="7475" x="10961688" y="1243013"/>
          <p14:tracePt t="7482" x="10961688" y="1208088"/>
          <p14:tracePt t="7492" x="10961688" y="1181100"/>
          <p14:tracePt t="7498" x="10966450" y="1146175"/>
          <p14:tracePt t="7506" x="10966450" y="1108075"/>
          <p14:tracePt t="7514" x="10966450" y="1073150"/>
          <p14:tracePt t="7523" x="10966450" y="1039813"/>
          <p14:tracePt t="7530" x="10966450" y="1011238"/>
          <p14:tracePt t="7538" x="10966450" y="977900"/>
          <p14:tracePt t="7546" x="10966450" y="933450"/>
          <p14:tracePt t="7554" x="10966450" y="904875"/>
          <p14:tracePt t="7562" x="10966450" y="865188"/>
          <p14:tracePt t="7570" x="10966450" y="831850"/>
          <p14:tracePt t="7578" x="10961688" y="803275"/>
          <p14:tracePt t="7586" x="10955338" y="781050"/>
          <p14:tracePt t="7594" x="10948988" y="758825"/>
          <p14:tracePt t="7604" x="10937875" y="736600"/>
          <p14:tracePt t="7610" x="10922000" y="714375"/>
          <p14:tracePt t="7619" x="10910888" y="696913"/>
          <p14:tracePt t="7626" x="10882313" y="674688"/>
          <p14:tracePt t="7634" x="10853738" y="652463"/>
          <p14:tracePt t="7642" x="10837863" y="635000"/>
          <p14:tracePt t="7650" x="10798175" y="601663"/>
          <p14:tracePt t="7662" x="10780713" y="595313"/>
          <p14:tracePt t="7668" x="10747375" y="579438"/>
          <p14:tracePt t="7678" x="10725150" y="573088"/>
          <p14:tracePt t="7684" x="10691813" y="568325"/>
          <p14:tracePt t="7691" x="10652125" y="557213"/>
          <p14:tracePt t="7698" x="10623550" y="557213"/>
          <p14:tracePt t="7707" x="10606088" y="557213"/>
          <p14:tracePt t="7714" x="10572750" y="557213"/>
          <p14:tracePt t="7723" x="10539413" y="557213"/>
          <p14:tracePt t="7730" x="10510838" y="557213"/>
          <p14:tracePt t="7739" x="10483850" y="561975"/>
          <p14:tracePt t="7746" x="10460038" y="568325"/>
          <p14:tracePt t="7754" x="10444163" y="568325"/>
          <p14:tracePt t="7762" x="10415588" y="568325"/>
          <p14:tracePt t="7770" x="10404475" y="579438"/>
          <p14:tracePt t="7778" x="10393363" y="584200"/>
          <p14:tracePt t="7786" x="10375900" y="590550"/>
          <p14:tracePt t="7794" x="10364788" y="595313"/>
          <p14:tracePt t="7802" x="10348913" y="606425"/>
          <p14:tracePt t="7810" x="10331450" y="606425"/>
          <p14:tracePt t="7819" x="10325100" y="612775"/>
          <p14:tracePt t="7826" x="10320338" y="619125"/>
          <p14:tracePt t="7834" x="10302875" y="623888"/>
          <p14:tracePt t="7842" x="10298113" y="630238"/>
          <p14:tracePt t="7850" x="10291763" y="635000"/>
          <p14:tracePt t="7858" x="10275888" y="641350"/>
          <p14:tracePt t="7866" x="10275888" y="646113"/>
          <p14:tracePt t="7874" x="10258425" y="657225"/>
          <p14:tracePt t="7882" x="10252075" y="663575"/>
          <p14:tracePt t="7890" x="10247313" y="674688"/>
          <p14:tracePt t="7898" x="10236200" y="679450"/>
          <p14:tracePt t="7906" x="10225088" y="692150"/>
          <p14:tracePt t="7914" x="10218738" y="703263"/>
          <p14:tracePt t="7922" x="10202863" y="719138"/>
          <p14:tracePt t="7930" x="10190163" y="741363"/>
          <p14:tracePt t="7946" x="10174288" y="752475"/>
          <p14:tracePt t="7954" x="10163175" y="765175"/>
          <p14:tracePt t="7962" x="10156825" y="769938"/>
          <p14:tracePt t="7970" x="10152063" y="781050"/>
          <p14:tracePt t="7978" x="10145713" y="792163"/>
          <p14:tracePt t="7987" x="10140950" y="803275"/>
          <p14:tracePt t="7994" x="10140950" y="820738"/>
          <p14:tracePt t="8005" x="10134600" y="827088"/>
          <p14:tracePt t="8010" x="10134600" y="842963"/>
          <p14:tracePt t="8020" x="10134600" y="854075"/>
          <p14:tracePt t="8026" x="10134600" y="860425"/>
          <p14:tracePt t="8034" x="10134600" y="865188"/>
          <p14:tracePt t="8042" x="10134600" y="871538"/>
          <p14:tracePt t="8058" x="10134600" y="882650"/>
          <p14:tracePt t="8082" x="10134600" y="887413"/>
          <p14:tracePt t="8266" x="10140950" y="887413"/>
          <p14:tracePt t="8282" x="10145713" y="887413"/>
          <p14:tracePt t="8298" x="10152063" y="887413"/>
          <p14:tracePt t="8307" x="10156825" y="887413"/>
          <p14:tracePt t="8323" x="10163175" y="887413"/>
          <p14:tracePt t="8346" x="10167938" y="887413"/>
          <p14:tracePt t="10834" x="10152063" y="887413"/>
          <p14:tracePt t="10842" x="10134600" y="893763"/>
          <p14:tracePt t="10850" x="10123488" y="904875"/>
          <p14:tracePt t="10858" x="10094913" y="915988"/>
          <p14:tracePt t="10866" x="10067925" y="927100"/>
          <p14:tracePt t="10874" x="10039350" y="927100"/>
          <p14:tracePt t="10882" x="9994900" y="938213"/>
          <p14:tracePt t="10890" x="9944100" y="955675"/>
          <p14:tracePt t="10897" x="9893300" y="973138"/>
          <p14:tracePt t="10906" x="9836150" y="977900"/>
          <p14:tracePt t="10914" x="9791700" y="977900"/>
          <p14:tracePt t="10922" x="9729788" y="1000125"/>
          <p14:tracePt t="10930" x="9685338" y="1017588"/>
          <p14:tracePt t="10938" x="9623425" y="1028700"/>
          <p14:tracePt t="10946" x="9578975" y="1046163"/>
          <p14:tracePt t="10954" x="9528175" y="1062038"/>
          <p14:tracePt t="10962" x="9488488" y="1073150"/>
          <p14:tracePt t="10970" x="9437688" y="1090613"/>
          <p14:tracePt t="10978" x="9393238" y="1108075"/>
          <p14:tracePt t="10986" x="9347200" y="1123950"/>
          <p14:tracePt t="10994" x="9320213" y="1135063"/>
          <p14:tracePt t="11001" x="9274175" y="1169988"/>
          <p14:tracePt t="11010" x="9236075" y="1185863"/>
          <p14:tracePt t="11020" x="9174163" y="1214438"/>
          <p14:tracePt t="11026" x="9101138" y="1254125"/>
          <p14:tracePt t="11033" x="9039225" y="1292225"/>
          <p14:tracePt t="11042" x="8953500" y="1331913"/>
          <p14:tracePt t="11050" x="8869363" y="1365250"/>
          <p14:tracePt t="11058" x="8796338" y="1404938"/>
          <p14:tracePt t="11066" x="8696325" y="1462088"/>
          <p14:tracePt t="11074" x="8612188" y="1506538"/>
          <p14:tracePt t="11081" x="8521700" y="1550988"/>
          <p14:tracePt t="11090" x="8426450" y="1597025"/>
          <p14:tracePt t="11098" x="8342313" y="1630363"/>
          <p14:tracePt t="11106" x="8223250" y="1697038"/>
          <p14:tracePt t="11114" x="8150225" y="1736725"/>
          <p14:tracePt t="11122" x="8043863" y="1793875"/>
          <p14:tracePt t="11130" x="7953375" y="1855788"/>
          <p14:tracePt t="11138" x="7864475" y="1905000"/>
          <p14:tracePt t="11146" x="7734300" y="1966913"/>
          <p14:tracePt t="11154" x="7632700" y="2024063"/>
          <p14:tracePt t="11162" x="7526338" y="2085975"/>
          <p14:tracePt t="11171" x="7453313" y="2130425"/>
          <p14:tracePt t="11178" x="7375525" y="2174875"/>
          <p14:tracePt t="11187" x="7329488" y="2214563"/>
          <p14:tracePt t="11194" x="7278688" y="2254250"/>
          <p14:tracePt t="11204" x="7245350" y="2293938"/>
          <p14:tracePt t="11210" x="7216775" y="2327275"/>
          <p14:tracePt t="11219" x="7194550" y="2349500"/>
          <p14:tracePt t="11226" x="7167563" y="2366963"/>
          <p14:tracePt t="11234" x="7161213" y="2389188"/>
          <p14:tracePt t="11242" x="7143750" y="2411413"/>
          <p14:tracePt t="11250" x="7121525" y="2439988"/>
          <p14:tracePt t="11258" x="7099300" y="2466975"/>
          <p14:tracePt t="11265" x="7077075" y="2495550"/>
          <p14:tracePt t="11274" x="7048500" y="2524125"/>
          <p14:tracePt t="11282" x="7008813" y="2557463"/>
          <p14:tracePt t="11290" x="6964363" y="2597150"/>
          <p14:tracePt t="11298" x="6924675" y="2630488"/>
          <p14:tracePt t="11307" x="6884988" y="2659063"/>
          <p14:tracePt t="11314" x="6835775" y="2687638"/>
          <p14:tracePt t="11323" x="6807200" y="2709863"/>
          <p14:tracePt t="11330" x="6778625" y="2736850"/>
          <p14:tracePt t="11338" x="6745288" y="2765425"/>
          <p14:tracePt t="11347" x="6716713" y="2794000"/>
          <p14:tracePt t="11354" x="6700838" y="2816225"/>
          <p14:tracePt t="11362" x="6689725" y="2827338"/>
          <p14:tracePt t="11370" x="6677025" y="2844800"/>
          <p14:tracePt t="11378" x="6661150" y="2867025"/>
          <p14:tracePt t="11386" x="6638925" y="2884488"/>
          <p14:tracePt t="11394" x="6621463" y="2900363"/>
          <p14:tracePt t="11402" x="6610350" y="2911475"/>
          <p14:tracePt t="11410" x="6588125" y="2933700"/>
          <p14:tracePt t="11420" x="6577013" y="2940050"/>
          <p14:tracePt t="11426" x="6559550" y="2944813"/>
          <p14:tracePt t="11434" x="6548438" y="2957513"/>
          <p14:tracePt t="11442" x="6537325" y="2968625"/>
          <p14:tracePt t="11449" x="6526213" y="2979738"/>
          <p14:tracePt t="11458" x="6519863" y="2990850"/>
          <p14:tracePt t="11474" x="6519863" y="2995613"/>
          <p14:tracePt t="11482" x="6519863" y="3001963"/>
          <p14:tracePt t="11498" x="6519863" y="3013075"/>
          <p14:tracePt t="11506" x="6530975" y="3013075"/>
          <p14:tracePt t="11514" x="6530975" y="3019425"/>
          <p14:tracePt t="11522" x="6537325" y="3024188"/>
          <p14:tracePt t="11530" x="6537325" y="3030538"/>
          <p14:tracePt t="11538" x="6537325" y="3041650"/>
          <p14:tracePt t="11546" x="6542088" y="3041650"/>
          <p14:tracePt t="11554" x="6542088" y="3052763"/>
          <p14:tracePt t="11562" x="6542088" y="3057525"/>
          <p14:tracePt t="11570" x="6548438" y="3057525"/>
          <p14:tracePt t="11578" x="6548438" y="3068638"/>
          <p14:tracePt t="11586" x="6548438" y="3074988"/>
          <p14:tracePt t="11594" x="6548438" y="3079750"/>
          <p14:tracePt t="11602" x="6548438" y="3086100"/>
          <p14:tracePt t="11626" x="6548438" y="3092450"/>
          <p14:tracePt t="11634" x="6548438" y="3097213"/>
          <p14:tracePt t="11650" x="6542088" y="3103563"/>
          <p14:tracePt t="11666" x="6537325" y="3108325"/>
          <p14:tracePt t="11698" x="6530975" y="3114675"/>
          <p14:tracePt t="11707" x="6526213" y="3114675"/>
          <p14:tracePt t="11730" x="6519863" y="3114675"/>
          <p14:tracePt t="11746" x="6519863" y="3119438"/>
          <p14:tracePt t="11842" x="6515100" y="3119438"/>
          <p14:tracePt t="11874" x="6515100" y="3125788"/>
          <p14:tracePt t="11881" x="6515100" y="3130550"/>
          <p14:tracePt t="11890" x="6497638" y="3136900"/>
          <p14:tracePt t="11898" x="6497638" y="3141663"/>
          <p14:tracePt t="11906" x="6486525" y="3152775"/>
          <p14:tracePt t="11914" x="6475413" y="3159125"/>
          <p14:tracePt t="11922" x="6464300" y="3176588"/>
          <p14:tracePt t="11930" x="6453188" y="3187700"/>
          <p14:tracePt t="11938" x="6446838" y="3192463"/>
          <p14:tracePt t="11946" x="6435725" y="3203575"/>
          <p14:tracePt t="11954" x="6424613" y="3214688"/>
          <p14:tracePt t="11962" x="6419850" y="3221038"/>
          <p14:tracePt t="11972" x="6402388" y="3232150"/>
          <p14:tracePt t="11986" x="6396038" y="3243263"/>
          <p14:tracePt t="11994" x="6384925" y="3243263"/>
          <p14:tracePt t="12002" x="6373813" y="3249613"/>
          <p14:tracePt t="12010" x="6369050" y="3254375"/>
          <p14:tracePt t="12018" x="6351588" y="3254375"/>
          <p14:tracePt t="12026" x="6346825" y="3254375"/>
          <p14:tracePt t="12035" x="6334125" y="3254375"/>
          <p14:tracePt t="12050" x="6323013" y="3254375"/>
          <p14:tracePt t="12058" x="6311900" y="3260725"/>
          <p14:tracePt t="12066" x="6307138" y="3260725"/>
          <p14:tracePt t="12075" x="6296025" y="3260725"/>
          <p14:tracePt t="12083" x="6278563" y="3260725"/>
          <p14:tracePt t="12092" x="6261100" y="3260725"/>
          <p14:tracePt t="12099" x="6245225" y="3260725"/>
          <p14:tracePt t="12107" x="6223000" y="3260725"/>
          <p14:tracePt t="12115" x="6211888" y="3254375"/>
          <p14:tracePt t="12122" x="6194425" y="3254375"/>
          <p14:tracePt t="12130" x="6176963" y="3254375"/>
          <p14:tracePt t="12138" x="6165850" y="3249613"/>
          <p14:tracePt t="12146" x="6154738" y="3243263"/>
          <p14:tracePt t="12154" x="6143625" y="3243263"/>
          <p14:tracePt t="12162" x="6132513" y="3232150"/>
          <p14:tracePt t="12170" x="6126163" y="3227388"/>
          <p14:tracePt t="12178" x="6121400" y="3214688"/>
          <p14:tracePt t="12186" x="6110288" y="3203575"/>
          <p14:tracePt t="12194" x="6099175" y="3198813"/>
          <p14:tracePt t="12203" x="6088063" y="3187700"/>
          <p14:tracePt t="12210" x="6081713" y="3181350"/>
          <p14:tracePt t="12219" x="6076950" y="3176588"/>
          <p14:tracePt t="12226" x="6065838" y="3165475"/>
          <p14:tracePt t="12234" x="6059488" y="3152775"/>
          <p14:tracePt t="12242" x="6048375" y="3141663"/>
          <p14:tracePt t="12250" x="6042025" y="3136900"/>
          <p14:tracePt t="12260" x="6037263" y="3125788"/>
          <p14:tracePt t="12268" x="6037263" y="3108325"/>
          <p14:tracePt t="12275" x="6037263" y="3092450"/>
          <p14:tracePt t="12284" x="6030913" y="3074988"/>
          <p14:tracePt t="12291" x="6030913" y="3057525"/>
          <p14:tracePt t="12298" x="6030913" y="3041650"/>
          <p14:tracePt t="12307" x="6030913" y="3024188"/>
          <p14:tracePt t="12313" x="6030913" y="3013075"/>
          <p14:tracePt t="12322" x="6030913" y="3001963"/>
          <p14:tracePt t="12330" x="6030913" y="2990850"/>
          <p14:tracePt t="12338" x="6030913" y="2979738"/>
          <p14:tracePt t="12346" x="6030913" y="2968625"/>
          <p14:tracePt t="12354" x="6030913" y="2957513"/>
          <p14:tracePt t="12362" x="6030913" y="2951163"/>
          <p14:tracePt t="12370" x="6030913" y="2944813"/>
          <p14:tracePt t="12377" x="6030913" y="2933700"/>
          <p14:tracePt t="12386" x="6030913" y="2922588"/>
          <p14:tracePt t="12394" x="6030913" y="2911475"/>
          <p14:tracePt t="12402" x="6030913" y="2906713"/>
          <p14:tracePt t="12410" x="6026150" y="2900363"/>
          <p14:tracePt t="12419" x="6019800" y="2889250"/>
          <p14:tracePt t="12426" x="6015038" y="2884488"/>
          <p14:tracePt t="12434" x="6015038" y="2878138"/>
          <p14:tracePt t="12442" x="6008688" y="2867025"/>
          <p14:tracePt t="12449" x="6003925" y="2855913"/>
          <p14:tracePt t="12458" x="5997575" y="2849563"/>
          <p14:tracePt t="12465" x="5991225" y="2844800"/>
          <p14:tracePt t="12474" x="5986463" y="2838450"/>
          <p14:tracePt t="12491" x="5986463" y="2833688"/>
          <p14:tracePt t="12570" x="5986463" y="2844800"/>
          <p14:tracePt t="12586" x="5986463" y="2849563"/>
          <p14:tracePt t="12595" x="5986463" y="2860675"/>
          <p14:tracePt t="12602" x="5986463" y="2867025"/>
          <p14:tracePt t="12614" x="5986463" y="2871788"/>
          <p14:tracePt t="12620" x="5986463" y="2884488"/>
          <p14:tracePt t="12641" x="5991225" y="2911475"/>
          <p14:tracePt t="12650" x="5997575" y="2922588"/>
          <p14:tracePt t="12658" x="6003925" y="2928938"/>
          <p14:tracePt t="12666" x="6003925" y="2940050"/>
          <p14:tracePt t="12674" x="6003925" y="2951163"/>
          <p14:tracePt t="12682" x="6008688" y="2968625"/>
          <p14:tracePt t="12690" x="6019800" y="2968625"/>
          <p14:tracePt t="12699" x="6026150" y="2979738"/>
          <p14:tracePt t="12707" x="6030913" y="2995613"/>
          <p14:tracePt t="12713" x="6030913" y="3006725"/>
          <p14:tracePt t="12723" x="6042025" y="3024188"/>
          <p14:tracePt t="12730" x="6053138" y="3030538"/>
          <p14:tracePt t="12738" x="6059488" y="3041650"/>
          <p14:tracePt t="12745" x="6070600" y="3057525"/>
          <p14:tracePt t="12754" x="6076950" y="3063875"/>
          <p14:tracePt t="12762" x="6081713" y="3068638"/>
          <p14:tracePt t="12770" x="6099175" y="3086100"/>
          <p14:tracePt t="12777" x="6110288" y="3097213"/>
          <p14:tracePt t="12786" x="6115050" y="3103563"/>
          <p14:tracePt t="12795" x="6126163" y="3114675"/>
          <p14:tracePt t="12806" x="6132513" y="3125788"/>
          <p14:tracePt t="12811" x="6143625" y="3130550"/>
          <p14:tracePt t="12820" x="6154738" y="3130550"/>
          <p14:tracePt t="12826" x="6161088" y="3130550"/>
          <p14:tracePt t="12835" x="6165850" y="3136900"/>
          <p14:tracePt t="12842" x="6165850" y="3141663"/>
          <p14:tracePt t="12858" x="6172200" y="3152775"/>
          <p14:tracePt t="12866" x="6176963" y="3165475"/>
          <p14:tracePt t="12874" x="6183313" y="3165475"/>
          <p14:tracePt t="12882" x="6188075" y="3170238"/>
          <p14:tracePt t="12890" x="6194425" y="3176588"/>
          <p14:tracePt t="12898" x="6205538" y="3176588"/>
          <p14:tracePt t="12906" x="6216650" y="3181350"/>
          <p14:tracePt t="12913" x="6227763" y="3181350"/>
          <p14:tracePt t="12922" x="6245225" y="3187700"/>
          <p14:tracePt t="12930" x="6256338" y="3187700"/>
          <p14:tracePt t="12938" x="6273800" y="3187700"/>
          <p14:tracePt t="12946" x="6284913" y="3187700"/>
          <p14:tracePt t="12954" x="6296025" y="3187700"/>
          <p14:tracePt t="12962" x="6307138" y="3187700"/>
          <p14:tracePt t="12970" x="6318250" y="3187700"/>
          <p14:tracePt t="12986" x="6329363" y="3187700"/>
          <p14:tracePt t="12993" x="6340475" y="3181350"/>
          <p14:tracePt t="13004" x="6346825" y="3181350"/>
          <p14:tracePt t="13009" x="6351588" y="3181350"/>
          <p14:tracePt t="13019" x="6351588" y="3176588"/>
          <p14:tracePt t="13026" x="6357938" y="3176588"/>
          <p14:tracePt t="13035" x="6362700" y="3176588"/>
          <p14:tracePt t="13042" x="6369050" y="3165475"/>
          <p14:tracePt t="13060" x="6380163" y="3165475"/>
          <p14:tracePt t="13072" x="6384925" y="3165475"/>
          <p14:tracePt t="13076" x="6391275" y="3165475"/>
          <p14:tracePt t="13083" x="6396038" y="3165475"/>
          <p14:tracePt t="13092" x="6402388" y="3165475"/>
          <p14:tracePt t="13100" x="6402388" y="3159125"/>
          <p14:tracePt t="13114" x="6408738" y="3159125"/>
          <p14:tracePt t="13169" x="6413500" y="3159125"/>
          <p14:tracePt t="13194" x="6413500" y="3165475"/>
          <p14:tracePt t="13210" x="6413500" y="3170238"/>
          <p14:tracePt t="13218" x="6413500" y="3176588"/>
          <p14:tracePt t="13226" x="6413500" y="3187700"/>
          <p14:tracePt t="13242" x="6396038" y="3203575"/>
          <p14:tracePt t="13250" x="6380163" y="3221038"/>
          <p14:tracePt t="13266" x="6369050" y="3232150"/>
          <p14:tracePt t="13274" x="6362700" y="3232150"/>
          <p14:tracePt t="13290" x="6357938" y="3238500"/>
          <p14:tracePt t="13298" x="6351588" y="3238500"/>
          <p14:tracePt t="13306" x="6346825" y="3238500"/>
          <p14:tracePt t="13313" x="6340475" y="3238500"/>
          <p14:tracePt t="13330" x="6334125" y="3238500"/>
          <p14:tracePt t="13338" x="6329363" y="3238500"/>
          <p14:tracePt t="13345" x="6323013" y="3238500"/>
          <p14:tracePt t="13354" x="6318250" y="3238500"/>
          <p14:tracePt t="13362" x="6307138" y="3238500"/>
          <p14:tracePt t="13370" x="6289675" y="3238500"/>
          <p14:tracePt t="13379" x="6278563" y="3238500"/>
          <p14:tracePt t="13386" x="6267450" y="3232150"/>
          <p14:tracePt t="13394" x="6256338" y="3232150"/>
          <p14:tracePt t="13402" x="6245225" y="3227388"/>
          <p14:tracePt t="13410" x="6234113" y="3221038"/>
          <p14:tracePt t="13419" x="6227763" y="3214688"/>
          <p14:tracePt t="13425" x="6211888" y="3214688"/>
          <p14:tracePt t="13435" x="6205538" y="3209925"/>
          <p14:tracePt t="13441" x="6194425" y="3198813"/>
          <p14:tracePt t="13454" x="6176963" y="3192463"/>
          <p14:tracePt t="13458" x="6172200" y="3187700"/>
          <p14:tracePt t="13465" x="6161088" y="3170238"/>
          <p14:tracePt t="13474" x="6149975" y="3152775"/>
          <p14:tracePt t="13481" x="6138863" y="3141663"/>
          <p14:tracePt t="13490" x="6126163" y="3130550"/>
          <p14:tracePt t="13497" x="6115050" y="3119438"/>
          <p14:tracePt t="13507" x="6103938" y="3092450"/>
          <p14:tracePt t="13514" x="6099175" y="3079750"/>
          <p14:tracePt t="13523" x="6088063" y="3068638"/>
          <p14:tracePt t="13530" x="6081713" y="3057525"/>
          <p14:tracePt t="13539" x="6076950" y="3041650"/>
          <p14:tracePt t="13546" x="6076950" y="3030538"/>
          <p14:tracePt t="13555" x="6070600" y="3024188"/>
          <p14:tracePt t="13562" x="6065838" y="3019425"/>
          <p14:tracePt t="13571" x="6065838" y="3001963"/>
          <p14:tracePt t="13578" x="6065838" y="2984500"/>
          <p14:tracePt t="13586" x="6059488" y="2973388"/>
          <p14:tracePt t="13594" x="6059488" y="2968625"/>
          <p14:tracePt t="13602" x="6059488" y="2962275"/>
          <p14:tracePt t="13610" x="6059488" y="2951163"/>
          <p14:tracePt t="13626" x="6059488" y="2944813"/>
          <p14:tracePt t="13642" x="6059488" y="2940050"/>
          <p14:tracePt t="13652" x="6059488" y="2933700"/>
          <p14:tracePt t="13729" x="6059488" y="2940050"/>
          <p14:tracePt t="13738" x="6059488" y="2944813"/>
          <p14:tracePt t="13745" x="6059488" y="2951163"/>
          <p14:tracePt t="13754" x="6059488" y="2968625"/>
          <p14:tracePt t="13761" x="6065838" y="2979738"/>
          <p14:tracePt t="13770" x="6065838" y="3001963"/>
          <p14:tracePt t="13777" x="6076950" y="3013075"/>
          <p14:tracePt t="13787" x="6076950" y="3030538"/>
          <p14:tracePt t="13795" x="6088063" y="3046413"/>
          <p14:tracePt t="13804" x="6088063" y="3063875"/>
          <p14:tracePt t="13815" x="6103938" y="3086100"/>
          <p14:tracePt t="13822" x="6110288" y="3097213"/>
          <p14:tracePt t="13827" x="6115050" y="3114675"/>
          <p14:tracePt t="13838" x="6126163" y="3130550"/>
          <p14:tracePt t="13843" x="6132513" y="3141663"/>
          <p14:tracePt t="13850" x="6149975" y="3159125"/>
          <p14:tracePt t="13858" x="6161088" y="3176588"/>
          <p14:tracePt t="13866" x="6183313" y="3198813"/>
          <p14:tracePt t="13876" x="6194425" y="3203575"/>
          <p14:tracePt t="13884" x="6205538" y="3221038"/>
          <p14:tracePt t="13890" x="6227763" y="3238500"/>
          <p14:tracePt t="13900" x="6245225" y="3249613"/>
          <p14:tracePt t="13911" x="6273800" y="3260725"/>
          <p14:tracePt t="13916" x="6278563" y="3260725"/>
          <p14:tracePt t="13926" x="6289675" y="3265488"/>
          <p14:tracePt t="13932" x="6307138" y="3271838"/>
          <p14:tracePt t="13939" x="6318250" y="3271838"/>
          <p14:tracePt t="13947" x="6334125" y="3271838"/>
          <p14:tracePt t="13955" x="6346825" y="3271838"/>
          <p14:tracePt t="13963" x="6357938" y="3271838"/>
          <p14:tracePt t="13975" x="6369050" y="3271838"/>
          <p14:tracePt t="13978" x="6373813" y="3271838"/>
          <p14:tracePt t="13986" x="6391275" y="3271838"/>
          <p14:tracePt t="13994" x="6402388" y="3271838"/>
          <p14:tracePt t="14005" x="6408738" y="3271838"/>
          <p14:tracePt t="14010" x="6413500" y="3271838"/>
          <p14:tracePt t="14038" x="6419850" y="3271838"/>
          <p14:tracePt t="14059" x="6424613" y="3265488"/>
          <p14:tracePt t="14517" x="6430963" y="3265488"/>
          <p14:tracePt t="14522" x="6435725" y="3265488"/>
          <p14:tracePt t="14538" x="6442075" y="3265488"/>
          <p14:tracePt t="14546" x="6446838" y="3265488"/>
          <p14:tracePt t="14554" x="6453188" y="3265488"/>
          <p14:tracePt t="14569" x="6457950" y="3265488"/>
          <p14:tracePt t="14578" x="6464300" y="3265488"/>
          <p14:tracePt t="14585" x="6475413" y="3265488"/>
          <p14:tracePt t="14602" x="6481763" y="3265488"/>
          <p14:tracePt t="14610" x="6486525" y="3265488"/>
          <p14:tracePt t="14618" x="6492875" y="3265488"/>
          <p14:tracePt t="14626" x="6497638" y="3271838"/>
          <p14:tracePt t="14635" x="6503988" y="3276600"/>
          <p14:tracePt t="14641" x="6519863" y="3287713"/>
          <p14:tracePt t="14651" x="6530975" y="3294063"/>
          <p14:tracePt t="14658" x="6542088" y="3300413"/>
          <p14:tracePt t="14666" x="6548438" y="3300413"/>
          <p14:tracePt t="15090" x="6548438" y="3305175"/>
          <p14:tracePt t="15098" x="6588125" y="3333750"/>
          <p14:tracePt t="15106" x="6616700" y="3355975"/>
          <p14:tracePt t="15113" x="6650038" y="3395663"/>
          <p14:tracePt t="15122" x="6665913" y="3406775"/>
          <p14:tracePt t="15138" x="6689725" y="3422650"/>
          <p14:tracePt t="15146" x="6734175" y="3446463"/>
          <p14:tracePt t="15154" x="6807200" y="3490913"/>
          <p14:tracePt t="15162" x="6862763" y="3541713"/>
          <p14:tracePt t="15170" x="6919913" y="3581400"/>
          <p14:tracePt t="15178" x="6986588" y="3630613"/>
          <p14:tracePt t="15186" x="7048500" y="3670300"/>
          <p14:tracePt t="15194" x="7138988" y="3705225"/>
          <p14:tracePt t="15203" x="7245350" y="3732213"/>
          <p14:tracePt t="15210" x="7346950" y="3749675"/>
          <p14:tracePt t="15219" x="7459663" y="3800475"/>
          <p14:tracePt t="15225" x="7588250" y="3851275"/>
          <p14:tracePt t="15235" x="7734300" y="3913188"/>
          <p14:tracePt t="15242" x="7891463" y="3986213"/>
          <p14:tracePt t="15250" x="8026400" y="4070350"/>
          <p14:tracePt t="15258" x="8145463" y="4137025"/>
          <p14:tracePt t="15265" x="8256588" y="4210050"/>
          <p14:tracePt t="15274" x="8358188" y="4278313"/>
          <p14:tracePt t="15281" x="8470900" y="4351338"/>
          <p14:tracePt t="15289" x="8550275" y="4418013"/>
          <p14:tracePt t="15298" x="8661400" y="4513263"/>
          <p14:tracePt t="15306" x="8758238" y="4586288"/>
          <p14:tracePt t="15314" x="8869363" y="4672013"/>
          <p14:tracePt t="15322" x="9028113" y="4789488"/>
          <p14:tracePt t="15330" x="9163050" y="4891088"/>
          <p14:tracePt t="15338" x="9274175" y="4964113"/>
          <p14:tracePt t="15345" x="9371013" y="5048250"/>
          <p14:tracePt t="15354" x="9477375" y="5121275"/>
          <p14:tracePt t="15363" x="9583738" y="5176838"/>
          <p14:tracePt t="15370" x="9667875" y="5227638"/>
          <p14:tracePt t="15378" x="9763125" y="5289550"/>
          <p14:tracePt t="15386" x="9836150" y="5329238"/>
          <p14:tracePt t="15393" x="9898063" y="5373688"/>
          <p14:tracePt t="15401" x="9959975" y="5413375"/>
          <p14:tracePt t="15409" x="10021888" y="5441950"/>
          <p14:tracePt t="15418" x="10072688" y="5475288"/>
          <p14:tracePt t="15426" x="10134600" y="5497513"/>
          <p14:tracePt t="15434" x="10207625" y="5537200"/>
          <p14:tracePt t="15442" x="10258425" y="5559425"/>
          <p14:tracePt t="15451" x="10309225" y="5570538"/>
          <p14:tracePt t="15458" x="10360025" y="5599113"/>
          <p14:tracePt t="15466" x="10393363" y="5603875"/>
          <p14:tracePt t="15474" x="10426700" y="5603875"/>
          <p14:tracePt t="15482" x="10460038" y="5603875"/>
          <p14:tracePt t="15490" x="10488613" y="5603875"/>
          <p14:tracePt t="15498" x="10506075" y="5603875"/>
          <p14:tracePt t="15506" x="10521950" y="5603875"/>
          <p14:tracePt t="15513" x="10528300" y="5603875"/>
          <p14:tracePt t="15562" x="10533063" y="5603875"/>
          <p14:tracePt t="15618" x="10539413" y="5599113"/>
          <p14:tracePt t="15626" x="10539413" y="5592763"/>
          <p14:tracePt t="15634" x="10539413" y="5588000"/>
          <p14:tracePt t="15642" x="10539413" y="5581650"/>
          <p14:tracePt t="15652" x="10539413" y="5576888"/>
          <p14:tracePt t="15658" x="10528300" y="5576888"/>
          <p14:tracePt t="15666" x="10521950" y="5559425"/>
          <p14:tracePt t="15674" x="10510838" y="5548313"/>
          <p14:tracePt t="15682" x="10494963" y="5530850"/>
          <p14:tracePt t="15691" x="10460038" y="5503863"/>
          <p14:tracePt t="15698" x="10437813" y="5475288"/>
          <p14:tracePt t="15706" x="10404475" y="5441950"/>
          <p14:tracePt t="15714" x="10382250" y="5413375"/>
          <p14:tracePt t="15723" x="10360025" y="5384800"/>
          <p14:tracePt t="15730" x="10331450" y="5362575"/>
          <p14:tracePt t="15738" x="10320338" y="5334000"/>
          <p14:tracePt t="15746" x="10309225" y="5311775"/>
          <p14:tracePt t="15754" x="10291763" y="5289550"/>
          <p14:tracePt t="15762" x="10275888" y="5267325"/>
          <p14:tracePt t="15770" x="10258425" y="5245100"/>
          <p14:tracePt t="15777" x="10247313" y="5233988"/>
          <p14:tracePt t="15786" x="10236200" y="5222875"/>
          <p14:tracePt t="15793" x="10229850" y="5210175"/>
          <p14:tracePt t="15802" x="10218738" y="5205413"/>
          <p14:tracePt t="15810" x="10207625" y="5199063"/>
          <p14:tracePt t="15818" x="10202863" y="5199063"/>
          <p14:tracePt t="15826" x="10190163" y="5194300"/>
          <p14:tracePt t="15835" x="10185400" y="5194300"/>
          <p14:tracePt t="15842" x="10167938" y="5194300"/>
          <p14:tracePt t="15850" x="10152063" y="5194300"/>
          <p14:tracePt t="15857" x="10134600" y="5194300"/>
          <p14:tracePt t="15866" x="10112375" y="5194300"/>
          <p14:tracePt t="15874" x="10083800" y="5194300"/>
          <p14:tracePt t="15881" x="10050463" y="5194300"/>
          <p14:tracePt t="15890" x="10021888" y="5194300"/>
          <p14:tracePt t="15897" x="9999663" y="5194300"/>
          <p14:tracePt t="15906" x="9971088" y="5194300"/>
          <p14:tracePt t="15914" x="9944100" y="5187950"/>
          <p14:tracePt t="15923" x="9926638" y="5187950"/>
          <p14:tracePt t="15929" x="9904413" y="5187950"/>
          <p14:tracePt t="15938" x="9882188" y="5187950"/>
          <p14:tracePt t="15945" x="9864725" y="5187950"/>
          <p14:tracePt t="15954" x="9842500" y="5187950"/>
          <p14:tracePt t="15961" x="9813925" y="5187950"/>
          <p14:tracePt t="15991" x="9769475" y="5187950"/>
          <p14:tracePt t="15993" x="9758363" y="5187950"/>
          <p14:tracePt t="16002" x="9747250" y="5187950"/>
          <p14:tracePt t="16009" x="9736138" y="5183188"/>
          <p14:tracePt t="16018" x="9729788" y="5176838"/>
          <p14:tracePt t="16026" x="9718675" y="5176838"/>
          <p14:tracePt t="16035" x="9713913" y="5176838"/>
          <p14:tracePt t="16041" x="9701213" y="5176838"/>
          <p14:tracePt t="16051" x="9696450" y="5176838"/>
          <p14:tracePt t="16057" x="9685338" y="5176838"/>
          <p14:tracePt t="16068" x="9678988" y="5176838"/>
          <p14:tracePt t="16073" x="9674225" y="5176838"/>
          <p14:tracePt t="16090" x="9667875" y="5172075"/>
          <p14:tracePt t="16098" x="9667875" y="5165725"/>
          <p14:tracePt t="16114" x="9663113" y="5165725"/>
          <p14:tracePt t="16130" x="9663113" y="5160963"/>
          <p14:tracePt t="16145" x="9663113" y="5154613"/>
          <p14:tracePt t="16161" x="9663113" y="5143500"/>
          <p14:tracePt t="16170" x="9663113" y="5137150"/>
          <p14:tracePt t="16178" x="9656763" y="5132388"/>
          <p14:tracePt t="16186" x="9656763" y="5126038"/>
          <p14:tracePt t="16201" x="9656763" y="5121275"/>
          <p14:tracePt t="16210" x="9656763" y="5114925"/>
          <p14:tracePt t="16218" x="9656763" y="5110163"/>
          <p14:tracePt t="16226" x="9656763" y="5103813"/>
          <p14:tracePt t="16235" x="9656763" y="5099050"/>
          <p14:tracePt t="16242" x="9663113" y="5081588"/>
          <p14:tracePt t="16251" x="9663113" y="5076825"/>
          <p14:tracePt t="16257" x="9674225" y="5070475"/>
          <p14:tracePt t="16265" x="9674225" y="5064125"/>
          <p14:tracePt t="16273" x="9678988" y="5059363"/>
          <p14:tracePt t="16282" x="9685338" y="5048250"/>
          <p14:tracePt t="16290" x="9696450" y="5041900"/>
          <p14:tracePt t="16297" x="9707563" y="5041900"/>
          <p14:tracePt t="16313" x="9713913" y="5041900"/>
          <p14:tracePt t="16346" x="9718675" y="5041900"/>
          <p14:tracePt t="16946" x="9713913" y="5041900"/>
          <p14:tracePt t="16954" x="9707563" y="5041900"/>
          <p14:tracePt t="16962" x="9707563" y="5037138"/>
          <p14:tracePt t="16970" x="9701213" y="5037138"/>
          <p14:tracePt t="17002" x="9701213" y="5030788"/>
          <p14:tracePt t="17010" x="9701213" y="5026025"/>
          <p14:tracePt t="17034" x="9701213" y="5019675"/>
          <p14:tracePt t="17329" x="9690100" y="5019675"/>
          <p14:tracePt t="17338" x="9690100" y="5008563"/>
          <p14:tracePt t="17345" x="9678988" y="5008563"/>
          <p14:tracePt t="17362" x="9674225" y="5008563"/>
          <p14:tracePt t="17369" x="9667875" y="5008563"/>
          <p14:tracePt t="17385" x="9667875" y="5002213"/>
          <p14:tracePt t="17401" x="9663113" y="4997450"/>
          <p14:tracePt t="17417" x="9656763" y="4997450"/>
          <p14:tracePt t="17713" x="9652000" y="4997450"/>
          <p14:tracePt t="17729" x="9645650" y="4997450"/>
          <p14:tracePt t="17739" x="9639300" y="4997450"/>
          <p14:tracePt t="18058" x="9645650" y="4997450"/>
          <p14:tracePt t="18073" x="9652000" y="4997450"/>
          <p14:tracePt t="18081" x="9656763" y="4991100"/>
          <p14:tracePt t="18089" x="9663113" y="4991100"/>
          <p14:tracePt t="18098" x="9674225" y="4991100"/>
          <p14:tracePt t="18106" x="9685338" y="4991100"/>
          <p14:tracePt t="18113" x="9701213" y="4991100"/>
          <p14:tracePt t="18122" x="9713913" y="4997450"/>
          <p14:tracePt t="18130" x="9729788" y="5002213"/>
          <p14:tracePt t="18138" x="9740900" y="5002213"/>
          <p14:tracePt t="18146" x="9763125" y="5002213"/>
          <p14:tracePt t="18154" x="9780588" y="5002213"/>
          <p14:tracePt t="18162" x="9802813" y="5002213"/>
          <p14:tracePt t="18170" x="9820275" y="5002213"/>
          <p14:tracePt t="18177" x="9842500" y="5002213"/>
          <p14:tracePt t="18186" x="9871075" y="5008563"/>
          <p14:tracePt t="18194" x="9893300" y="5008563"/>
          <p14:tracePt t="18201" x="9915525" y="5008563"/>
          <p14:tracePt t="18211" x="9944100" y="5008563"/>
          <p14:tracePt t="18218" x="9971088" y="5008563"/>
          <p14:tracePt t="18225" x="9988550" y="5008563"/>
          <p14:tracePt t="18234" x="9999663" y="5008563"/>
          <p14:tracePt t="18241" x="10017125" y="5008563"/>
          <p14:tracePt t="18250" x="10021888" y="5008563"/>
          <p14:tracePt t="18257" x="10028238" y="5008563"/>
          <p14:tracePt t="18266" x="10033000" y="5008563"/>
          <p14:tracePt t="18313" x="10039350" y="5008563"/>
          <p14:tracePt t="18332" x="10044113" y="5008563"/>
          <p14:tracePt t="18340" x="10055225" y="5008563"/>
          <p14:tracePt t="18348" x="10061575" y="5008563"/>
          <p14:tracePt t="18353" x="10079038" y="5002213"/>
          <p14:tracePt t="18361" x="10094913" y="5002213"/>
          <p14:tracePt t="18370" x="10112375" y="5002213"/>
          <p14:tracePt t="18378" x="10134600" y="5002213"/>
          <p14:tracePt t="18386" x="10152063" y="5002213"/>
          <p14:tracePt t="18393" x="10167938" y="5002213"/>
          <p14:tracePt t="18401" x="10185400" y="5002213"/>
          <p14:tracePt t="18411" x="10196513" y="5002213"/>
          <p14:tracePt t="18417" x="10213975" y="5002213"/>
          <p14:tracePt t="18426" x="10229850" y="5002213"/>
          <p14:tracePt t="18434" x="10252075" y="5002213"/>
          <p14:tracePt t="18442" x="10269538" y="5002213"/>
          <p14:tracePt t="18451" x="10287000" y="5002213"/>
          <p14:tracePt t="18457" x="10302875" y="5002213"/>
          <p14:tracePt t="18467" x="10313988" y="5002213"/>
          <p14:tracePt t="18473" x="10331450" y="5002213"/>
          <p14:tracePt t="18482" x="10353675" y="5002213"/>
          <p14:tracePt t="18490" x="10364788" y="5002213"/>
          <p14:tracePt t="18499" x="10382250" y="5002213"/>
          <p14:tracePt t="18509" x="10393363" y="5002213"/>
          <p14:tracePt t="18516" x="10398125" y="5002213"/>
          <p14:tracePt t="18530" x="10404475" y="5002213"/>
          <p14:tracePt t="18538" x="10410825" y="5002213"/>
          <p14:tracePt t="18562" x="10415588" y="5002213"/>
          <p14:tracePt t="18577" x="10421938" y="5002213"/>
          <p14:tracePt t="18585" x="10437813" y="5002213"/>
          <p14:tracePt t="18593" x="10448925" y="5002213"/>
          <p14:tracePt t="18602" x="10466388" y="5002213"/>
          <p14:tracePt t="18609" x="10483850" y="5002213"/>
          <p14:tracePt t="18617" x="10499725" y="5002213"/>
          <p14:tracePt t="18625" x="10510838" y="5002213"/>
          <p14:tracePt t="18634" x="10521950" y="5002213"/>
          <p14:tracePt t="18641" x="10533063" y="5002213"/>
          <p14:tracePt t="18651" x="10539413" y="5002213"/>
          <p14:tracePt t="18657" x="10550525" y="5002213"/>
          <p14:tracePt t="18674" x="10556875" y="4997450"/>
          <p14:tracePt t="18691" x="10556875" y="4991100"/>
          <p14:tracePt t="18697" x="10567988" y="4991100"/>
          <p14:tracePt t="18706" x="10567988" y="4986338"/>
          <p14:tracePt t="18714" x="10579100" y="4979988"/>
          <p14:tracePt t="18729" x="10583863" y="4979988"/>
          <p14:tracePt t="18746" x="10590213" y="4975225"/>
          <p14:tracePt t="18762" x="10594975" y="4975225"/>
          <p14:tracePt t="18777" x="10601325" y="4975225"/>
          <p14:tracePt t="18794" x="10612438" y="4979988"/>
          <p14:tracePt t="18801" x="10623550" y="4979988"/>
          <p14:tracePt t="18809" x="10629900" y="4986338"/>
          <p14:tracePt t="18818" x="10641013" y="5002213"/>
          <p14:tracePt t="18825" x="10652125" y="5008563"/>
          <p14:tracePt t="18834" x="10656888" y="5014913"/>
          <p14:tracePt t="18842" x="10663238" y="5026025"/>
          <p14:tracePt t="18851" x="10668000" y="5026025"/>
          <p14:tracePt t="18857" x="10680700" y="5037138"/>
          <p14:tracePt t="18873" x="10691813" y="5041900"/>
          <p14:tracePt t="18882" x="10691813" y="5048250"/>
          <p14:tracePt t="18890" x="10696575" y="5048250"/>
          <p14:tracePt t="18898" x="10702925" y="5053013"/>
          <p14:tracePt t="18914" x="10707688" y="5059363"/>
          <p14:tracePt t="19026" x="10707688" y="5064125"/>
          <p14:tracePt t="19033" x="10707688" y="5070475"/>
          <p14:tracePt t="19041" x="10707688" y="5076825"/>
          <p14:tracePt t="19058" x="10702925" y="5081588"/>
          <p14:tracePt t="19081" x="10702925" y="5087938"/>
          <p14:tracePt t="19097" x="10702925" y="5092700"/>
          <p14:tracePt t="19113" x="10696575" y="5092700"/>
          <p14:tracePt t="19306" x="10696575" y="5087938"/>
          <p14:tracePt t="19313" x="10707688" y="5087938"/>
          <p14:tracePt t="19330" x="10714038" y="5081588"/>
          <p14:tracePt t="19345" x="10725150" y="5076825"/>
          <p14:tracePt t="19354" x="10725150" y="5070475"/>
          <p14:tracePt t="19361" x="10729913" y="5064125"/>
          <p14:tracePt t="19378" x="10736263" y="5064125"/>
          <p14:tracePt t="19385" x="10741025" y="5059363"/>
          <p14:tracePt t="19491" x="10741025" y="5053013"/>
          <p14:tracePt t="19506" x="10741025" y="5048250"/>
          <p14:tracePt t="19530" x="10741025" y="5041900"/>
          <p14:tracePt t="19546" x="10741025" y="5037138"/>
          <p14:tracePt t="19554" x="10741025" y="5030788"/>
          <p14:tracePt t="19570" x="10741025" y="5026025"/>
          <p14:tracePt t="19586" x="10741025" y="5019675"/>
          <p14:tracePt t="19594" x="10741025" y="5014913"/>
          <p14:tracePt t="19609" x="10741025" y="5008563"/>
          <p14:tracePt t="19626" x="10741025" y="5002213"/>
          <p14:tracePt t="19650" x="10741025" y="4997450"/>
          <p14:tracePt t="19665" x="10741025" y="4991100"/>
          <p14:tracePt t="19698" x="10741025" y="4986338"/>
          <p14:tracePt t="19722" x="10741025" y="4979988"/>
          <p14:tracePt t="19729" x="10747375" y="4975225"/>
          <p14:tracePt t="19738" x="10747375" y="4968875"/>
          <p14:tracePt t="19754" x="10747375" y="4964113"/>
          <p14:tracePt t="19762" x="10753725" y="4957763"/>
          <p14:tracePt t="19770" x="10753725" y="4953000"/>
          <p14:tracePt t="19778" x="10758488" y="4953000"/>
          <p14:tracePt t="19785" x="10758488" y="4946650"/>
          <p14:tracePt t="19802" x="10758488" y="4941888"/>
          <p14:tracePt t="19834" x="10758488" y="4935538"/>
          <p14:tracePt t="19857" x="10758488" y="4929188"/>
          <p14:tracePt t="19866" x="10758488" y="4924425"/>
          <p14:tracePt t="19882" x="10758488" y="4918075"/>
          <p14:tracePt t="19906" x="10758488" y="4913313"/>
          <p14:tracePt t="19914" x="10758488" y="4906963"/>
          <p14:tracePt t="19930" x="10758488" y="4902200"/>
          <p14:tracePt t="19938" x="10753725" y="4895850"/>
          <p14:tracePt t="19954" x="10753725" y="4891088"/>
          <p14:tracePt t="19962" x="10753725" y="4884738"/>
          <p14:tracePt t="19969" x="10753725" y="4879975"/>
          <p14:tracePt t="19977" x="10753725" y="4873625"/>
          <p14:tracePt t="19993" x="10753725" y="4867275"/>
          <p14:tracePt t="20170" x="10758488" y="4867275"/>
          <p14:tracePt t="20217" x="10764838" y="4867275"/>
          <p14:tracePt t="20233" x="10775950" y="4867275"/>
          <p14:tracePt t="20269" x="10780713" y="4867275"/>
          <p14:tracePt t="20276" x="10787063" y="4867275"/>
          <p14:tracePt t="20290" x="10791825" y="4867275"/>
          <p14:tracePt t="20322" x="10798175" y="4867275"/>
          <p14:tracePt t="20401" x="10802938" y="4867275"/>
          <p14:tracePt t="22810" x="10809288" y="4867275"/>
          <p14:tracePt t="22818" x="10820400" y="4867275"/>
          <p14:tracePt t="22826" x="10837863" y="4867275"/>
          <p14:tracePt t="22834" x="10864850" y="4867275"/>
          <p14:tracePt t="22842" x="10893425" y="4867275"/>
          <p14:tracePt t="22850" x="10915650" y="4867275"/>
          <p14:tracePt t="22857" x="10933113" y="4867275"/>
          <p14:tracePt t="22866" x="10966450" y="4867275"/>
          <p14:tracePt t="22873" x="10988675" y="4867275"/>
          <p14:tracePt t="22881" x="11010900" y="4867275"/>
          <p14:tracePt t="22889" x="11050588" y="4867275"/>
          <p14:tracePt t="22897" x="11072813" y="4867275"/>
          <p14:tracePt t="22905" x="11101388" y="4867275"/>
          <p14:tracePt t="22913" x="11141075" y="4867275"/>
          <p14:tracePt t="22921" x="11169650" y="4867275"/>
          <p14:tracePt t="22929" x="11202988" y="4867275"/>
          <p14:tracePt t="22938" x="11247438" y="4867275"/>
          <p14:tracePt t="22945" x="11280775" y="4867275"/>
          <p14:tracePt t="22954" x="11315700" y="4867275"/>
          <p14:tracePt t="22961" x="11342688" y="4867275"/>
          <p14:tracePt t="22983" x="11404600" y="4867275"/>
          <p14:tracePt t="22986" x="11426825" y="4867275"/>
          <p14:tracePt t="22993" x="11461750" y="4862513"/>
          <p14:tracePt t="23001" x="11477625" y="4856163"/>
          <p14:tracePt t="23009" x="11512550" y="4851400"/>
          <p14:tracePt t="23017" x="11534775" y="4833938"/>
          <p14:tracePt t="23025" x="11557000" y="4829175"/>
          <p14:tracePt t="23034" x="11579225" y="4829175"/>
          <p14:tracePt t="23042" x="11607800" y="4811713"/>
          <p14:tracePt t="23051" x="11623675" y="4794250"/>
          <p14:tracePt t="23057" x="11641138" y="4783138"/>
          <p14:tracePt t="23068" x="11669713" y="4772025"/>
          <p14:tracePt t="23073" x="11685588" y="4756150"/>
          <p14:tracePt t="23084" x="11707813" y="4745038"/>
          <p14:tracePt t="23089" x="11720513" y="4727575"/>
          <p14:tracePt t="23098" x="11725275" y="4716463"/>
          <p14:tracePt t="23105" x="11731625" y="4705350"/>
          <p14:tracePt t="23113" x="11731625" y="4694238"/>
          <p14:tracePt t="23121" x="11731625" y="4683125"/>
          <p14:tracePt t="23130" x="11731625" y="4672013"/>
          <p14:tracePt t="23145" x="11731625" y="4665663"/>
          <p14:tracePt t="23154" x="11725275" y="4659313"/>
          <p14:tracePt t="23161" x="11725275" y="4654550"/>
          <p14:tracePt t="23178" x="11725275" y="4648200"/>
          <p14:tracePt t="23201" x="11725275" y="4643438"/>
          <p14:tracePt t="23225" x="11725275" y="4637088"/>
          <p14:tracePt t="23233" x="11725275" y="4632325"/>
          <p14:tracePt t="23257" x="11725275" y="4625975"/>
          <p14:tracePt t="23266" x="11725275" y="4621213"/>
          <p14:tracePt t="23282" x="11720513" y="4610100"/>
          <p14:tracePt t="23297" x="11707813" y="4598988"/>
          <p14:tracePt t="23313" x="11703050" y="4592638"/>
          <p14:tracePt t="23321" x="11703050" y="4586288"/>
          <p14:tracePt t="23338" x="11703050" y="4581525"/>
          <p14:tracePt t="23361" x="11696700" y="4570413"/>
          <p14:tracePt t="23379" x="11696700" y="4564063"/>
          <p14:tracePt t="23385" x="11691938" y="4564063"/>
          <p14:tracePt t="23393" x="11691938" y="4559300"/>
          <p14:tracePt t="23409" x="11691938" y="4552950"/>
          <p14:tracePt t="23417" x="11691938" y="4548188"/>
          <p14:tracePt t="23426" x="11685588" y="4548188"/>
          <p14:tracePt t="23433" x="11685588" y="4541838"/>
          <p14:tracePt t="23441" x="11680825" y="4541838"/>
          <p14:tracePt t="23450" x="11674475" y="4537075"/>
          <p14:tracePt t="23457" x="11669713" y="4530725"/>
          <p14:tracePt t="23473" x="11663363" y="4524375"/>
          <p14:tracePt t="23483" x="11652250" y="4524375"/>
          <p14:tracePt t="23505" x="11652250" y="4519613"/>
          <p14:tracePt t="23513" x="11647488" y="4519613"/>
          <p14:tracePt t="23530" x="11647488" y="4513263"/>
          <p14:tracePt t="23545" x="11641138" y="4513263"/>
          <p14:tracePt t="23554" x="11634788" y="4513263"/>
          <p14:tracePt t="23577" x="11634788" y="4508500"/>
          <p14:tracePt t="23593" x="11630025" y="4508500"/>
          <p14:tracePt t="23609" x="11623675" y="4508500"/>
          <p14:tracePt t="23617" x="11618913" y="4508500"/>
          <p14:tracePt t="23625" x="11618913" y="4502150"/>
          <p14:tracePt t="23633" x="11612563" y="4502150"/>
          <p14:tracePt t="23642" x="11607800" y="4502150"/>
          <p14:tracePt t="23650" x="11601450" y="4502150"/>
          <p14:tracePt t="23658" x="11601450" y="4497388"/>
          <p14:tracePt t="23673" x="11596688" y="4497388"/>
          <p14:tracePt t="25490" x="11601450" y="4497388"/>
          <p14:tracePt t="25497" x="11607800" y="4497388"/>
          <p14:tracePt t="25561" x="11601450" y="4491038"/>
          <p14:tracePt t="25569" x="11579225" y="4491038"/>
          <p14:tracePt t="25577" x="11561763" y="4491038"/>
          <p14:tracePt t="25585" x="11528425" y="4491038"/>
          <p14:tracePt t="25593" x="11495088" y="4491038"/>
          <p14:tracePt t="25602" x="11472863" y="4491038"/>
          <p14:tracePt t="25622" x="11426825" y="4491038"/>
          <p14:tracePt t="25625" x="11404600" y="4491038"/>
          <p14:tracePt t="25633" x="11388725" y="4491038"/>
          <p14:tracePt t="25645" x="11371263" y="4491038"/>
          <p14:tracePt t="25654" x="11353800" y="4479925"/>
          <p14:tracePt t="25661" x="11342688" y="4479925"/>
          <p14:tracePt t="25669" x="11320463" y="4479925"/>
          <p14:tracePt t="25681" x="11287125" y="4464050"/>
          <p14:tracePt t="25685" x="11242675" y="4446588"/>
          <p14:tracePt t="25689" x="11180763" y="4402138"/>
          <p14:tracePt t="25699" x="11083925" y="4351338"/>
          <p14:tracePt t="25710" x="10961688" y="4271963"/>
          <p14:tracePt t="25715" x="10769600" y="4181475"/>
          <p14:tracePt t="25726" x="10561638" y="4041775"/>
          <p14:tracePt t="25739" x="10140950" y="3789363"/>
          <p14:tracePt t="25745" x="9966325" y="3670300"/>
          <p14:tracePt t="25754" x="9740900" y="3519488"/>
          <p14:tracePt t="25775" x="9229725" y="3232150"/>
          <p14:tracePt t="25777" x="8824913" y="3024188"/>
          <p14:tracePt t="25785" x="8464550" y="2816225"/>
          <p14:tracePt t="25793" x="8077200" y="2614613"/>
          <p14:tracePt t="25801" x="7672388" y="2378075"/>
          <p14:tracePt t="25809" x="7234238" y="2141538"/>
          <p14:tracePt t="25817" x="6784975" y="1916113"/>
          <p14:tracePt t="25826" x="6396038" y="1708150"/>
          <p14:tracePt t="25833" x="5930900" y="1473200"/>
          <p14:tracePt t="25841" x="5480050" y="1219200"/>
          <p14:tracePt t="25850" x="5030788" y="995363"/>
          <p14:tracePt t="25858" x="4581525" y="758825"/>
          <p14:tracePt t="25867" x="4210050" y="579438"/>
          <p14:tracePt t="25873" x="3714750" y="336550"/>
          <p14:tracePt t="25884" x="3298825" y="1285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D95896-FB91-4FA6-AA78-4204D2BFFB6A}"/>
              </a:ext>
            </a:extLst>
          </p:cNvPr>
          <p:cNvSpPr/>
          <p:nvPr/>
        </p:nvSpPr>
        <p:spPr>
          <a:xfrm>
            <a:off x="167481" y="5525905"/>
            <a:ext cx="11631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9091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B-cells develop into antibody secreting </a:t>
            </a:r>
            <a:r>
              <a:rPr lang="en-US" sz="1800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plasma cells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499091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and T-helper cells develop  into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memory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cells, that are long-lived and are quickly activated by the same pathogen. </a:t>
            </a:r>
            <a:r>
              <a:rPr lang="en-US" sz="1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is the basis of vaccination.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7A72B-DAC9-4604-879B-8D7DAEFF51F6}"/>
              </a:ext>
            </a:extLst>
          </p:cNvPr>
          <p:cNvSpPr txBox="1"/>
          <p:nvPr/>
        </p:nvSpPr>
        <p:spPr>
          <a:xfrm>
            <a:off x="3291681" y="38473"/>
            <a:ext cx="7620000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6" dirty="0">
                <a:latin typeface="Arial" panose="020B0604020202020204" pitchFamily="34" charset="0"/>
              </a:rPr>
              <a:t>Activation of B cells by Antigen - Lymph Node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65DFB6-E6C7-4ED7-C9AA-0ED659A82EAE}"/>
              </a:ext>
            </a:extLst>
          </p:cNvPr>
          <p:cNvGrpSpPr/>
          <p:nvPr/>
        </p:nvGrpSpPr>
        <p:grpSpPr>
          <a:xfrm>
            <a:off x="5730081" y="611634"/>
            <a:ext cx="4876800" cy="4855425"/>
            <a:chOff x="283664" y="717601"/>
            <a:chExt cx="4876800" cy="48554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89EFF6-AADF-4CB3-BA2A-063730993163}"/>
                </a:ext>
              </a:extLst>
            </p:cNvPr>
            <p:cNvGrpSpPr/>
            <p:nvPr/>
          </p:nvGrpSpPr>
          <p:grpSpPr>
            <a:xfrm>
              <a:off x="409194" y="717601"/>
              <a:ext cx="4625739" cy="3284654"/>
              <a:chOff x="4888352" y="2597264"/>
              <a:chExt cx="4343524" cy="3084258"/>
            </a:xfrm>
          </p:grpSpPr>
          <p:pic>
            <p:nvPicPr>
              <p:cNvPr id="3" name="Picture 2" descr="C:\Users\rule\Desktop\andrew_www\gdd_f2015\Lec08\mhc_tcr..png">
                <a:extLst>
                  <a:ext uri="{FF2B5EF4-FFF2-40B4-BE49-F238E27FC236}">
                    <a16:creationId xmlns:a16="http://schemas.microsoft.com/office/drawing/2014/main" id="{AC7E17CD-5BF9-4C41-A603-41F125036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8352" y="2597264"/>
                <a:ext cx="1705639" cy="30842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A98DF9-1E51-4B88-8E68-DE94B5CA10B5}"/>
                  </a:ext>
                </a:extLst>
              </p:cNvPr>
              <p:cNvSpPr txBox="1"/>
              <p:nvPr/>
            </p:nvSpPr>
            <p:spPr>
              <a:xfrm>
                <a:off x="6818733" y="2597264"/>
                <a:ext cx="715273" cy="346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</a:rPr>
                  <a:t>B-cell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5AEB6C-9F88-4DDF-BD3E-663506E7B455}"/>
                  </a:ext>
                </a:extLst>
              </p:cNvPr>
              <p:cNvSpPr txBox="1"/>
              <p:nvPr/>
            </p:nvSpPr>
            <p:spPr>
              <a:xfrm>
                <a:off x="6818733" y="3756167"/>
                <a:ext cx="2413143" cy="606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latin typeface="Arial" panose="020B0604020202020204" pitchFamily="34" charset="0"/>
                  </a:rPr>
                  <a:t>Peptide</a:t>
                </a:r>
                <a:r>
                  <a:rPr lang="en-US" sz="1800" dirty="0">
                    <a:latin typeface="Arial" panose="020B0604020202020204" pitchFamily="34" charset="0"/>
                  </a:rPr>
                  <a:t> from pathogen</a:t>
                </a:r>
              </a:p>
              <a:p>
                <a:r>
                  <a:rPr lang="en-US" sz="1800" dirty="0">
                    <a:latin typeface="Arial" panose="020B0604020202020204" pitchFamily="34" charset="0"/>
                  </a:rPr>
                  <a:t>(foreign peptide)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D258BC-ACA5-4667-B797-8286E1A72B14}"/>
                  </a:ext>
                </a:extLst>
              </p:cNvPr>
              <p:cNvSpPr txBox="1"/>
              <p:nvPr/>
            </p:nvSpPr>
            <p:spPr>
              <a:xfrm>
                <a:off x="6673115" y="4903630"/>
                <a:ext cx="1326520" cy="3467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</a:rPr>
                  <a:t>T</a:t>
                </a:r>
                <a:r>
                  <a:rPr lang="en-US" sz="1800" baseline="-25000" dirty="0">
                    <a:latin typeface="Arial" panose="020B0604020202020204" pitchFamily="34" charset="0"/>
                  </a:rPr>
                  <a:t>H </a:t>
                </a:r>
                <a:r>
                  <a:rPr lang="en-US" sz="1800" dirty="0">
                    <a:latin typeface="Arial" panose="020B0604020202020204" pitchFamily="34" charset="0"/>
                  </a:rPr>
                  <a:t>cell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4B62B0F-E854-41D4-8A06-7229A041549B}"/>
                  </a:ext>
                </a:extLst>
              </p:cNvPr>
              <p:cNvCxnSpPr>
                <a:stCxn id="9" idx="1"/>
              </p:cNvCxnSpPr>
              <p:nvPr/>
            </p:nvCxnSpPr>
            <p:spPr>
              <a:xfrm flipH="1">
                <a:off x="6492022" y="2770664"/>
                <a:ext cx="326711" cy="112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2081BB-502F-41E9-9F3C-A6729F8097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30301" y="3429000"/>
                <a:ext cx="988432" cy="40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84CDCBF-74B5-4E0A-B0A2-27CFAF92C1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51220" y="3738088"/>
                <a:ext cx="1302756" cy="2254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748E4D-66F4-43CA-9948-C8557BE256B8}"/>
                  </a:ext>
                </a:extLst>
              </p:cNvPr>
              <p:cNvSpPr txBox="1"/>
              <p:nvPr/>
            </p:nvSpPr>
            <p:spPr>
              <a:xfrm>
                <a:off x="6935778" y="4517604"/>
                <a:ext cx="2280746" cy="346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</a:rPr>
                  <a:t>T-cell Receptor (TCR)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6A5DB4A-A2DC-4A4F-B60B-58C5A8886913}"/>
                  </a:ext>
                </a:extLst>
              </p:cNvPr>
              <p:cNvCxnSpPr>
                <a:stCxn id="24" idx="1"/>
              </p:cNvCxnSpPr>
              <p:nvPr/>
            </p:nvCxnSpPr>
            <p:spPr>
              <a:xfrm flipH="1">
                <a:off x="6112254" y="4691004"/>
                <a:ext cx="823525" cy="112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6141B8-D36B-4937-BC23-EBB73140BD64}"/>
                </a:ext>
              </a:extLst>
            </p:cNvPr>
            <p:cNvSpPr txBox="1"/>
            <p:nvPr/>
          </p:nvSpPr>
          <p:spPr>
            <a:xfrm>
              <a:off x="283664" y="4095698"/>
              <a:ext cx="4876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  <a:latin typeface="Arial" panose="020B0604020202020204" pitchFamily="34" charset="0"/>
                </a:rPr>
                <a:t>Events:</a:t>
              </a:r>
            </a:p>
            <a:p>
              <a:pPr marL="365189" indent="-365189">
                <a:buFont typeface="+mj-lt"/>
                <a:buAutoNum type="arabicPeriod"/>
              </a:pPr>
              <a:r>
                <a:rPr lang="en-US" sz="1800" dirty="0">
                  <a:latin typeface="Arial" panose="020B0604020202020204" pitchFamily="34" charset="0"/>
                </a:rPr>
                <a:t>Recognition of MHC II-peptide by TCR</a:t>
              </a:r>
            </a:p>
            <a:p>
              <a:pPr marL="365189" indent="-365189">
                <a:buFont typeface="+mj-lt"/>
                <a:buAutoNum type="arabicPeriod"/>
              </a:pPr>
              <a:r>
                <a:rPr lang="en-US" sz="1800" dirty="0">
                  <a:latin typeface="Arial" panose="020B0604020202020204" pitchFamily="34" charset="0"/>
                </a:rPr>
                <a:t>Tyrosine kinase signaling in T</a:t>
              </a:r>
              <a:r>
                <a:rPr lang="en-US" sz="1800" baseline="-25000" dirty="0">
                  <a:latin typeface="Arial" panose="020B0604020202020204" pitchFamily="34" charset="0"/>
                </a:rPr>
                <a:t>H</a:t>
              </a:r>
              <a:r>
                <a:rPr lang="en-US" sz="1800" dirty="0">
                  <a:latin typeface="Arial" panose="020B0604020202020204" pitchFamily="34" charset="0"/>
                </a:rPr>
                <a:t> cell</a:t>
              </a:r>
            </a:p>
            <a:p>
              <a:pPr marL="365189" indent="-365189">
                <a:buFont typeface="+mj-lt"/>
                <a:buAutoNum type="arabicPeriod"/>
              </a:pPr>
              <a:r>
                <a:rPr lang="en-US" sz="1800" dirty="0">
                  <a:latin typeface="Arial" panose="020B0604020202020204" pitchFamily="34" charset="0"/>
                </a:rPr>
                <a:t>Cytokines (protein messengers) produced.</a:t>
              </a:r>
            </a:p>
            <a:p>
              <a:pPr marL="365189" indent="-365189">
                <a:buFont typeface="+mj-lt"/>
                <a:buAutoNum type="arabicPeriod"/>
              </a:pPr>
              <a:r>
                <a:rPr lang="en-US" sz="1800" dirty="0">
                  <a:latin typeface="Arial" panose="020B0604020202020204" pitchFamily="34" charset="0"/>
                </a:rPr>
                <a:t>Cytokines activate B-cells.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4398B9F-3250-75AE-D98D-07C0EDA7DF8F}"/>
              </a:ext>
            </a:extLst>
          </p:cNvPr>
          <p:cNvSpPr txBox="1"/>
          <p:nvPr/>
        </p:nvSpPr>
        <p:spPr>
          <a:xfrm>
            <a:off x="319881" y="6339389"/>
            <a:ext cx="1172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Soluble antibody from plasma cells has the same light and heavy chains as the original B-cell.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Membrane anchors are missing, so antibody is secreted outside the cell.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B2BEB86-498B-B609-887D-4DC9E8D6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E6A7F-41F6-4C7B-9A72-138351DAA2D5}" type="datetime1">
              <a:rPr lang="en-US" smtClean="0"/>
              <a:t>9/14/2024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953DBA3-7D47-29E4-C09F-C6F6D837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E06F0FF-7226-8942-E2FD-E295ADC9A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A395D-8AED-02A3-9EF4-32725A893610}"/>
              </a:ext>
            </a:extLst>
          </p:cNvPr>
          <p:cNvSpPr txBox="1"/>
          <p:nvPr/>
        </p:nvSpPr>
        <p:spPr>
          <a:xfrm>
            <a:off x="396081" y="3658279"/>
            <a:ext cx="49808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Mature in thymus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 diversity of TCR (10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Homogenous on one T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Recognize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foreign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peptide on class II MHC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D31ABAB-8FA4-D922-BA2E-4949661B5D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572625"/>
              </p:ext>
            </p:extLst>
          </p:nvPr>
        </p:nvGraphicFramePr>
        <p:xfrm>
          <a:off x="853281" y="639310"/>
          <a:ext cx="4193409" cy="2931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7904677" imgH="5524237" progId="MDLDrawOLE.MDLDrawObject.1">
                  <p:embed/>
                </p:oleObj>
              </mc:Choice>
              <mc:Fallback>
                <p:oleObj name="MDLDrawObject Class" r:id="rId3" imgW="7904677" imgH="5524237" progId="MDLDrawOLE.MDLDrawObjec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9B4FB3B-7069-4572-B560-DE09336AF6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3281" y="639310"/>
                        <a:ext cx="4193409" cy="2931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771BB48-8ED0-057A-653B-70B2E31915CF}"/>
              </a:ext>
            </a:extLst>
          </p:cNvPr>
          <p:cNvSpPr/>
          <p:nvPr/>
        </p:nvSpPr>
        <p:spPr>
          <a:xfrm>
            <a:off x="7948949" y="1189037"/>
            <a:ext cx="3191332" cy="63754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ADFCFB-390E-6DD2-EC69-358FB6B37CC8}"/>
              </a:ext>
            </a:extLst>
          </p:cNvPr>
          <p:cNvGrpSpPr/>
          <p:nvPr/>
        </p:nvGrpSpPr>
        <p:grpSpPr>
          <a:xfrm>
            <a:off x="3257991" y="2637399"/>
            <a:ext cx="275040" cy="127440"/>
            <a:chOff x="3257991" y="2637399"/>
            <a:chExt cx="275040" cy="127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945F555-B69A-4B06-B678-3B5189B0278D}"/>
                    </a:ext>
                  </a:extLst>
                </p14:cNvPr>
                <p14:cNvContentPartPr/>
                <p14:nvPr/>
              </p14:nvContentPartPr>
              <p14:xfrm>
                <a:off x="3333231" y="2681679"/>
                <a:ext cx="42120" cy="831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945F555-B69A-4B06-B678-3B5189B0278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24231" y="2672679"/>
                  <a:ext cx="597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C3A6A56-0AB1-8412-8A9E-1235F9433688}"/>
                    </a:ext>
                  </a:extLst>
                </p14:cNvPr>
                <p14:cNvContentPartPr/>
                <p14:nvPr/>
              </p14:nvContentPartPr>
              <p14:xfrm>
                <a:off x="3257991" y="2660799"/>
                <a:ext cx="102240" cy="896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C3A6A56-0AB1-8412-8A9E-1235F943368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49351" y="2652159"/>
                  <a:ext cx="11988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7AF8653-17DA-BEBE-9A1B-845627637DD2}"/>
                    </a:ext>
                  </a:extLst>
                </p14:cNvPr>
                <p14:cNvContentPartPr/>
                <p14:nvPr/>
              </p14:nvContentPartPr>
              <p14:xfrm>
                <a:off x="3430431" y="2712639"/>
                <a:ext cx="19800" cy="486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7AF8653-17DA-BEBE-9A1B-845627637DD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421431" y="2703999"/>
                  <a:ext cx="3744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952F7F1-AC0B-BA2C-8B5F-F81EB1E84CAD}"/>
                    </a:ext>
                  </a:extLst>
                </p14:cNvPr>
                <p14:cNvContentPartPr/>
                <p14:nvPr/>
              </p14:nvContentPartPr>
              <p14:xfrm>
                <a:off x="3449511" y="2683839"/>
                <a:ext cx="39600" cy="550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952F7F1-AC0B-BA2C-8B5F-F81EB1E84CA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440511" y="2674839"/>
                  <a:ext cx="572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A9BDF45-5108-CE05-27E5-7354C51D704A}"/>
                    </a:ext>
                  </a:extLst>
                </p14:cNvPr>
                <p14:cNvContentPartPr/>
                <p14:nvPr/>
              </p14:nvContentPartPr>
              <p14:xfrm>
                <a:off x="3475071" y="2637399"/>
                <a:ext cx="57960" cy="961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A9BDF45-5108-CE05-27E5-7354C51D704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466431" y="2628399"/>
                  <a:ext cx="75600" cy="11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3766D04-7B45-50B6-8BFE-2BFB8D849FCD}"/>
                  </a:ext>
                </a:extLst>
              </p14:cNvPr>
              <p14:cNvContentPartPr/>
              <p14:nvPr/>
            </p14:nvContentPartPr>
            <p14:xfrm>
              <a:off x="4547151" y="1850439"/>
              <a:ext cx="408600" cy="3186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3766D04-7B45-50B6-8BFE-2BFB8D849FC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38511" y="1841439"/>
                <a:ext cx="426240" cy="33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98CC8CA6-1201-54C3-4081-7939F381B71D}"/>
              </a:ext>
            </a:extLst>
          </p:cNvPr>
          <p:cNvGrpSpPr/>
          <p:nvPr/>
        </p:nvGrpSpPr>
        <p:grpSpPr>
          <a:xfrm>
            <a:off x="4728951" y="721839"/>
            <a:ext cx="1076400" cy="878760"/>
            <a:chOff x="4728951" y="721839"/>
            <a:chExt cx="1076400" cy="87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BFEE9B8-4E4F-285D-0956-531E22EAE975}"/>
                    </a:ext>
                  </a:extLst>
                </p14:cNvPr>
                <p14:cNvContentPartPr/>
                <p14:nvPr/>
              </p14:nvContentPartPr>
              <p14:xfrm>
                <a:off x="4728951" y="1115679"/>
                <a:ext cx="107280" cy="1486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BFEE9B8-4E4F-285D-0956-531E22EAE97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19951" y="1107039"/>
                  <a:ext cx="1249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91C400B-8559-E211-4B00-D0C97B02F0F3}"/>
                    </a:ext>
                  </a:extLst>
                </p14:cNvPr>
                <p14:cNvContentPartPr/>
                <p14:nvPr/>
              </p14:nvContentPartPr>
              <p14:xfrm>
                <a:off x="4876911" y="1015959"/>
                <a:ext cx="90360" cy="1144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91C400B-8559-E211-4B00-D0C97B02F0F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67911" y="1006959"/>
                  <a:ext cx="1080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AEDAE3B-8C43-13E2-ED7C-D189F4F526D9}"/>
                    </a:ext>
                  </a:extLst>
                </p14:cNvPr>
                <p14:cNvContentPartPr/>
                <p14:nvPr/>
              </p14:nvContentPartPr>
              <p14:xfrm>
                <a:off x="4973391" y="949359"/>
                <a:ext cx="95400" cy="975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AEDAE3B-8C43-13E2-ED7C-D189F4F526D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964391" y="940719"/>
                  <a:ext cx="11304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93ED316-7E12-352A-D661-8EE7E1BE3A40}"/>
                    </a:ext>
                  </a:extLst>
                </p14:cNvPr>
                <p14:cNvContentPartPr/>
                <p14:nvPr/>
              </p14:nvContentPartPr>
              <p14:xfrm>
                <a:off x="4966191" y="813639"/>
                <a:ext cx="44640" cy="680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93ED316-7E12-352A-D661-8EE7E1BE3A4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957551" y="804639"/>
                  <a:ext cx="622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6DE6E2C-75E6-97F3-DFF2-F8FBAC619D7D}"/>
                    </a:ext>
                  </a:extLst>
                </p14:cNvPr>
                <p14:cNvContentPartPr/>
                <p14:nvPr/>
              </p14:nvContentPartPr>
              <p14:xfrm>
                <a:off x="5012271" y="721839"/>
                <a:ext cx="51480" cy="1008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6DE6E2C-75E6-97F3-DFF2-F8FBAC619D7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003271" y="712839"/>
                  <a:ext cx="691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DD53C84-BEC6-73DB-CD07-904C81272F57}"/>
                    </a:ext>
                  </a:extLst>
                </p14:cNvPr>
                <p14:cNvContentPartPr/>
                <p14:nvPr/>
              </p14:nvContentPartPr>
              <p14:xfrm>
                <a:off x="5135751" y="1143039"/>
                <a:ext cx="164520" cy="2106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DD53C84-BEC6-73DB-CD07-904C81272F5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126751" y="1134039"/>
                  <a:ext cx="1821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3FFE0B2-8F3D-9648-61D1-44F5E767C4CB}"/>
                    </a:ext>
                  </a:extLst>
                </p14:cNvPr>
                <p14:cNvContentPartPr/>
                <p14:nvPr/>
              </p14:nvContentPartPr>
              <p14:xfrm>
                <a:off x="5237991" y="1077519"/>
                <a:ext cx="30960" cy="561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3FFE0B2-8F3D-9648-61D1-44F5E767C4C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228991" y="1068879"/>
                  <a:ext cx="486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B2C365D-8647-F559-2353-AC9C51A5B8F6}"/>
                    </a:ext>
                  </a:extLst>
                </p14:cNvPr>
                <p14:cNvContentPartPr/>
                <p14:nvPr/>
              </p14:nvContentPartPr>
              <p14:xfrm>
                <a:off x="5307111" y="929919"/>
                <a:ext cx="88560" cy="19080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B2C365D-8647-F559-2353-AC9C51A5B8F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298471" y="921279"/>
                  <a:ext cx="1062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130E53C-45F0-760D-0F1F-7E9CDB6FF812}"/>
                    </a:ext>
                  </a:extLst>
                </p14:cNvPr>
                <p14:cNvContentPartPr/>
                <p14:nvPr/>
              </p14:nvContentPartPr>
              <p14:xfrm>
                <a:off x="5413311" y="877719"/>
                <a:ext cx="91440" cy="1238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130E53C-45F0-760D-0F1F-7E9CDB6FF81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404311" y="868719"/>
                  <a:ext cx="1090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DA446CC-F55E-43F1-F7DE-547123D53479}"/>
                    </a:ext>
                  </a:extLst>
                </p14:cNvPr>
                <p14:cNvContentPartPr/>
                <p14:nvPr/>
              </p14:nvContentPartPr>
              <p14:xfrm>
                <a:off x="5215671" y="1539759"/>
                <a:ext cx="43920" cy="60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DA446CC-F55E-43F1-F7DE-547123D5347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206671" y="1531119"/>
                  <a:ext cx="615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BA4740A-739E-82FD-4945-31AD805B04F7}"/>
                    </a:ext>
                  </a:extLst>
                </p14:cNvPr>
                <p14:cNvContentPartPr/>
                <p14:nvPr/>
              </p14:nvContentPartPr>
              <p14:xfrm>
                <a:off x="5130351" y="1441119"/>
                <a:ext cx="234000" cy="1443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BA4740A-739E-82FD-4945-31AD805B04F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121351" y="1432119"/>
                  <a:ext cx="2516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7A894B4-7B09-D995-3403-F76E7A099E24}"/>
                    </a:ext>
                  </a:extLst>
                </p14:cNvPr>
                <p14:cNvContentPartPr/>
                <p14:nvPr/>
              </p14:nvContentPartPr>
              <p14:xfrm>
                <a:off x="5407911" y="1047279"/>
                <a:ext cx="316440" cy="3852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7A894B4-7B09-D995-3403-F76E7A099E2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399271" y="1038279"/>
                  <a:ext cx="33408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72FF32F-7DB6-E42E-5B29-68DF34E52047}"/>
                    </a:ext>
                  </a:extLst>
                </p14:cNvPr>
                <p14:cNvContentPartPr/>
                <p14:nvPr/>
              </p14:nvContentPartPr>
              <p14:xfrm>
                <a:off x="5786271" y="1105239"/>
                <a:ext cx="19080" cy="140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72FF32F-7DB6-E42E-5B29-68DF34E5204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777271" y="1096239"/>
                  <a:ext cx="3672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79D64E4-B3E3-02F2-8335-3183B54CE042}"/>
              </a:ext>
            </a:extLst>
          </p:cNvPr>
          <p:cNvGrpSpPr/>
          <p:nvPr/>
        </p:nvGrpSpPr>
        <p:grpSpPr>
          <a:xfrm>
            <a:off x="2985111" y="2984799"/>
            <a:ext cx="672840" cy="915840"/>
            <a:chOff x="2985111" y="2984799"/>
            <a:chExt cx="672840" cy="91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0DDEDE2-CFFD-B89F-B876-C06E695A6B87}"/>
                    </a:ext>
                  </a:extLst>
                </p14:cNvPr>
                <p14:cNvContentPartPr/>
                <p14:nvPr/>
              </p14:nvContentPartPr>
              <p14:xfrm>
                <a:off x="2994111" y="3007839"/>
                <a:ext cx="663840" cy="8928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0DDEDE2-CFFD-B89F-B876-C06E695A6B8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985111" y="2999199"/>
                  <a:ext cx="681480" cy="91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13F1C08-D173-2F84-AFB5-58CE4F5B966A}"/>
                    </a:ext>
                  </a:extLst>
                </p14:cNvPr>
                <p14:cNvContentPartPr/>
                <p14:nvPr/>
              </p14:nvContentPartPr>
              <p14:xfrm>
                <a:off x="2985111" y="2984799"/>
                <a:ext cx="93600" cy="1555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13F1C08-D173-2F84-AFB5-58CE4F5B966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976111" y="2975799"/>
                  <a:ext cx="111240" cy="17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A2D9801-4228-8118-4E3E-77B61E7BCEF7}"/>
              </a:ext>
            </a:extLst>
          </p:cNvPr>
          <p:cNvGrpSpPr/>
          <p:nvPr/>
        </p:nvGrpSpPr>
        <p:grpSpPr>
          <a:xfrm>
            <a:off x="3835431" y="3194319"/>
            <a:ext cx="1950480" cy="1953000"/>
            <a:chOff x="3835431" y="3194319"/>
            <a:chExt cx="1950480" cy="1953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DE593E0-790F-F7F7-439F-14AAA5C6EC5B}"/>
                    </a:ext>
                  </a:extLst>
                </p14:cNvPr>
                <p14:cNvContentPartPr/>
                <p14:nvPr/>
              </p14:nvContentPartPr>
              <p14:xfrm>
                <a:off x="3835431" y="3900279"/>
                <a:ext cx="84600" cy="1796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DE593E0-790F-F7F7-439F-14AAA5C6EC5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826791" y="3891639"/>
                  <a:ext cx="1022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8492063-1FF5-8DB9-AAFD-F06D29C41170}"/>
                    </a:ext>
                  </a:extLst>
                </p14:cNvPr>
                <p14:cNvContentPartPr/>
                <p14:nvPr/>
              </p14:nvContentPartPr>
              <p14:xfrm>
                <a:off x="3928311" y="3785799"/>
                <a:ext cx="210960" cy="2664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8492063-1FF5-8DB9-AAFD-F06D29C4117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919311" y="3776799"/>
                  <a:ext cx="22860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F944036-1DD3-0571-43A8-CE9492E22B67}"/>
                    </a:ext>
                  </a:extLst>
                </p14:cNvPr>
                <p14:cNvContentPartPr/>
                <p14:nvPr/>
              </p14:nvContentPartPr>
              <p14:xfrm>
                <a:off x="4188951" y="3720279"/>
                <a:ext cx="92160" cy="687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F944036-1DD3-0571-43A8-CE9492E22B6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179951" y="3711279"/>
                  <a:ext cx="1098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341EDFF-58C3-CC79-537C-C9E24140AFA0}"/>
                    </a:ext>
                  </a:extLst>
                </p14:cNvPr>
                <p14:cNvContentPartPr/>
                <p14:nvPr/>
              </p14:nvContentPartPr>
              <p14:xfrm>
                <a:off x="4225311" y="3551439"/>
                <a:ext cx="34920" cy="979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341EDFF-58C3-CC79-537C-C9E24140AFA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216311" y="3542439"/>
                  <a:ext cx="525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3FCF03F-B208-CC5F-3C32-F5BDF24EB0E1}"/>
                    </a:ext>
                  </a:extLst>
                </p14:cNvPr>
                <p14:cNvContentPartPr/>
                <p14:nvPr/>
              </p14:nvContentPartPr>
              <p14:xfrm>
                <a:off x="4229991" y="3531999"/>
                <a:ext cx="236880" cy="2822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3FCF03F-B208-CC5F-3C32-F5BDF24EB0E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220991" y="3522999"/>
                  <a:ext cx="2545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E3EF77F-7A7D-DBAD-5443-42A75B9112E4}"/>
                    </a:ext>
                  </a:extLst>
                </p14:cNvPr>
                <p14:cNvContentPartPr/>
                <p14:nvPr/>
              </p14:nvContentPartPr>
              <p14:xfrm>
                <a:off x="4390551" y="3518319"/>
                <a:ext cx="209160" cy="561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E3EF77F-7A7D-DBAD-5443-42A75B9112E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381551" y="3509679"/>
                  <a:ext cx="226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1929902-DB55-64BF-08D1-196696859FA2}"/>
                    </a:ext>
                  </a:extLst>
                </p14:cNvPr>
                <p14:cNvContentPartPr/>
                <p14:nvPr/>
              </p14:nvContentPartPr>
              <p14:xfrm>
                <a:off x="4056831" y="4307799"/>
                <a:ext cx="99720" cy="15804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1929902-DB55-64BF-08D1-196696859FA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047831" y="4298799"/>
                  <a:ext cx="1173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DB90A72-57B8-FB83-9C00-0E276A106732}"/>
                    </a:ext>
                  </a:extLst>
                </p14:cNvPr>
                <p14:cNvContentPartPr/>
                <p14:nvPr/>
              </p14:nvContentPartPr>
              <p14:xfrm>
                <a:off x="4168071" y="4273599"/>
                <a:ext cx="169920" cy="1206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DB90A72-57B8-FB83-9C00-0E276A10673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159431" y="4264599"/>
                  <a:ext cx="1875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0D4CA98-FA4F-ED1B-4249-6E6DA74A762D}"/>
                    </a:ext>
                  </a:extLst>
                </p14:cNvPr>
                <p14:cNvContentPartPr/>
                <p14:nvPr/>
              </p14:nvContentPartPr>
              <p14:xfrm>
                <a:off x="4364991" y="3940599"/>
                <a:ext cx="321480" cy="3542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0D4CA98-FA4F-ED1B-4249-6E6DA74A762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356351" y="3931599"/>
                  <a:ext cx="33912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6068FD7-7F18-DBC7-219F-AF1F9ACA454B}"/>
                    </a:ext>
                  </a:extLst>
                </p14:cNvPr>
                <p14:cNvContentPartPr/>
                <p14:nvPr/>
              </p14:nvContentPartPr>
              <p14:xfrm>
                <a:off x="4768191" y="3812799"/>
                <a:ext cx="23040" cy="1778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6068FD7-7F18-DBC7-219F-AF1F9ACA454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759551" y="3803799"/>
                  <a:ext cx="406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E0D97CF-F1D8-A42D-0E3D-C0D4348B7072}"/>
                    </a:ext>
                  </a:extLst>
                </p14:cNvPr>
                <p14:cNvContentPartPr/>
                <p14:nvPr/>
              </p14:nvContentPartPr>
              <p14:xfrm>
                <a:off x="4694031" y="3863199"/>
                <a:ext cx="203760" cy="781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E0D97CF-F1D8-A42D-0E3D-C0D4348B707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685031" y="3854199"/>
                  <a:ext cx="2214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BEF65DA-2A51-D815-3EE1-9DE9CC5D2792}"/>
                    </a:ext>
                  </a:extLst>
                </p14:cNvPr>
                <p14:cNvContentPartPr/>
                <p14:nvPr/>
              </p14:nvContentPartPr>
              <p14:xfrm>
                <a:off x="4992831" y="3578799"/>
                <a:ext cx="227160" cy="2498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BEF65DA-2A51-D815-3EE1-9DE9CC5D279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984191" y="3569799"/>
                  <a:ext cx="2448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4D74CCD-D0FD-60D8-C148-F1C12299F214}"/>
                    </a:ext>
                  </a:extLst>
                </p14:cNvPr>
                <p14:cNvContentPartPr/>
                <p14:nvPr/>
              </p14:nvContentPartPr>
              <p14:xfrm>
                <a:off x="5303151" y="3348399"/>
                <a:ext cx="67320" cy="1357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4D74CCD-D0FD-60D8-C148-F1C12299F21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294511" y="3339759"/>
                  <a:ext cx="849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1EE55FE-8897-6724-A807-BE4BA57E8110}"/>
                    </a:ext>
                  </a:extLst>
                </p14:cNvPr>
                <p14:cNvContentPartPr/>
                <p14:nvPr/>
              </p14:nvContentPartPr>
              <p14:xfrm>
                <a:off x="5196231" y="3194319"/>
                <a:ext cx="217440" cy="2484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1EE55FE-8897-6724-A807-BE4BA57E811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187231" y="3185679"/>
                  <a:ext cx="2350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6222059-222A-EAF6-5DBD-425819FAFF5C}"/>
                    </a:ext>
                  </a:extLst>
                </p14:cNvPr>
                <p14:cNvContentPartPr/>
                <p14:nvPr/>
              </p14:nvContentPartPr>
              <p14:xfrm>
                <a:off x="4319271" y="4561239"/>
                <a:ext cx="92520" cy="1555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6222059-222A-EAF6-5DBD-425819FAFF5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310631" y="4552239"/>
                  <a:ext cx="1101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5BEDD1F-D64F-F45F-B780-62297B452FAE}"/>
                    </a:ext>
                  </a:extLst>
                </p14:cNvPr>
                <p14:cNvContentPartPr/>
                <p14:nvPr/>
              </p14:nvContentPartPr>
              <p14:xfrm>
                <a:off x="4469751" y="4519479"/>
                <a:ext cx="89280" cy="889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5BEDD1F-D64F-F45F-B780-62297B452FA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460751" y="4510839"/>
                  <a:ext cx="1069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836AAA3-D962-0AB9-74C4-EA68D5081F18}"/>
                    </a:ext>
                  </a:extLst>
                </p14:cNvPr>
                <p14:cNvContentPartPr/>
                <p14:nvPr/>
              </p14:nvContentPartPr>
              <p14:xfrm>
                <a:off x="4618071" y="4356399"/>
                <a:ext cx="142560" cy="1584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836AAA3-D962-0AB9-74C4-EA68D5081F1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609071" y="4347759"/>
                  <a:ext cx="1602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F70E770-FA93-4DC6-03B2-0747BE9ADA06}"/>
                    </a:ext>
                  </a:extLst>
                </p14:cNvPr>
                <p14:cNvContentPartPr/>
                <p14:nvPr/>
              </p14:nvContentPartPr>
              <p14:xfrm>
                <a:off x="4785111" y="4178919"/>
                <a:ext cx="247320" cy="2732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F70E770-FA93-4DC6-03B2-0747BE9ADA0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776471" y="4169919"/>
                  <a:ext cx="26496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C3B46C6-6057-2F3A-D905-C4BAE07E87C9}"/>
                    </a:ext>
                  </a:extLst>
                </p14:cNvPr>
                <p14:cNvContentPartPr/>
                <p14:nvPr/>
              </p14:nvContentPartPr>
              <p14:xfrm>
                <a:off x="4969071" y="4087119"/>
                <a:ext cx="31680" cy="86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C3B46C6-6057-2F3A-D905-C4BAE07E87C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60431" y="4078479"/>
                  <a:ext cx="493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6DFE960-B663-B8C6-D667-E61CFA72C251}"/>
                    </a:ext>
                  </a:extLst>
                </p14:cNvPr>
                <p14:cNvContentPartPr/>
                <p14:nvPr/>
              </p14:nvContentPartPr>
              <p14:xfrm>
                <a:off x="5058711" y="4025199"/>
                <a:ext cx="194400" cy="23436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6DFE960-B663-B8C6-D667-E61CFA72C25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049711" y="4016199"/>
                  <a:ext cx="21204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0475E70-4FC6-38FE-1CFA-5022ADF8C3DE}"/>
                    </a:ext>
                  </a:extLst>
                </p14:cNvPr>
                <p14:cNvContentPartPr/>
                <p14:nvPr/>
              </p14:nvContentPartPr>
              <p14:xfrm>
                <a:off x="5373351" y="3802359"/>
                <a:ext cx="162000" cy="1044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0475E70-4FC6-38FE-1CFA-5022ADF8C3D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364351" y="3793719"/>
                  <a:ext cx="1796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4543ECC-E2DE-A3AD-F050-12A7849D721E}"/>
                    </a:ext>
                  </a:extLst>
                </p14:cNvPr>
                <p14:cNvContentPartPr/>
                <p14:nvPr/>
              </p14:nvContentPartPr>
              <p14:xfrm>
                <a:off x="4906791" y="4577799"/>
                <a:ext cx="108360" cy="1605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4543ECC-E2DE-A3AD-F050-12A7849D721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897791" y="4569159"/>
                  <a:ext cx="1260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6F46062-D9FC-4376-3234-67CA823BE4C8}"/>
                    </a:ext>
                  </a:extLst>
                </p14:cNvPr>
                <p14:cNvContentPartPr/>
                <p14:nvPr/>
              </p14:nvContentPartPr>
              <p14:xfrm>
                <a:off x="5034591" y="4521639"/>
                <a:ext cx="93960" cy="993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6F46062-D9FC-4376-3234-67CA823BE4C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025591" y="4512999"/>
                  <a:ext cx="1116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8911B9C-D86E-A502-BCBD-584CE7BC982A}"/>
                    </a:ext>
                  </a:extLst>
                </p14:cNvPr>
                <p14:cNvContentPartPr/>
                <p14:nvPr/>
              </p14:nvContentPartPr>
              <p14:xfrm>
                <a:off x="5055111" y="4406439"/>
                <a:ext cx="5760" cy="1260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8911B9C-D86E-A502-BCBD-584CE7BC982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046111" y="4397799"/>
                  <a:ext cx="234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7D63162D-8E63-8DAE-5C30-B36724752702}"/>
                    </a:ext>
                  </a:extLst>
                </p14:cNvPr>
                <p14:cNvContentPartPr/>
                <p14:nvPr/>
              </p14:nvContentPartPr>
              <p14:xfrm>
                <a:off x="5039991" y="4378359"/>
                <a:ext cx="107280" cy="1684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7D63162D-8E63-8DAE-5C30-B3672475270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030991" y="4369359"/>
                  <a:ext cx="1249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4423BCF-AB2A-917F-191D-2AE3A1B2802F}"/>
                    </a:ext>
                  </a:extLst>
                </p14:cNvPr>
                <p14:cNvContentPartPr/>
                <p14:nvPr/>
              </p14:nvContentPartPr>
              <p14:xfrm>
                <a:off x="5072031" y="4404639"/>
                <a:ext cx="171360" cy="9108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4423BCF-AB2A-917F-191D-2AE3A1B2802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063391" y="4395639"/>
                  <a:ext cx="1890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749644F-34E9-71AA-77A3-E0D9FA761FCB}"/>
                    </a:ext>
                  </a:extLst>
                </p14:cNvPr>
                <p14:cNvContentPartPr/>
                <p14:nvPr/>
              </p14:nvContentPartPr>
              <p14:xfrm>
                <a:off x="5173191" y="4343439"/>
                <a:ext cx="27360" cy="50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749644F-34E9-71AA-77A3-E0D9FA761FC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164551" y="4334799"/>
                  <a:ext cx="45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0CACCB4-CB05-FB90-07F6-AA8723BA4AFA}"/>
                    </a:ext>
                  </a:extLst>
                </p14:cNvPr>
                <p14:cNvContentPartPr/>
                <p14:nvPr/>
              </p14:nvContentPartPr>
              <p14:xfrm>
                <a:off x="5281911" y="3978399"/>
                <a:ext cx="424080" cy="4377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0CACCB4-CB05-FB90-07F6-AA8723BA4AF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272911" y="3969399"/>
                  <a:ext cx="44172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B964A58-013B-AE86-80AB-66DB2EEB643B}"/>
                    </a:ext>
                  </a:extLst>
                </p14:cNvPr>
                <p14:cNvContentPartPr/>
                <p14:nvPr/>
              </p14:nvContentPartPr>
              <p14:xfrm>
                <a:off x="5732631" y="3945279"/>
                <a:ext cx="9720" cy="298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B964A58-013B-AE86-80AB-66DB2EEB643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723631" y="3936639"/>
                  <a:ext cx="273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BF13D06-BDAA-FB5C-9094-B3366994ECC4}"/>
                    </a:ext>
                  </a:extLst>
                </p14:cNvPr>
                <p14:cNvContentPartPr/>
                <p14:nvPr/>
              </p14:nvContentPartPr>
              <p14:xfrm>
                <a:off x="5218551" y="4720719"/>
                <a:ext cx="86760" cy="1396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BF13D06-BDAA-FB5C-9094-B3366994ECC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209911" y="4711719"/>
                  <a:ext cx="1044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7492320-AE2A-B7C9-6CFD-3498A1D14EE3}"/>
                    </a:ext>
                  </a:extLst>
                </p14:cNvPr>
                <p14:cNvContentPartPr/>
                <p14:nvPr/>
              </p14:nvContentPartPr>
              <p14:xfrm>
                <a:off x="5184351" y="4681119"/>
                <a:ext cx="97920" cy="806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7492320-AE2A-B7C9-6CFD-3498A1D14EE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175711" y="4672119"/>
                  <a:ext cx="1155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C045C44-BEB8-7BC8-2790-20D6850E92F5}"/>
                    </a:ext>
                  </a:extLst>
                </p14:cNvPr>
                <p14:cNvContentPartPr/>
                <p14:nvPr/>
              </p14:nvContentPartPr>
              <p14:xfrm>
                <a:off x="5305671" y="4539999"/>
                <a:ext cx="173160" cy="16920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C045C44-BEB8-7BC8-2790-20D6850E92F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297031" y="4530999"/>
                  <a:ext cx="1908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BAB5EBA-1B15-30DD-A94D-7AF2FF4A86F0}"/>
                    </a:ext>
                  </a:extLst>
                </p14:cNvPr>
                <p14:cNvContentPartPr/>
                <p14:nvPr/>
              </p14:nvContentPartPr>
              <p14:xfrm>
                <a:off x="5434911" y="4421199"/>
                <a:ext cx="74880" cy="1108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BAB5EBA-1B15-30DD-A94D-7AF2FF4A86F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426271" y="4412199"/>
                  <a:ext cx="925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7EAAA41-4529-7E45-16F2-9EC22AA74B12}"/>
                    </a:ext>
                  </a:extLst>
                </p14:cNvPr>
                <p14:cNvContentPartPr/>
                <p14:nvPr/>
              </p14:nvContentPartPr>
              <p14:xfrm>
                <a:off x="5503671" y="4387719"/>
                <a:ext cx="85680" cy="10044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7EAAA41-4529-7E45-16F2-9EC22AA74B1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495031" y="4378719"/>
                  <a:ext cx="1033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06441DB-3DA8-2DD4-9B6D-CF85E40C0DA2}"/>
                    </a:ext>
                  </a:extLst>
                </p14:cNvPr>
                <p14:cNvContentPartPr/>
                <p14:nvPr/>
              </p14:nvContentPartPr>
              <p14:xfrm>
                <a:off x="5595111" y="4269639"/>
                <a:ext cx="126360" cy="1612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06441DB-3DA8-2DD4-9B6D-CF85E40C0DA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586111" y="4260639"/>
                  <a:ext cx="1440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8EFF6A4-14BD-1E65-9A06-D09198A7EE94}"/>
                    </a:ext>
                  </a:extLst>
                </p14:cNvPr>
                <p14:cNvContentPartPr/>
                <p14:nvPr/>
              </p14:nvContentPartPr>
              <p14:xfrm>
                <a:off x="5318991" y="4955439"/>
                <a:ext cx="163800" cy="1918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8EFF6A4-14BD-1E65-9A06-D09198A7EE9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310351" y="4946799"/>
                  <a:ext cx="1814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3C6A176-8C19-D478-65EC-EFD524DCB989}"/>
                    </a:ext>
                  </a:extLst>
                </p14:cNvPr>
                <p14:cNvContentPartPr/>
                <p14:nvPr/>
              </p14:nvContentPartPr>
              <p14:xfrm>
                <a:off x="5480271" y="4859319"/>
                <a:ext cx="48600" cy="8460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3C6A176-8C19-D478-65EC-EFD524DCB989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471631" y="4850679"/>
                  <a:ext cx="662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CED3459-CF05-DA3C-2C62-87259595E6B4}"/>
                    </a:ext>
                  </a:extLst>
                </p14:cNvPr>
                <p14:cNvContentPartPr/>
                <p14:nvPr/>
              </p14:nvContentPartPr>
              <p14:xfrm>
                <a:off x="5500791" y="4781199"/>
                <a:ext cx="110520" cy="11556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CED3459-CF05-DA3C-2C62-87259595E6B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492151" y="4772559"/>
                  <a:ext cx="1281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B9E8C54-BF7F-22F9-708A-D3BFDF29E4F5}"/>
                    </a:ext>
                  </a:extLst>
                </p14:cNvPr>
                <p14:cNvContentPartPr/>
                <p14:nvPr/>
              </p14:nvContentPartPr>
              <p14:xfrm>
                <a:off x="5626791" y="4683279"/>
                <a:ext cx="159120" cy="8280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B9E8C54-BF7F-22F9-708A-D3BFDF29E4F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618151" y="4674639"/>
                  <a:ext cx="176760" cy="10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3C252E07-9660-700E-AF2D-FD96F1AD90F1}"/>
                  </a:ext>
                </a:extLst>
              </p14:cNvPr>
              <p14:cNvContentPartPr/>
              <p14:nvPr/>
            </p14:nvContentPartPr>
            <p14:xfrm>
              <a:off x="7843671" y="625719"/>
              <a:ext cx="917640" cy="33768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3C252E07-9660-700E-AF2D-FD96F1AD90F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835031" y="616719"/>
                <a:ext cx="93528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B4BA32EF-71A4-C667-B5CF-DB0A0BC1C2DA}"/>
                  </a:ext>
                </a:extLst>
              </p14:cNvPr>
              <p14:cNvContentPartPr/>
              <p14:nvPr/>
            </p14:nvContentPartPr>
            <p14:xfrm>
              <a:off x="5992911" y="2092719"/>
              <a:ext cx="810360" cy="10080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B4BA32EF-71A4-C667-B5CF-DB0A0BC1C2D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984271" y="2083719"/>
                <a:ext cx="82800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CC521C45-3CC5-8A03-993C-4EDD2B5FC001}"/>
                  </a:ext>
                </a:extLst>
              </p14:cNvPr>
              <p14:cNvContentPartPr/>
              <p14:nvPr/>
            </p14:nvContentPartPr>
            <p14:xfrm>
              <a:off x="7865991" y="3067239"/>
              <a:ext cx="768600" cy="59940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CC521C45-3CC5-8A03-993C-4EDD2B5FC00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856991" y="3058239"/>
                <a:ext cx="786240" cy="61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71BB548-33AC-E20A-3EA6-C0CDB2177F0E}"/>
              </a:ext>
            </a:extLst>
          </p:cNvPr>
          <p:cNvGrpSpPr/>
          <p:nvPr/>
        </p:nvGrpSpPr>
        <p:grpSpPr>
          <a:xfrm>
            <a:off x="6259311" y="568119"/>
            <a:ext cx="5968800" cy="3637440"/>
            <a:chOff x="6259311" y="568119"/>
            <a:chExt cx="5968800" cy="3637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0577BFE-D9A7-ACCA-B874-4833A2B7652B}"/>
                    </a:ext>
                  </a:extLst>
                </p14:cNvPr>
                <p14:cNvContentPartPr/>
                <p14:nvPr/>
              </p14:nvContentPartPr>
              <p14:xfrm>
                <a:off x="8309511" y="1405479"/>
                <a:ext cx="227520" cy="19188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0577BFE-D9A7-ACCA-B874-4833A2B7652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300511" y="1396839"/>
                  <a:ext cx="2451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C1E4FF6-8F4C-8FFA-084F-055967100BF4}"/>
                    </a:ext>
                  </a:extLst>
                </p14:cNvPr>
                <p14:cNvContentPartPr/>
                <p14:nvPr/>
              </p14:nvContentPartPr>
              <p14:xfrm>
                <a:off x="8561151" y="1429239"/>
                <a:ext cx="61920" cy="1494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C1E4FF6-8F4C-8FFA-084F-055967100BF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552151" y="1420599"/>
                  <a:ext cx="795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1E56D93-3580-909E-529F-C6E1B66A0E05}"/>
                    </a:ext>
                  </a:extLst>
                </p14:cNvPr>
                <p14:cNvContentPartPr/>
                <p14:nvPr/>
              </p14:nvContentPartPr>
              <p14:xfrm>
                <a:off x="8598231" y="1414479"/>
                <a:ext cx="161640" cy="1555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1E56D93-3580-909E-529F-C6E1B66A0E0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589231" y="1405839"/>
                  <a:ext cx="1792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4F165D2-6ED9-509A-BFDD-C46FCB8F6E26}"/>
                    </a:ext>
                  </a:extLst>
                </p14:cNvPr>
                <p14:cNvContentPartPr/>
                <p14:nvPr/>
              </p14:nvContentPartPr>
              <p14:xfrm>
                <a:off x="8827191" y="1415199"/>
                <a:ext cx="137160" cy="14544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4F165D2-6ED9-509A-BFDD-C46FCB8F6E2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818551" y="1406559"/>
                  <a:ext cx="1548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6D2E4A4-7C75-00CC-C6AB-FD13D61848D6}"/>
                    </a:ext>
                  </a:extLst>
                </p14:cNvPr>
                <p14:cNvContentPartPr/>
                <p14:nvPr/>
              </p14:nvContentPartPr>
              <p14:xfrm>
                <a:off x="9322551" y="1420959"/>
                <a:ext cx="42840" cy="15192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6D2E4A4-7C75-00CC-C6AB-FD13D61848D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313911" y="1412319"/>
                  <a:ext cx="604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408D4D6-4F92-3774-F1A8-3FE4C4F9C410}"/>
                    </a:ext>
                  </a:extLst>
                </p14:cNvPr>
                <p14:cNvContentPartPr/>
                <p14:nvPr/>
              </p14:nvContentPartPr>
              <p14:xfrm>
                <a:off x="9436311" y="1393599"/>
                <a:ext cx="17280" cy="17316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408D4D6-4F92-3774-F1A8-3FE4C4F9C41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427671" y="1384599"/>
                  <a:ext cx="349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9C17F85-8306-30E2-2509-E2D8833C65D9}"/>
                    </a:ext>
                  </a:extLst>
                </p14:cNvPr>
                <p14:cNvContentPartPr/>
                <p14:nvPr/>
              </p14:nvContentPartPr>
              <p14:xfrm>
                <a:off x="9225711" y="1372719"/>
                <a:ext cx="280080" cy="673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9C17F85-8306-30E2-2509-E2D8833C65D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217071" y="1363719"/>
                  <a:ext cx="2977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5C7805B-416B-36A7-57F7-786DA0DBFC10}"/>
                    </a:ext>
                  </a:extLst>
                </p14:cNvPr>
                <p14:cNvContentPartPr/>
                <p14:nvPr/>
              </p14:nvContentPartPr>
              <p14:xfrm>
                <a:off x="9285111" y="1550919"/>
                <a:ext cx="189720" cy="486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5C7805B-416B-36A7-57F7-786DA0DBFC1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276471" y="1542279"/>
                  <a:ext cx="2073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7DA85A6-DCD8-D4DF-B487-0F15AEC759D0}"/>
                    </a:ext>
                  </a:extLst>
                </p14:cNvPr>
                <p14:cNvContentPartPr/>
                <p14:nvPr/>
              </p14:nvContentPartPr>
              <p14:xfrm>
                <a:off x="6259311" y="1787079"/>
                <a:ext cx="377640" cy="2253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7DA85A6-DCD8-D4DF-B487-0F15AEC759D0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250311" y="1778439"/>
                  <a:ext cx="3952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704F132-8327-17E0-E9BB-7100C7D094D4}"/>
                    </a:ext>
                  </a:extLst>
                </p14:cNvPr>
                <p14:cNvContentPartPr/>
                <p14:nvPr/>
              </p14:nvContentPartPr>
              <p14:xfrm>
                <a:off x="7964271" y="3499239"/>
                <a:ext cx="432000" cy="252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704F132-8327-17E0-E9BB-7100C7D094D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955271" y="3490599"/>
                  <a:ext cx="4496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9A8ABC6-0155-F56E-BE3D-B8528F0DDA37}"/>
                    </a:ext>
                  </a:extLst>
                </p14:cNvPr>
                <p14:cNvContentPartPr/>
                <p14:nvPr/>
              </p14:nvContentPartPr>
              <p14:xfrm>
                <a:off x="7147791" y="3255519"/>
                <a:ext cx="172080" cy="172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9A8ABC6-0155-F56E-BE3D-B8528F0DDA3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139151" y="3246879"/>
                  <a:ext cx="1897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A3F2849-45CA-082C-6ABA-2941C06C85D5}"/>
                    </a:ext>
                  </a:extLst>
                </p14:cNvPr>
                <p14:cNvContentPartPr/>
                <p14:nvPr/>
              </p14:nvContentPartPr>
              <p14:xfrm>
                <a:off x="7233471" y="3421479"/>
                <a:ext cx="128520" cy="1404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A3F2849-45CA-082C-6ABA-2941C06C85D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224831" y="3412479"/>
                  <a:ext cx="1461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3CD45DD-3975-0347-A5B2-C47CD786B9FF}"/>
                    </a:ext>
                  </a:extLst>
                </p14:cNvPr>
                <p14:cNvContentPartPr/>
                <p14:nvPr/>
              </p14:nvContentPartPr>
              <p14:xfrm>
                <a:off x="8201151" y="2988399"/>
                <a:ext cx="1870560" cy="450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3CD45DD-3975-0347-A5B2-C47CD786B9F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192511" y="2979759"/>
                  <a:ext cx="18882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0D5EF2B1-EBCE-2937-F5AF-1362A526E2F1}"/>
                    </a:ext>
                  </a:extLst>
                </p14:cNvPr>
                <p14:cNvContentPartPr/>
                <p14:nvPr/>
              </p14:nvContentPartPr>
              <p14:xfrm>
                <a:off x="6908031" y="2250039"/>
                <a:ext cx="52560" cy="1180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0D5EF2B1-EBCE-2937-F5AF-1362A526E2F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899031" y="2241039"/>
                  <a:ext cx="702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740104F-0A77-78C3-A66C-10F5F12C50B4}"/>
                    </a:ext>
                  </a:extLst>
                </p14:cNvPr>
                <p14:cNvContentPartPr/>
                <p14:nvPr/>
              </p14:nvContentPartPr>
              <p14:xfrm>
                <a:off x="6869511" y="2252559"/>
                <a:ext cx="85680" cy="835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740104F-0A77-78C3-A66C-10F5F12C50B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860871" y="2243919"/>
                  <a:ext cx="10332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6888B21-D865-7C89-A3DC-B231BC6B90A2}"/>
                    </a:ext>
                  </a:extLst>
                </p14:cNvPr>
                <p14:cNvContentPartPr/>
                <p14:nvPr/>
              </p14:nvContentPartPr>
              <p14:xfrm>
                <a:off x="7107831" y="2430759"/>
                <a:ext cx="49680" cy="7992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6888B21-D865-7C89-A3DC-B231BC6B90A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098831" y="2422119"/>
                  <a:ext cx="6732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90E2D9B-74A0-93DE-A7F8-F8434B3B5814}"/>
                    </a:ext>
                  </a:extLst>
                </p14:cNvPr>
                <p14:cNvContentPartPr/>
                <p14:nvPr/>
              </p14:nvContentPartPr>
              <p14:xfrm>
                <a:off x="7073631" y="2401599"/>
                <a:ext cx="3960" cy="36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90E2D9B-74A0-93DE-A7F8-F8434B3B5814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064991" y="2392599"/>
                  <a:ext cx="21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F64DD9F-514C-D03E-5C9C-9A8AF1E09285}"/>
                    </a:ext>
                  </a:extLst>
                </p14:cNvPr>
                <p14:cNvContentPartPr/>
                <p14:nvPr/>
              </p14:nvContentPartPr>
              <p14:xfrm>
                <a:off x="7150311" y="2419239"/>
                <a:ext cx="95400" cy="6192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F64DD9F-514C-D03E-5C9C-9A8AF1E09285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141671" y="2410239"/>
                  <a:ext cx="1130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A93B4F0-F0BE-3BDD-98E8-FCE719E5AD2E}"/>
                    </a:ext>
                  </a:extLst>
                </p14:cNvPr>
                <p14:cNvContentPartPr/>
                <p14:nvPr/>
              </p14:nvContentPartPr>
              <p14:xfrm>
                <a:off x="7195311" y="2347959"/>
                <a:ext cx="53280" cy="8568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A93B4F0-F0BE-3BDD-98E8-FCE719E5AD2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186671" y="2339319"/>
                  <a:ext cx="709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C36A4EF-AA83-62D4-F12B-999A398A525F}"/>
                    </a:ext>
                  </a:extLst>
                </p14:cNvPr>
                <p14:cNvContentPartPr/>
                <p14:nvPr/>
              </p14:nvContentPartPr>
              <p14:xfrm>
                <a:off x="7228791" y="2285679"/>
                <a:ext cx="91080" cy="9756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C36A4EF-AA83-62D4-F12B-999A398A525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220151" y="2276679"/>
                  <a:ext cx="1087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B2C6FE7-2075-75D7-7603-9DDAE6D5B245}"/>
                    </a:ext>
                  </a:extLst>
                </p14:cNvPr>
                <p14:cNvContentPartPr/>
                <p14:nvPr/>
              </p14:nvContentPartPr>
              <p14:xfrm>
                <a:off x="7325271" y="2285319"/>
                <a:ext cx="71640" cy="5112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B2C6FE7-2075-75D7-7603-9DDAE6D5B245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316631" y="2276679"/>
                  <a:ext cx="892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0C14FED-5822-A9E7-332E-62D2D384682F}"/>
                    </a:ext>
                  </a:extLst>
                </p14:cNvPr>
                <p14:cNvContentPartPr/>
                <p14:nvPr/>
              </p14:nvContentPartPr>
              <p14:xfrm>
                <a:off x="7383591" y="2140239"/>
                <a:ext cx="178560" cy="13320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0C14FED-5822-A9E7-332E-62D2D384682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374951" y="2131599"/>
                  <a:ext cx="1962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7DAC2DD-A49D-EA6F-BE8E-C74522ED0690}"/>
                    </a:ext>
                  </a:extLst>
                </p14:cNvPr>
                <p14:cNvContentPartPr/>
                <p14:nvPr/>
              </p14:nvContentPartPr>
              <p14:xfrm>
                <a:off x="7590591" y="1950159"/>
                <a:ext cx="106200" cy="19440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7DAC2DD-A49D-EA6F-BE8E-C74522ED0690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581951" y="1941519"/>
                  <a:ext cx="1238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EF20F0B-9CCB-CE25-D20D-E08B5C32F745}"/>
                    </a:ext>
                  </a:extLst>
                </p14:cNvPr>
                <p14:cNvContentPartPr/>
                <p14:nvPr/>
              </p14:nvContentPartPr>
              <p14:xfrm>
                <a:off x="7665831" y="1953759"/>
                <a:ext cx="85680" cy="11664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EF20F0B-9CCB-CE25-D20D-E08B5C32F745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657191" y="1945119"/>
                  <a:ext cx="1033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7E9A3B0-6531-3F21-2B0F-C46FB21B4001}"/>
                    </a:ext>
                  </a:extLst>
                </p14:cNvPr>
                <p14:cNvContentPartPr/>
                <p14:nvPr/>
              </p14:nvContentPartPr>
              <p14:xfrm>
                <a:off x="7784271" y="1939719"/>
                <a:ext cx="135000" cy="766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7E9A3B0-6531-3F21-2B0F-C46FB21B4001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775631" y="1931079"/>
                  <a:ext cx="1526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A64856E-BCC2-16EB-BC7A-F690694D8D94}"/>
                    </a:ext>
                  </a:extLst>
                </p14:cNvPr>
                <p14:cNvContentPartPr/>
                <p14:nvPr/>
              </p14:nvContentPartPr>
              <p14:xfrm>
                <a:off x="7921791" y="1933239"/>
                <a:ext cx="11520" cy="1728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A64856E-BCC2-16EB-BC7A-F690694D8D9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912791" y="1924599"/>
                  <a:ext cx="291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6A0CE84-7C05-05AB-07D7-46FF40B3B64A}"/>
                    </a:ext>
                  </a:extLst>
                </p14:cNvPr>
                <p14:cNvContentPartPr/>
                <p14:nvPr/>
              </p14:nvContentPartPr>
              <p14:xfrm>
                <a:off x="6773751" y="3562959"/>
                <a:ext cx="129600" cy="52056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6A0CE84-7C05-05AB-07D7-46FF40B3B64A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764751" y="3553959"/>
                  <a:ext cx="147240" cy="53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7FB81B4-A695-F321-0845-4E6AE4FD060F}"/>
                    </a:ext>
                  </a:extLst>
                </p14:cNvPr>
                <p14:cNvContentPartPr/>
                <p14:nvPr/>
              </p14:nvContentPartPr>
              <p14:xfrm>
                <a:off x="6808311" y="3981279"/>
                <a:ext cx="103320" cy="12456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7FB81B4-A695-F321-0845-4E6AE4FD060F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799311" y="3972279"/>
                  <a:ext cx="12096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C2935F6-C1B8-B74A-F584-B82611D212F4}"/>
                    </a:ext>
                  </a:extLst>
                </p14:cNvPr>
                <p14:cNvContentPartPr/>
                <p14:nvPr/>
              </p14:nvContentPartPr>
              <p14:xfrm>
                <a:off x="7071831" y="4063359"/>
                <a:ext cx="77400" cy="13500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C2935F6-C1B8-B74A-F584-B82611D212F4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063191" y="4054719"/>
                  <a:ext cx="950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5AEC08B-1B5C-5E78-28B7-AE8106DDCAAA}"/>
                    </a:ext>
                  </a:extLst>
                </p14:cNvPr>
                <p14:cNvContentPartPr/>
                <p14:nvPr/>
              </p14:nvContentPartPr>
              <p14:xfrm>
                <a:off x="7199991" y="4013679"/>
                <a:ext cx="47520" cy="9972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5AEC08B-1B5C-5E78-28B7-AE8106DDCAAA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191351" y="4004679"/>
                  <a:ext cx="651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E3367D6-D2CA-F110-707D-35B5FB878137}"/>
                    </a:ext>
                  </a:extLst>
                </p14:cNvPr>
                <p14:cNvContentPartPr/>
                <p14:nvPr/>
              </p14:nvContentPartPr>
              <p14:xfrm>
                <a:off x="7305111" y="3835839"/>
                <a:ext cx="430560" cy="36972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E3367D6-D2CA-F110-707D-35B5FB878137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296471" y="3826839"/>
                  <a:ext cx="4482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3CA845A-80D5-7D62-65A2-806E77A78A78}"/>
                    </a:ext>
                  </a:extLst>
                </p14:cNvPr>
                <p14:cNvContentPartPr/>
                <p14:nvPr/>
              </p14:nvContentPartPr>
              <p14:xfrm>
                <a:off x="7900911" y="4116279"/>
                <a:ext cx="459360" cy="4284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3CA845A-80D5-7D62-65A2-806E77A78A7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892271" y="4107279"/>
                  <a:ext cx="4770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33CB1D5-1478-C744-D71B-87621F4EE12C}"/>
                    </a:ext>
                  </a:extLst>
                </p14:cNvPr>
                <p14:cNvContentPartPr/>
                <p14:nvPr/>
              </p14:nvContentPartPr>
              <p14:xfrm>
                <a:off x="8265951" y="4059399"/>
                <a:ext cx="136080" cy="13608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33CB1D5-1478-C744-D71B-87621F4EE12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256951" y="4050759"/>
                  <a:ext cx="1537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FCEC3B5-7C23-D7E6-1025-70299DF92839}"/>
                    </a:ext>
                  </a:extLst>
                </p14:cNvPr>
                <p14:cNvContentPartPr/>
                <p14:nvPr/>
              </p14:nvContentPartPr>
              <p14:xfrm>
                <a:off x="8320671" y="4079919"/>
                <a:ext cx="47520" cy="9396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FCEC3B5-7C23-D7E6-1025-70299DF9283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311671" y="4071279"/>
                  <a:ext cx="651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E5514420-DE9E-66BD-944D-C65C12352D55}"/>
                    </a:ext>
                  </a:extLst>
                </p14:cNvPr>
                <p14:cNvContentPartPr/>
                <p14:nvPr/>
              </p14:nvContentPartPr>
              <p14:xfrm>
                <a:off x="9287991" y="3668439"/>
                <a:ext cx="32040" cy="5868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E5514420-DE9E-66BD-944D-C65C12352D55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9279351" y="3659439"/>
                  <a:ext cx="496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CE0453D-BD5E-0BAA-271C-3A0B18C9BB0D}"/>
                    </a:ext>
                  </a:extLst>
                </p14:cNvPr>
                <p14:cNvContentPartPr/>
                <p14:nvPr/>
              </p14:nvContentPartPr>
              <p14:xfrm>
                <a:off x="8744751" y="3947079"/>
                <a:ext cx="308160" cy="16956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CE0453D-BD5E-0BAA-271C-3A0B18C9BB0D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736111" y="3938079"/>
                  <a:ext cx="3258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9665352-1357-D829-76AC-D96FE3F1FFB1}"/>
                    </a:ext>
                  </a:extLst>
                </p14:cNvPr>
                <p14:cNvContentPartPr/>
                <p14:nvPr/>
              </p14:nvContentPartPr>
              <p14:xfrm>
                <a:off x="9096471" y="3873639"/>
                <a:ext cx="209880" cy="12852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9665352-1357-D829-76AC-D96FE3F1FFB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9087831" y="3864639"/>
                  <a:ext cx="2275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B9FD5CF-8BAD-6A58-0D4F-FA3D6387CC08}"/>
                    </a:ext>
                  </a:extLst>
                </p14:cNvPr>
                <p14:cNvContentPartPr/>
                <p14:nvPr/>
              </p14:nvContentPartPr>
              <p14:xfrm>
                <a:off x="8858511" y="3855999"/>
                <a:ext cx="316800" cy="17460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B9FD5CF-8BAD-6A58-0D4F-FA3D6387CC08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849871" y="3847359"/>
                  <a:ext cx="3344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CA436D2-6F20-CE50-7ED5-4DF0FE44442E}"/>
                    </a:ext>
                  </a:extLst>
                </p14:cNvPr>
                <p14:cNvContentPartPr/>
                <p14:nvPr/>
              </p14:nvContentPartPr>
              <p14:xfrm>
                <a:off x="8961111" y="3882999"/>
                <a:ext cx="353160" cy="18792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CA436D2-6F20-CE50-7ED5-4DF0FE44442E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952111" y="3874359"/>
                  <a:ext cx="37080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283302E-0036-53DF-7B24-7C2AE73D708A}"/>
                    </a:ext>
                  </a:extLst>
                </p14:cNvPr>
                <p14:cNvContentPartPr/>
                <p14:nvPr/>
              </p14:nvContentPartPr>
              <p14:xfrm>
                <a:off x="9613791" y="3736119"/>
                <a:ext cx="132480" cy="12276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283302E-0036-53DF-7B24-7C2AE73D708A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604791" y="3727479"/>
                  <a:ext cx="15012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7D5D45A-52EB-BB7A-084C-8C660FD3FD33}"/>
                    </a:ext>
                  </a:extLst>
                </p14:cNvPr>
                <p14:cNvContentPartPr/>
                <p14:nvPr/>
              </p14:nvContentPartPr>
              <p14:xfrm>
                <a:off x="9745191" y="3742599"/>
                <a:ext cx="156960" cy="14004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7D5D45A-52EB-BB7A-084C-8C660FD3FD33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9736551" y="3733599"/>
                  <a:ext cx="1746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3765382-C41D-8D7C-D268-64EDB003DDDA}"/>
                    </a:ext>
                  </a:extLst>
                </p14:cNvPr>
                <p14:cNvContentPartPr/>
                <p14:nvPr/>
              </p14:nvContentPartPr>
              <p14:xfrm>
                <a:off x="9878031" y="3484839"/>
                <a:ext cx="72720" cy="22896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3765382-C41D-8D7C-D268-64EDB003DDDA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869391" y="3476199"/>
                  <a:ext cx="9036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DB35257-EF4B-4670-6DDE-88EA78368E28}"/>
                    </a:ext>
                  </a:extLst>
                </p14:cNvPr>
                <p14:cNvContentPartPr/>
                <p14:nvPr/>
              </p14:nvContentPartPr>
              <p14:xfrm>
                <a:off x="9862191" y="3597159"/>
                <a:ext cx="203400" cy="1054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DB35257-EF4B-4670-6DDE-88EA78368E28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853191" y="3588519"/>
                  <a:ext cx="2210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8C9EF4F-64AF-104E-D694-9157C7D274A2}"/>
                    </a:ext>
                  </a:extLst>
                </p14:cNvPr>
                <p14:cNvContentPartPr/>
                <p14:nvPr/>
              </p14:nvContentPartPr>
              <p14:xfrm>
                <a:off x="10064511" y="3476199"/>
                <a:ext cx="96120" cy="13644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8C9EF4F-64AF-104E-D694-9157C7D274A2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055511" y="3467199"/>
                  <a:ext cx="1137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619DD9C-ADAD-926D-87FF-65D7378A8173}"/>
                    </a:ext>
                  </a:extLst>
                </p14:cNvPr>
                <p14:cNvContentPartPr/>
                <p14:nvPr/>
              </p14:nvContentPartPr>
              <p14:xfrm>
                <a:off x="10110591" y="3473679"/>
                <a:ext cx="220680" cy="10980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619DD9C-ADAD-926D-87FF-65D7378A8173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101591" y="3465039"/>
                  <a:ext cx="2383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776E9D8-7285-F2AA-CE81-44E40EDE672C}"/>
                    </a:ext>
                  </a:extLst>
                </p14:cNvPr>
                <p14:cNvContentPartPr/>
                <p14:nvPr/>
              </p14:nvContentPartPr>
              <p14:xfrm>
                <a:off x="10239831" y="3406719"/>
                <a:ext cx="20880" cy="2160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776E9D8-7285-F2AA-CE81-44E40EDE672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230831" y="3397719"/>
                  <a:ext cx="385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5EE0FD3-A3FD-3924-F7E2-6E938D63214C}"/>
                    </a:ext>
                  </a:extLst>
                </p14:cNvPr>
                <p14:cNvContentPartPr/>
                <p14:nvPr/>
              </p14:nvContentPartPr>
              <p14:xfrm>
                <a:off x="10336671" y="3418959"/>
                <a:ext cx="302760" cy="14220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5EE0FD3-A3FD-3924-F7E2-6E938D63214C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328031" y="3410319"/>
                  <a:ext cx="3204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D160367-DC9D-AEF3-423B-27056D2E008D}"/>
                    </a:ext>
                  </a:extLst>
                </p14:cNvPr>
                <p14:cNvContentPartPr/>
                <p14:nvPr/>
              </p14:nvContentPartPr>
              <p14:xfrm>
                <a:off x="8670951" y="568119"/>
                <a:ext cx="3557160" cy="286884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D160367-DC9D-AEF3-423B-27056D2E008D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662311" y="559119"/>
                  <a:ext cx="3574800" cy="2886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8473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B824E7-E1EB-4EA3-B061-06F42C9942E3}"/>
              </a:ext>
            </a:extLst>
          </p:cNvPr>
          <p:cNvSpPr txBox="1"/>
          <p:nvPr/>
        </p:nvSpPr>
        <p:spPr>
          <a:xfrm>
            <a:off x="380673" y="704505"/>
            <a:ext cx="3595727" cy="6092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b="1" dirty="0">
                <a:latin typeface="Arial" panose="020B0604020202020204" pitchFamily="34" charset="0"/>
              </a:rPr>
              <a:t>Can you:</a:t>
            </a:r>
          </a:p>
          <a:p>
            <a:endParaRPr lang="en-US" sz="2052" dirty="0">
              <a:latin typeface="Arial" panose="020B0604020202020204" pitchFamily="34" charset="0"/>
            </a:endParaRP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Describe how the genes for the heavy and light chain are generated, and how this gives rise to many different antibodies?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endParaRPr lang="en-US" sz="2052" dirty="0">
              <a:latin typeface="Arial" panose="020B0604020202020204" pitchFamily="34" charset="0"/>
            </a:endParaRP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Do you understand the process of B-cell activation, including presentation of foreign peptides on MHC II and the role of the T-helper cell.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endParaRPr lang="en-US" sz="2052" dirty="0">
              <a:latin typeface="Arial" panose="020B0604020202020204" pitchFamily="34" charset="0"/>
            </a:endParaRP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Describe how antibodies inactivate pathogens?</a:t>
            </a:r>
          </a:p>
          <a:p>
            <a:endParaRPr lang="en-US" sz="2052" dirty="0">
              <a:latin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711AE9B-7D9F-0192-21B8-169BDD1262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0012" y="187098"/>
          <a:ext cx="7080426" cy="6828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9933521" imgH="9571640" progId="MDLDrawOLE.MDLDrawObject.1">
                  <p:embed/>
                </p:oleObj>
              </mc:Choice>
              <mc:Fallback>
                <p:oleObj name="MDLDrawObject Class" r:id="rId2" imgW="9933521" imgH="9571640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711AE9B-7D9F-0192-21B8-169BDD1262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30012" y="187098"/>
                        <a:ext cx="7080426" cy="6828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93935-8903-B1E9-16A3-1CBBEBEB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1C4D-27C4-4AF5-9452-A70C02EE34A8}" type="datetime1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90FEC-C85E-6EC9-B503-D9CFA080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F6777-B33B-0F74-5800-537572A1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0BC49A4-279D-0EDB-EA94-276943A0334E}"/>
                  </a:ext>
                </a:extLst>
              </p14:cNvPr>
              <p14:cNvContentPartPr/>
              <p14:nvPr/>
            </p14:nvContentPartPr>
            <p14:xfrm>
              <a:off x="6433911" y="816519"/>
              <a:ext cx="205560" cy="186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0BC49A4-279D-0EDB-EA94-276943A033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4911" y="807519"/>
                <a:ext cx="22320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4BB341-2F93-F512-D023-7A00498A0831}"/>
                  </a:ext>
                </a:extLst>
              </p14:cNvPr>
              <p14:cNvContentPartPr/>
              <p14:nvPr/>
            </p14:nvContentPartPr>
            <p14:xfrm>
              <a:off x="8685351" y="2216919"/>
              <a:ext cx="397800" cy="31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4BB341-2F93-F512-D023-7A00498A08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76351" y="2208279"/>
                <a:ext cx="41544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A432BC2-07AB-5177-218F-FB71D5670FDB}"/>
                  </a:ext>
                </a:extLst>
              </p14:cNvPr>
              <p14:cNvContentPartPr/>
              <p14:nvPr/>
            </p14:nvContentPartPr>
            <p14:xfrm>
              <a:off x="8430471" y="4125279"/>
              <a:ext cx="212040" cy="178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A432BC2-07AB-5177-218F-FB71D5670F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21831" y="4116639"/>
                <a:ext cx="229680" cy="19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D52B01B-6425-591E-E47C-73F65CBA2294}"/>
              </a:ext>
            </a:extLst>
          </p:cNvPr>
          <p:cNvGrpSpPr/>
          <p:nvPr/>
        </p:nvGrpSpPr>
        <p:grpSpPr>
          <a:xfrm>
            <a:off x="8003151" y="4230759"/>
            <a:ext cx="1168200" cy="634680"/>
            <a:chOff x="8003151" y="4230759"/>
            <a:chExt cx="1168200" cy="63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407EEEE-401D-C14E-2086-BE23ED270ACD}"/>
                    </a:ext>
                  </a:extLst>
                </p14:cNvPr>
                <p14:cNvContentPartPr/>
                <p14:nvPr/>
              </p14:nvContentPartPr>
              <p14:xfrm>
                <a:off x="8009991" y="4613079"/>
                <a:ext cx="52920" cy="1274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407EEEE-401D-C14E-2086-BE23ED270AC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00991" y="4604439"/>
                  <a:ext cx="705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D602A49-E2BB-A361-DB01-7BBC7AFEE93F}"/>
                    </a:ext>
                  </a:extLst>
                </p14:cNvPr>
                <p14:cNvContentPartPr/>
                <p14:nvPr/>
              </p14:nvContentPartPr>
              <p14:xfrm>
                <a:off x="8003151" y="4588959"/>
                <a:ext cx="113400" cy="18612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D602A49-E2BB-A361-DB01-7BBC7AFEE93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994151" y="4580319"/>
                  <a:ext cx="1310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FEC14D2-FB11-9F37-F432-AA6A2C10FC7B}"/>
                    </a:ext>
                  </a:extLst>
                </p14:cNvPr>
                <p14:cNvContentPartPr/>
                <p14:nvPr/>
              </p14:nvContentPartPr>
              <p14:xfrm>
                <a:off x="8134911" y="4230759"/>
                <a:ext cx="1036440" cy="6346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FEC14D2-FB11-9F37-F432-AA6A2C10FC7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126271" y="4222119"/>
                  <a:ext cx="1054080" cy="65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F3B285C-C95E-92F3-3E81-AF766F6A0EF1}"/>
                  </a:ext>
                </a:extLst>
              </p14:cNvPr>
              <p14:cNvContentPartPr/>
              <p14:nvPr/>
            </p14:nvContentPartPr>
            <p14:xfrm>
              <a:off x="5323311" y="4697679"/>
              <a:ext cx="160200" cy="132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F3B285C-C95E-92F3-3E81-AF766F6A0EF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14311" y="4688679"/>
                <a:ext cx="177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AD1C904-7BC0-DCF3-C04E-668AE7534E0A}"/>
                  </a:ext>
                </a:extLst>
              </p14:cNvPr>
              <p14:cNvContentPartPr/>
              <p14:nvPr/>
            </p14:nvContentPartPr>
            <p14:xfrm>
              <a:off x="5812551" y="5170359"/>
              <a:ext cx="367200" cy="4003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AD1C904-7BC0-DCF3-C04E-668AE7534E0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03911" y="5161719"/>
                <a:ext cx="384840" cy="41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FDC69CE9-89BC-6138-9DBB-045437A475DE}"/>
              </a:ext>
            </a:extLst>
          </p:cNvPr>
          <p:cNvGrpSpPr/>
          <p:nvPr/>
        </p:nvGrpSpPr>
        <p:grpSpPr>
          <a:xfrm>
            <a:off x="8963631" y="5280879"/>
            <a:ext cx="443520" cy="248760"/>
            <a:chOff x="8963631" y="5280879"/>
            <a:chExt cx="443520" cy="24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870A7B2-1885-E66B-803F-BF530F0C55C1}"/>
                    </a:ext>
                  </a:extLst>
                </p14:cNvPr>
                <p14:cNvContentPartPr/>
                <p14:nvPr/>
              </p14:nvContentPartPr>
              <p14:xfrm>
                <a:off x="9399231" y="5517399"/>
                <a:ext cx="7920" cy="122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870A7B2-1885-E66B-803F-BF530F0C55C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390591" y="5508759"/>
                  <a:ext cx="25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29EF9FE-0506-09F0-EC82-043C4677BF46}"/>
                    </a:ext>
                  </a:extLst>
                </p14:cNvPr>
                <p14:cNvContentPartPr/>
                <p14:nvPr/>
              </p14:nvContentPartPr>
              <p14:xfrm>
                <a:off x="8963631" y="5280879"/>
                <a:ext cx="193680" cy="1285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29EF9FE-0506-09F0-EC82-043C4677BF4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54631" y="5272239"/>
                  <a:ext cx="211320" cy="14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AFD6573-D855-4E6D-4ACE-257064658524}"/>
                  </a:ext>
                </a:extLst>
              </p14:cNvPr>
              <p14:cNvContentPartPr/>
              <p14:nvPr/>
            </p14:nvContentPartPr>
            <p14:xfrm>
              <a:off x="10298151" y="4558359"/>
              <a:ext cx="201960" cy="1335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AFD6573-D855-4E6D-4ACE-25706465852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289511" y="4549359"/>
                <a:ext cx="219600" cy="15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3686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C61DA17-DC1D-403C-8D8F-163CDBEF21CA}"/>
              </a:ext>
            </a:extLst>
          </p:cNvPr>
          <p:cNvSpPr txBox="1"/>
          <p:nvPr/>
        </p:nvSpPr>
        <p:spPr>
          <a:xfrm>
            <a:off x="418678" y="1099786"/>
            <a:ext cx="5289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</a:rPr>
              <a:t>Key Questions:</a:t>
            </a:r>
          </a:p>
          <a:p>
            <a:pPr marL="288925" indent="-288925"/>
            <a:r>
              <a:rPr lang="en-US" sz="1800" dirty="0">
                <a:latin typeface="Arial" panose="020B0604020202020204" pitchFamily="34" charset="0"/>
              </a:rPr>
              <a:t>1. How does your immune system fight viruses?</a:t>
            </a:r>
          </a:p>
          <a:p>
            <a:pPr marL="288925" indent="-288925"/>
            <a:r>
              <a:rPr lang="en-US" sz="1800" dirty="0">
                <a:latin typeface="Arial" panose="020B0604020202020204" pitchFamily="34" charset="0"/>
              </a:rPr>
              <a:t>2. How does your immune system detect and destroy cancer cells?</a:t>
            </a:r>
          </a:p>
          <a:p>
            <a:pPr marL="288925" indent="-288925"/>
            <a:r>
              <a:rPr lang="en-US" sz="1800" dirty="0">
                <a:latin typeface="Arial" panose="020B0604020202020204" pitchFamily="34" charset="0"/>
              </a:rPr>
              <a:t>3. How can the immune response be engineered to fight cancer?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4AEEA-7F12-45D2-B922-166B9C83B97C}"/>
              </a:ext>
            </a:extLst>
          </p:cNvPr>
          <p:cNvSpPr txBox="1"/>
          <p:nvPr/>
        </p:nvSpPr>
        <p:spPr>
          <a:xfrm>
            <a:off x="289364" y="3094646"/>
            <a:ext cx="2675646" cy="29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b="1" dirty="0">
                <a:latin typeface="Arial" panose="020B0604020202020204" pitchFamily="34" charset="0"/>
              </a:rPr>
              <a:t>Cell Types:</a:t>
            </a:r>
          </a:p>
          <a:p>
            <a:endParaRPr lang="en-US" sz="2052" b="1" dirty="0">
              <a:latin typeface="Arial" panose="020B0604020202020204" pitchFamily="34" charset="0"/>
            </a:endParaRPr>
          </a:p>
          <a:p>
            <a:r>
              <a:rPr lang="en-US" sz="2052" b="1" dirty="0">
                <a:latin typeface="Arial" panose="020B0604020202020204" pitchFamily="34" charset="0"/>
              </a:rPr>
              <a:t>Innate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Natural Killer (NK) cell</a:t>
            </a:r>
          </a:p>
          <a:p>
            <a:endParaRPr lang="en-US" sz="2052" b="1" dirty="0">
              <a:latin typeface="Arial" panose="020B0604020202020204" pitchFamily="34" charset="0"/>
            </a:endParaRPr>
          </a:p>
          <a:p>
            <a:r>
              <a:rPr lang="en-US" sz="2052" b="1" dirty="0">
                <a:latin typeface="Arial" panose="020B0604020202020204" pitchFamily="34" charset="0"/>
              </a:rPr>
              <a:t>Acquired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T</a:t>
            </a:r>
            <a:r>
              <a:rPr lang="en-US" sz="2052" baseline="-25000" dirty="0">
                <a:latin typeface="Arial" panose="020B0604020202020204" pitchFamily="34" charset="0"/>
              </a:rPr>
              <a:t>H</a:t>
            </a:r>
            <a:endParaRPr lang="en-US" sz="2052" dirty="0">
              <a:latin typeface="Arial" panose="020B0604020202020204" pitchFamily="34" charset="0"/>
            </a:endParaRP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T</a:t>
            </a:r>
            <a:r>
              <a:rPr lang="en-US" sz="2052" baseline="-25000" dirty="0">
                <a:latin typeface="Arial" panose="020B0604020202020204" pitchFamily="34" charset="0"/>
              </a:rPr>
              <a:t>C</a:t>
            </a:r>
            <a:r>
              <a:rPr lang="en-US" sz="2052" dirty="0">
                <a:latin typeface="Arial" panose="020B0604020202020204" pitchFamily="34" charset="0"/>
              </a:rPr>
              <a:t>, T</a:t>
            </a:r>
            <a:r>
              <a:rPr lang="en-US" sz="2052" baseline="-25000" dirty="0">
                <a:latin typeface="Arial" panose="020B0604020202020204" pitchFamily="34" charset="0"/>
              </a:rPr>
              <a:t>CTL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9FAA58-EC46-4EA2-AD6F-7ACF1C8CE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84" r="49929" b="10860"/>
          <a:stretch/>
        </p:blipFill>
        <p:spPr>
          <a:xfrm>
            <a:off x="5883055" y="2594223"/>
            <a:ext cx="3766317" cy="3867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C22AC-9357-485B-97AA-543B44AE1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67" b="9988"/>
          <a:stretch/>
        </p:blipFill>
        <p:spPr>
          <a:xfrm>
            <a:off x="2933461" y="3280764"/>
            <a:ext cx="2802148" cy="2711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F7EE2A-22FF-464E-9B15-E11C5F2D4CE3}"/>
              </a:ext>
            </a:extLst>
          </p:cNvPr>
          <p:cNvSpPr txBox="1"/>
          <p:nvPr/>
        </p:nvSpPr>
        <p:spPr>
          <a:xfrm>
            <a:off x="9823869" y="1412453"/>
            <a:ext cx="30296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Activation of Tc cells requires:</a:t>
            </a:r>
          </a:p>
          <a:p>
            <a:pPr marL="365189" indent="-365189"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Recognition of </a:t>
            </a:r>
            <a:r>
              <a:rPr lang="en-US" sz="1800" b="1" i="1" dirty="0">
                <a:latin typeface="Arial" panose="020B0604020202020204" pitchFamily="34" charset="0"/>
              </a:rPr>
              <a:t>foreign</a:t>
            </a:r>
            <a:r>
              <a:rPr lang="en-US" sz="1800" dirty="0">
                <a:latin typeface="Arial" panose="020B0604020202020204" pitchFamily="34" charset="0"/>
              </a:rPr>
              <a:t> peptide on class I MHC.</a:t>
            </a:r>
          </a:p>
          <a:p>
            <a:pPr marL="365189" indent="-365189">
              <a:buAutoNum type="arabicPeriod"/>
            </a:pPr>
            <a:r>
              <a:rPr lang="en-US" sz="1800" dirty="0">
                <a:latin typeface="Arial" panose="020B0604020202020204" pitchFamily="34" charset="0"/>
              </a:rPr>
              <a:t>Assistance from T-helper cells.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C7E367-971B-4275-814B-E7D2435F323D}"/>
              </a:ext>
            </a:extLst>
          </p:cNvPr>
          <p:cNvSpPr txBox="1"/>
          <p:nvPr/>
        </p:nvSpPr>
        <p:spPr>
          <a:xfrm>
            <a:off x="2996559" y="5879884"/>
            <a:ext cx="3117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NK: Innate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Kill virally infected cells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Kill cancer cells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BE440A-3ADC-45DA-B5C0-435A977653F1}"/>
              </a:ext>
            </a:extLst>
          </p:cNvPr>
          <p:cNvSpPr txBox="1"/>
          <p:nvPr/>
        </p:nvSpPr>
        <p:spPr>
          <a:xfrm>
            <a:off x="9987604" y="3527249"/>
            <a:ext cx="26420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Activated Tc cell becomes a cytotoxic T-lymphocyte T</a:t>
            </a:r>
            <a:r>
              <a:rPr lang="en-US" sz="1800" baseline="-25000" dirty="0">
                <a:latin typeface="Arial" panose="020B0604020202020204" pitchFamily="34" charset="0"/>
              </a:rPr>
              <a:t>CTL</a:t>
            </a:r>
          </a:p>
          <a:p>
            <a:endParaRPr lang="en-US" sz="1800" baseline="-25000" dirty="0">
              <a:latin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</a:rPr>
              <a:t>T</a:t>
            </a:r>
            <a:r>
              <a:rPr lang="en-US" sz="1800" baseline="-25000" dirty="0">
                <a:latin typeface="Arial" panose="020B0604020202020204" pitchFamily="34" charset="0"/>
              </a:rPr>
              <a:t>CTL</a:t>
            </a:r>
            <a:endParaRPr lang="en-US" sz="1800" dirty="0">
              <a:latin typeface="Arial" panose="020B0604020202020204" pitchFamily="34" charset="0"/>
            </a:endParaRP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Kill virally infected cells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Kill cancer cells</a:t>
            </a:r>
          </a:p>
          <a:p>
            <a:endParaRPr lang="en-US" sz="1800" dirty="0">
              <a:latin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</a:rPr>
              <a:t>Tc memory cells are produced after activation.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D0F52C-F2E1-9CEE-BDCB-5A4B5D345006}"/>
              </a:ext>
            </a:extLst>
          </p:cNvPr>
          <p:cNvGrpSpPr/>
          <p:nvPr/>
        </p:nvGrpSpPr>
        <p:grpSpPr>
          <a:xfrm>
            <a:off x="6190363" y="1473305"/>
            <a:ext cx="3653070" cy="866679"/>
            <a:chOff x="5041931" y="992601"/>
            <a:chExt cx="3430197" cy="81380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AF81D7-ED52-500D-9A78-A385A8E5E188}"/>
                </a:ext>
              </a:extLst>
            </p:cNvPr>
            <p:cNvSpPr txBox="1"/>
            <p:nvPr/>
          </p:nvSpPr>
          <p:spPr>
            <a:xfrm>
              <a:off x="5041931" y="992601"/>
              <a:ext cx="453367" cy="394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0" dirty="0">
                  <a:latin typeface="Arial" panose="020B0604020202020204" pitchFamily="34" charset="0"/>
                </a:rPr>
                <a:t>T</a:t>
              </a:r>
              <a:r>
                <a:rPr lang="en-US" sz="2130" baseline="-25000" dirty="0">
                  <a:latin typeface="Arial" panose="020B0604020202020204" pitchFamily="34" charset="0"/>
                </a:rPr>
                <a:t>C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6FA8603-D388-554E-ABA4-491171BD58D4}"/>
                </a:ext>
              </a:extLst>
            </p:cNvPr>
            <p:cNvCxnSpPr>
              <a:cxnSpLocks/>
            </p:cNvCxnSpPr>
            <p:nvPr/>
          </p:nvCxnSpPr>
          <p:spPr>
            <a:xfrm>
              <a:off x="5466630" y="1201496"/>
              <a:ext cx="1449946" cy="0"/>
            </a:xfrm>
            <a:prstGeom prst="straightConnector1">
              <a:avLst/>
            </a:prstGeom>
            <a:ln w="28575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135210-EB32-AAA7-70AD-F7618998D2D5}"/>
                </a:ext>
              </a:extLst>
            </p:cNvPr>
            <p:cNvSpPr txBox="1"/>
            <p:nvPr/>
          </p:nvSpPr>
          <p:spPr>
            <a:xfrm>
              <a:off x="6997558" y="1025977"/>
              <a:ext cx="652054" cy="394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0" dirty="0">
                  <a:latin typeface="Arial" panose="020B0604020202020204" pitchFamily="34" charset="0"/>
                </a:rPr>
                <a:t>T</a:t>
              </a:r>
              <a:r>
                <a:rPr lang="en-US" sz="2130" baseline="-25000" dirty="0">
                  <a:latin typeface="Arial" panose="020B0604020202020204" pitchFamily="34" charset="0"/>
                </a:rPr>
                <a:t>CTL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EE93B9-4E26-BDD9-1F62-4FAEB6234E55}"/>
                </a:ext>
              </a:extLst>
            </p:cNvPr>
            <p:cNvSpPr/>
            <p:nvPr/>
          </p:nvSpPr>
          <p:spPr>
            <a:xfrm>
              <a:off x="6034804" y="1201329"/>
              <a:ext cx="1013792" cy="350551"/>
            </a:xfrm>
            <a:custGeom>
              <a:avLst/>
              <a:gdLst>
                <a:gd name="connsiteX0" fmla="*/ 0 w 1013792"/>
                <a:gd name="connsiteY0" fmla="*/ 0 h 350551"/>
                <a:gd name="connsiteX1" fmla="*/ 432353 w 1013792"/>
                <a:gd name="connsiteY1" fmla="*/ 109331 h 350551"/>
                <a:gd name="connsiteX2" fmla="*/ 765313 w 1013792"/>
                <a:gd name="connsiteY2" fmla="*/ 263387 h 350551"/>
                <a:gd name="connsiteX3" fmla="*/ 969066 w 1013792"/>
                <a:gd name="connsiteY3" fmla="*/ 342900 h 350551"/>
                <a:gd name="connsiteX4" fmla="*/ 1013792 w 1013792"/>
                <a:gd name="connsiteY4" fmla="*/ 342900 h 350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792" h="350551">
                  <a:moveTo>
                    <a:pt x="0" y="0"/>
                  </a:moveTo>
                  <a:cubicBezTo>
                    <a:pt x="152400" y="32716"/>
                    <a:pt x="304801" y="65433"/>
                    <a:pt x="432353" y="109331"/>
                  </a:cubicBezTo>
                  <a:cubicBezTo>
                    <a:pt x="559905" y="153229"/>
                    <a:pt x="675861" y="224459"/>
                    <a:pt x="765313" y="263387"/>
                  </a:cubicBezTo>
                  <a:cubicBezTo>
                    <a:pt x="854765" y="302315"/>
                    <a:pt x="927653" y="329648"/>
                    <a:pt x="969066" y="342900"/>
                  </a:cubicBezTo>
                  <a:cubicBezTo>
                    <a:pt x="1010479" y="356152"/>
                    <a:pt x="1012135" y="349526"/>
                    <a:pt x="1013792" y="342900"/>
                  </a:cubicBezTo>
                </a:path>
              </a:pathLst>
            </a:custGeom>
            <a:noFill/>
            <a:ln w="28575">
              <a:tailEnd type="stealt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2" dirty="0">
                <a:latin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CF1A63-A1A8-C33C-7F0D-30D7F815DB8E}"/>
                </a:ext>
              </a:extLst>
            </p:cNvPr>
            <p:cNvSpPr txBox="1"/>
            <p:nvPr/>
          </p:nvSpPr>
          <p:spPr>
            <a:xfrm>
              <a:off x="7043389" y="1411920"/>
              <a:ext cx="1428739" cy="394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0" dirty="0">
                  <a:latin typeface="Arial" panose="020B0604020202020204" pitchFamily="34" charset="0"/>
                </a:rPr>
                <a:t>T</a:t>
              </a:r>
              <a:r>
                <a:rPr lang="en-US" sz="2130" baseline="-25000" dirty="0">
                  <a:latin typeface="Arial" panose="020B0604020202020204" pitchFamily="34" charset="0"/>
                </a:rPr>
                <a:t>C </a:t>
              </a:r>
              <a:r>
                <a:rPr lang="en-US" sz="2130" dirty="0">
                  <a:latin typeface="Arial" panose="020B0604020202020204" pitchFamily="34" charset="0"/>
                </a:rPr>
                <a:t>Memory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55F886B-A869-876C-690D-41F4D8722E45}"/>
              </a:ext>
            </a:extLst>
          </p:cNvPr>
          <p:cNvSpPr txBox="1"/>
          <p:nvPr/>
        </p:nvSpPr>
        <p:spPr>
          <a:xfrm>
            <a:off x="4438143" y="37658"/>
            <a:ext cx="5743124" cy="551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Cell Based Immunology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476D4-4A10-AA97-32D1-211796A2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E4DD-45CA-410B-BBD9-BA4DD7CC7979}" type="datetime1">
              <a:rPr lang="en-US" smtClean="0"/>
              <a:t>9/14/2024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55BB4E4-66AD-47E6-EB7A-26A961DB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5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FDD353E-285A-63CE-89E8-ABBF479B1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A419BF9-195E-4A7E-5236-A4A9AF27D76C}"/>
                  </a:ext>
                </a:extLst>
              </p14:cNvPr>
              <p14:cNvContentPartPr/>
              <p14:nvPr/>
            </p14:nvContentPartPr>
            <p14:xfrm>
              <a:off x="4659111" y="582461"/>
              <a:ext cx="3705120" cy="112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A419BF9-195E-4A7E-5236-A4A9AF27D7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50471" y="573821"/>
                <a:ext cx="372276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DC3F373-1B9E-256B-36B0-23A46EB6C86D}"/>
                  </a:ext>
                </a:extLst>
              </p14:cNvPr>
              <p14:cNvContentPartPr/>
              <p14:nvPr/>
            </p14:nvContentPartPr>
            <p14:xfrm>
              <a:off x="5442111" y="1421621"/>
              <a:ext cx="176760" cy="175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DC3F373-1B9E-256B-36B0-23A46EB6C86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33471" y="1412981"/>
                <a:ext cx="19440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168DB3-634D-206A-93D4-E1045DB4958C}"/>
                  </a:ext>
                </a:extLst>
              </p14:cNvPr>
              <p14:cNvContentPartPr/>
              <p14:nvPr/>
            </p14:nvContentPartPr>
            <p14:xfrm>
              <a:off x="3040551" y="2036141"/>
              <a:ext cx="178560" cy="136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168DB3-634D-206A-93D4-E1045DB495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31911" y="2027501"/>
                <a:ext cx="1962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49B8F19-B1C1-EC52-AAAD-09BEFCEA22D0}"/>
                  </a:ext>
                </a:extLst>
              </p14:cNvPr>
              <p14:cNvContentPartPr/>
              <p14:nvPr/>
            </p14:nvContentPartPr>
            <p14:xfrm>
              <a:off x="175671" y="2967821"/>
              <a:ext cx="1780560" cy="639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49B8F19-B1C1-EC52-AAAD-09BEFCEA22D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6671" y="2958821"/>
                <a:ext cx="1798200" cy="65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6D5507-D460-CF66-E20A-66F5B65D5BCF}"/>
                  </a:ext>
                </a:extLst>
              </p14:cNvPr>
              <p14:cNvContentPartPr/>
              <p14:nvPr/>
            </p14:nvContentPartPr>
            <p14:xfrm>
              <a:off x="276831" y="3695381"/>
              <a:ext cx="940320" cy="423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6D5507-D460-CF66-E20A-66F5B65D5BC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8191" y="3686381"/>
                <a:ext cx="957960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6AE0F97-98AE-ACBE-629D-A32CF1F41509}"/>
                  </a:ext>
                </a:extLst>
              </p14:cNvPr>
              <p14:cNvContentPartPr/>
              <p14:nvPr/>
            </p14:nvContentPartPr>
            <p14:xfrm>
              <a:off x="728991" y="4342301"/>
              <a:ext cx="1177560" cy="128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6AE0F97-98AE-ACBE-629D-A32CF1F4150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0351" y="4333301"/>
                <a:ext cx="11952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EBE5AE3-1860-8F22-668C-0FB84B5351DA}"/>
                  </a:ext>
                </a:extLst>
              </p14:cNvPr>
              <p14:cNvContentPartPr/>
              <p14:nvPr/>
            </p14:nvContentPartPr>
            <p14:xfrm>
              <a:off x="838431" y="4711661"/>
              <a:ext cx="443880" cy="255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EBE5AE3-1860-8F22-668C-0FB84B5351D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9431" y="4703021"/>
                <a:ext cx="46152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91AE3F1-ECB1-4FEB-042D-F8A38860991B}"/>
                  </a:ext>
                </a:extLst>
              </p14:cNvPr>
              <p14:cNvContentPartPr/>
              <p14:nvPr/>
            </p14:nvContentPartPr>
            <p14:xfrm>
              <a:off x="2918151" y="3488741"/>
              <a:ext cx="1269000" cy="6541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91AE3F1-ECB1-4FEB-042D-F8A38860991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09511" y="3479741"/>
                <a:ext cx="1286640" cy="67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715FA1F2-EC7F-777B-1230-946A397D12E9}"/>
              </a:ext>
            </a:extLst>
          </p:cNvPr>
          <p:cNvGrpSpPr/>
          <p:nvPr/>
        </p:nvGrpSpPr>
        <p:grpSpPr>
          <a:xfrm>
            <a:off x="4480551" y="3041261"/>
            <a:ext cx="664200" cy="569160"/>
            <a:chOff x="4480551" y="3041261"/>
            <a:chExt cx="664200" cy="569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E6B282B-BF3B-463E-3729-39077BD078A1}"/>
                    </a:ext>
                  </a:extLst>
                </p14:cNvPr>
                <p14:cNvContentPartPr/>
                <p14:nvPr/>
              </p14:nvContentPartPr>
              <p14:xfrm>
                <a:off x="4480551" y="3259781"/>
                <a:ext cx="100800" cy="2300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E6B282B-BF3B-463E-3729-39077BD078A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471551" y="3250781"/>
                  <a:ext cx="1184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BE03D47-5CA4-5E1A-99B4-EC4E163CCC11}"/>
                    </a:ext>
                  </a:extLst>
                </p14:cNvPr>
                <p14:cNvContentPartPr/>
                <p14:nvPr/>
              </p14:nvContentPartPr>
              <p14:xfrm>
                <a:off x="4611591" y="3309461"/>
                <a:ext cx="169920" cy="964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BE03D47-5CA4-5E1A-99B4-EC4E163CCC1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602591" y="3300461"/>
                  <a:ext cx="1875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BE8433C-C797-BE1F-93AF-3B3F989E4209}"/>
                    </a:ext>
                  </a:extLst>
                </p14:cNvPr>
                <p14:cNvContentPartPr/>
                <p14:nvPr/>
              </p14:nvContentPartPr>
              <p14:xfrm>
                <a:off x="4717431" y="3217301"/>
                <a:ext cx="88560" cy="1166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BE8433C-C797-BE1F-93AF-3B3F989E420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08791" y="3208301"/>
                  <a:ext cx="1062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B5CBC27-74C2-D376-89A5-E92495E7926D}"/>
                    </a:ext>
                  </a:extLst>
                </p14:cNvPr>
                <p14:cNvContentPartPr/>
                <p14:nvPr/>
              </p14:nvContentPartPr>
              <p14:xfrm>
                <a:off x="4788711" y="3136661"/>
                <a:ext cx="215640" cy="1749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B5CBC27-74C2-D376-89A5-E92495E7926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79711" y="3127661"/>
                  <a:ext cx="2332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43BD065-C3AB-EE33-5498-722FCA2D5BA3}"/>
                    </a:ext>
                  </a:extLst>
                </p14:cNvPr>
                <p14:cNvContentPartPr/>
                <p14:nvPr/>
              </p14:nvContentPartPr>
              <p14:xfrm>
                <a:off x="5005431" y="3041261"/>
                <a:ext cx="139320" cy="3121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43BD065-C3AB-EE33-5498-722FCA2D5BA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996431" y="3032621"/>
                  <a:ext cx="1569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569B0CD-7363-DF19-C78C-0B03BA6553D4}"/>
                    </a:ext>
                  </a:extLst>
                </p14:cNvPr>
                <p14:cNvContentPartPr/>
                <p14:nvPr/>
              </p14:nvContentPartPr>
              <p14:xfrm>
                <a:off x="4773951" y="3494141"/>
                <a:ext cx="181080" cy="1162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569B0CD-7363-DF19-C78C-0B03BA6553D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764951" y="3485501"/>
                  <a:ext cx="198720" cy="13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FA8231F-BD55-C18A-EBFA-DB0114868F09}"/>
                  </a:ext>
                </a:extLst>
              </p14:cNvPr>
              <p14:cNvContentPartPr/>
              <p14:nvPr/>
            </p14:nvContentPartPr>
            <p14:xfrm>
              <a:off x="3874671" y="6548381"/>
              <a:ext cx="2032920" cy="59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FA8231F-BD55-C18A-EBFA-DB0114868F0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65671" y="6539381"/>
                <a:ext cx="2050560" cy="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6FA8E266-F68F-790E-82B0-89C49CB7493E}"/>
              </a:ext>
            </a:extLst>
          </p:cNvPr>
          <p:cNvGrpSpPr/>
          <p:nvPr/>
        </p:nvGrpSpPr>
        <p:grpSpPr>
          <a:xfrm>
            <a:off x="3795831" y="6870581"/>
            <a:ext cx="1176120" cy="23400"/>
            <a:chOff x="3795831" y="6870581"/>
            <a:chExt cx="1176120" cy="23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E6EA7A5-06BF-D41E-CBF7-64F2DFF92678}"/>
                    </a:ext>
                  </a:extLst>
                </p14:cNvPr>
                <p14:cNvContentPartPr/>
                <p14:nvPr/>
              </p14:nvContentPartPr>
              <p14:xfrm>
                <a:off x="3890511" y="6881381"/>
                <a:ext cx="360" cy="32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E6EA7A5-06BF-D41E-CBF7-64F2DFF9267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81511" y="6872381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8322757-3893-06D6-5C41-F1AFFE458A4D}"/>
                    </a:ext>
                  </a:extLst>
                </p14:cNvPr>
                <p14:cNvContentPartPr/>
                <p14:nvPr/>
              </p14:nvContentPartPr>
              <p14:xfrm>
                <a:off x="3795831" y="6870581"/>
                <a:ext cx="1176120" cy="234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8322757-3893-06D6-5C41-F1AFFE458A4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786831" y="6861581"/>
                  <a:ext cx="119376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35B9403-0576-0FEF-6FEF-0C21A97EB05F}"/>
                  </a:ext>
                </a:extLst>
              </p14:cNvPr>
              <p14:cNvContentPartPr/>
              <p14:nvPr/>
            </p14:nvContentPartPr>
            <p14:xfrm>
              <a:off x="404271" y="5298821"/>
              <a:ext cx="1152360" cy="698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35B9403-0576-0FEF-6FEF-0C21A97EB05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95631" y="5289821"/>
                <a:ext cx="1170000" cy="8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A9508C45-337B-B773-9973-D845545A950B}"/>
              </a:ext>
            </a:extLst>
          </p:cNvPr>
          <p:cNvGrpSpPr/>
          <p:nvPr/>
        </p:nvGrpSpPr>
        <p:grpSpPr>
          <a:xfrm>
            <a:off x="1701711" y="4596461"/>
            <a:ext cx="1506600" cy="1074960"/>
            <a:chOff x="1701711" y="4596461"/>
            <a:chExt cx="1506600" cy="1074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27B98EA-A81E-3570-39F6-EC6CC6E8CD2A}"/>
                    </a:ext>
                  </a:extLst>
                </p14:cNvPr>
                <p14:cNvContentPartPr/>
                <p14:nvPr/>
              </p14:nvContentPartPr>
              <p14:xfrm>
                <a:off x="1701711" y="5160581"/>
                <a:ext cx="115200" cy="662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27B98EA-A81E-3570-39F6-EC6CC6E8CD2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692711" y="5151581"/>
                  <a:ext cx="1328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218E607-BEB1-C4B3-592C-56F2CB41AB7D}"/>
                    </a:ext>
                  </a:extLst>
                </p14:cNvPr>
                <p14:cNvContentPartPr/>
                <p14:nvPr/>
              </p14:nvContentPartPr>
              <p14:xfrm>
                <a:off x="1978551" y="5063741"/>
                <a:ext cx="96120" cy="2005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218E607-BEB1-C4B3-592C-56F2CB41AB7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969911" y="5055101"/>
                  <a:ext cx="1137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DCE8D81-3B76-FB35-AB29-FE1B8B200265}"/>
                    </a:ext>
                  </a:extLst>
                </p14:cNvPr>
                <p14:cNvContentPartPr/>
                <p14:nvPr/>
              </p14:nvContentPartPr>
              <p14:xfrm>
                <a:off x="2123271" y="5077781"/>
                <a:ext cx="129240" cy="2041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DCE8D81-3B76-FB35-AB29-FE1B8B20026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114271" y="5068781"/>
                  <a:ext cx="1468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C5499B5-BC0A-43AC-347E-805169B9D4FF}"/>
                    </a:ext>
                  </a:extLst>
                </p14:cNvPr>
                <p14:cNvContentPartPr/>
                <p14:nvPr/>
              </p14:nvContentPartPr>
              <p14:xfrm>
                <a:off x="2197071" y="5041781"/>
                <a:ext cx="156960" cy="1051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C5499B5-BC0A-43AC-347E-805169B9D4F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188431" y="5032781"/>
                  <a:ext cx="1746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1F9FF79-06DB-BD78-AD04-1A32B121C721}"/>
                    </a:ext>
                  </a:extLst>
                </p14:cNvPr>
                <p14:cNvContentPartPr/>
                <p14:nvPr/>
              </p14:nvContentPartPr>
              <p14:xfrm>
                <a:off x="2370231" y="4965101"/>
                <a:ext cx="100440" cy="878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1F9FF79-06DB-BD78-AD04-1A32B121C72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361591" y="4956461"/>
                  <a:ext cx="1180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47C6561-EC5A-6200-0050-D637D7B321E4}"/>
                    </a:ext>
                  </a:extLst>
                </p14:cNvPr>
                <p14:cNvContentPartPr/>
                <p14:nvPr/>
              </p14:nvContentPartPr>
              <p14:xfrm>
                <a:off x="2393991" y="4831181"/>
                <a:ext cx="16920" cy="550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47C6561-EC5A-6200-0050-D637D7B321E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85351" y="4822181"/>
                  <a:ext cx="345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4B79E29-DAD0-9407-D726-C6F82825224C}"/>
                    </a:ext>
                  </a:extLst>
                </p14:cNvPr>
                <p14:cNvContentPartPr/>
                <p14:nvPr/>
              </p14:nvContentPartPr>
              <p14:xfrm>
                <a:off x="2406951" y="4788701"/>
                <a:ext cx="259920" cy="3214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4B79E29-DAD0-9407-D726-C6F82825224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398311" y="4780061"/>
                  <a:ext cx="27756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109947E-CE73-E6E0-F6A1-5DAEC70B8109}"/>
                    </a:ext>
                  </a:extLst>
                </p14:cNvPr>
                <p14:cNvContentPartPr/>
                <p14:nvPr/>
              </p14:nvContentPartPr>
              <p14:xfrm>
                <a:off x="2656071" y="4805621"/>
                <a:ext cx="113760" cy="946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109947E-CE73-E6E0-F6A1-5DAEC70B810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47071" y="4796981"/>
                  <a:ext cx="1314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17A5A73-71F9-126E-9340-947BC7245604}"/>
                    </a:ext>
                  </a:extLst>
                </p14:cNvPr>
                <p14:cNvContentPartPr/>
                <p14:nvPr/>
              </p14:nvContentPartPr>
              <p14:xfrm>
                <a:off x="2703591" y="4596461"/>
                <a:ext cx="160200" cy="1634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17A5A73-71F9-126E-9340-947BC724560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694591" y="4587461"/>
                  <a:ext cx="1778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F5FCF0E-79B9-7C20-EDCA-0B69ABC554D6}"/>
                    </a:ext>
                  </a:extLst>
                </p14:cNvPr>
                <p14:cNvContentPartPr/>
                <p14:nvPr/>
              </p14:nvContentPartPr>
              <p14:xfrm>
                <a:off x="2757591" y="4671701"/>
                <a:ext cx="87480" cy="651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F5FCF0E-79B9-7C20-EDCA-0B69ABC554D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748951" y="4663061"/>
                  <a:ext cx="1051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2904EF3-EC4F-C5F4-1816-F9A79A3FEB2D}"/>
                    </a:ext>
                  </a:extLst>
                </p14:cNvPr>
                <p14:cNvContentPartPr/>
                <p14:nvPr/>
              </p14:nvContentPartPr>
              <p14:xfrm>
                <a:off x="2880711" y="4623461"/>
                <a:ext cx="174600" cy="2012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2904EF3-EC4F-C5F4-1816-F9A79A3FEB2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871711" y="4614821"/>
                  <a:ext cx="1922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F26A598-B448-F38F-9D84-433470831E32}"/>
                    </a:ext>
                  </a:extLst>
                </p14:cNvPr>
                <p14:cNvContentPartPr/>
                <p14:nvPr/>
              </p14:nvContentPartPr>
              <p14:xfrm>
                <a:off x="1707831" y="5547581"/>
                <a:ext cx="261360" cy="1108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F26A598-B448-F38F-9D84-433470831E3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698831" y="5538941"/>
                  <a:ext cx="279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DBED6FF-8AAD-D44F-CC2B-FD617D35B31A}"/>
                    </a:ext>
                  </a:extLst>
                </p14:cNvPr>
                <p14:cNvContentPartPr/>
                <p14:nvPr/>
              </p14:nvContentPartPr>
              <p14:xfrm>
                <a:off x="1937151" y="5561621"/>
                <a:ext cx="83160" cy="1098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DBED6FF-8AAD-D44F-CC2B-FD617D35B31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928511" y="5552621"/>
                  <a:ext cx="1008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4AED77C-5D02-5E37-9618-8D5A05FD8A2D}"/>
                    </a:ext>
                  </a:extLst>
                </p14:cNvPr>
                <p14:cNvContentPartPr/>
                <p14:nvPr/>
              </p14:nvContentPartPr>
              <p14:xfrm>
                <a:off x="1935351" y="5609861"/>
                <a:ext cx="58680" cy="396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4AED77C-5D02-5E37-9618-8D5A05FD8A2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926711" y="5600861"/>
                  <a:ext cx="763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064F9CC-44A8-CDFC-0E9A-9A8C7664B60C}"/>
                    </a:ext>
                  </a:extLst>
                </p14:cNvPr>
                <p14:cNvContentPartPr/>
                <p14:nvPr/>
              </p14:nvContentPartPr>
              <p14:xfrm>
                <a:off x="2175471" y="5503661"/>
                <a:ext cx="251640" cy="1468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064F9CC-44A8-CDFC-0E9A-9A8C7664B60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166471" y="5494661"/>
                  <a:ext cx="2692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C01F39A-3980-F874-731E-39D4FA68B5EF}"/>
                    </a:ext>
                  </a:extLst>
                </p14:cNvPr>
                <p14:cNvContentPartPr/>
                <p14:nvPr/>
              </p14:nvContentPartPr>
              <p14:xfrm>
                <a:off x="2434311" y="5387741"/>
                <a:ext cx="123120" cy="1130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C01F39A-3980-F874-731E-39D4FA68B5E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425311" y="5378741"/>
                  <a:ext cx="1407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A6B1610-CA4A-920C-1809-1529934449A3}"/>
                    </a:ext>
                  </a:extLst>
                </p14:cNvPr>
                <p14:cNvContentPartPr/>
                <p14:nvPr/>
              </p14:nvContentPartPr>
              <p14:xfrm>
                <a:off x="2575791" y="5214941"/>
                <a:ext cx="287280" cy="2325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A6B1610-CA4A-920C-1809-1529934449A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567151" y="5205941"/>
                  <a:ext cx="3049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1BF338F-D374-88DB-BF22-BF7CEFE35D5F}"/>
                    </a:ext>
                  </a:extLst>
                </p14:cNvPr>
                <p14:cNvContentPartPr/>
                <p14:nvPr/>
              </p14:nvContentPartPr>
              <p14:xfrm>
                <a:off x="2852991" y="5118101"/>
                <a:ext cx="77400" cy="1155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1BF338F-D374-88DB-BF22-BF7CEFE35D5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843991" y="5109101"/>
                  <a:ext cx="950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3A3C063-CA69-2A0E-AEE4-728818605E47}"/>
                    </a:ext>
                  </a:extLst>
                </p14:cNvPr>
                <p14:cNvContentPartPr/>
                <p14:nvPr/>
              </p14:nvContentPartPr>
              <p14:xfrm>
                <a:off x="2945511" y="5074181"/>
                <a:ext cx="198360" cy="258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3A3C063-CA69-2A0E-AEE4-728818605E4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936871" y="5065181"/>
                  <a:ext cx="2160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14F2D28-5BBD-CB90-E086-27A66B970220}"/>
                    </a:ext>
                  </a:extLst>
                </p14:cNvPr>
                <p14:cNvContentPartPr/>
                <p14:nvPr/>
              </p14:nvContentPartPr>
              <p14:xfrm>
                <a:off x="3197511" y="5090381"/>
                <a:ext cx="10800" cy="316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14F2D28-5BBD-CB90-E086-27A66B97022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188871" y="5081741"/>
                  <a:ext cx="2844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0755040-8D03-E213-1282-1879B804EFFF}"/>
                  </a:ext>
                </a:extLst>
              </p14:cNvPr>
              <p14:cNvContentPartPr/>
              <p14:nvPr/>
            </p14:nvContentPartPr>
            <p14:xfrm>
              <a:off x="6093711" y="1432061"/>
              <a:ext cx="555120" cy="51768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0755040-8D03-E213-1282-1879B804EFF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085071" y="1423061"/>
                <a:ext cx="57276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161A405-531A-E08B-31A7-CD1CBBE1C3B6}"/>
                  </a:ext>
                </a:extLst>
              </p14:cNvPr>
              <p14:cNvContentPartPr/>
              <p14:nvPr/>
            </p14:nvContentPartPr>
            <p14:xfrm>
              <a:off x="6456231" y="1897541"/>
              <a:ext cx="159840" cy="493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161A405-531A-E08B-31A7-CD1CBBE1C3B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447231" y="1888541"/>
                <a:ext cx="17748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49FAD40-7371-AEA7-7ECB-AB6D9161CC55}"/>
                  </a:ext>
                </a:extLst>
              </p14:cNvPr>
              <p14:cNvContentPartPr/>
              <p14:nvPr/>
            </p14:nvContentPartPr>
            <p14:xfrm>
              <a:off x="6332391" y="4961501"/>
              <a:ext cx="457200" cy="4752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49FAD40-7371-AEA7-7ECB-AB6D9161CC55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323751" y="4952501"/>
                <a:ext cx="47484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BBA0E7E-6BEB-75C5-B6D1-190C877BC139}"/>
                  </a:ext>
                </a:extLst>
              </p14:cNvPr>
              <p14:cNvContentPartPr/>
              <p14:nvPr/>
            </p14:nvContentPartPr>
            <p14:xfrm>
              <a:off x="6283071" y="4340501"/>
              <a:ext cx="805320" cy="3956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BBA0E7E-6BEB-75C5-B6D1-190C877BC13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274071" y="4331861"/>
                <a:ext cx="82296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F1B9E45-0ACA-3347-5DFF-B9AEFE080142}"/>
                  </a:ext>
                </a:extLst>
              </p14:cNvPr>
              <p14:cNvContentPartPr/>
              <p14:nvPr/>
            </p14:nvContentPartPr>
            <p14:xfrm>
              <a:off x="7262631" y="5556941"/>
              <a:ext cx="804960" cy="66780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F1B9E45-0ACA-3347-5DFF-B9AEFE08014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253991" y="5548301"/>
                <a:ext cx="822600" cy="68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4B7C359-4B84-E9F1-BE65-5ED781FDD3C9}"/>
                  </a:ext>
                </a:extLst>
              </p14:cNvPr>
              <p14:cNvContentPartPr/>
              <p14:nvPr/>
            </p14:nvContentPartPr>
            <p14:xfrm>
              <a:off x="6290631" y="2012021"/>
              <a:ext cx="222120" cy="406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4B7C359-4B84-E9F1-BE65-5ED781FDD3C9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281991" y="2003381"/>
                <a:ext cx="239760" cy="5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61030FF0-923C-8D42-76F2-6F08A5477E71}"/>
              </a:ext>
            </a:extLst>
          </p:cNvPr>
          <p:cNvGrpSpPr/>
          <p:nvPr/>
        </p:nvGrpSpPr>
        <p:grpSpPr>
          <a:xfrm>
            <a:off x="5968791" y="920861"/>
            <a:ext cx="713520" cy="500400"/>
            <a:chOff x="5968791" y="920861"/>
            <a:chExt cx="713520" cy="500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9DFB54F-4BE7-D460-4A00-FEBD30ACF496}"/>
                    </a:ext>
                  </a:extLst>
                </p14:cNvPr>
                <p14:cNvContentPartPr/>
                <p14:nvPr/>
              </p14:nvContentPartPr>
              <p14:xfrm>
                <a:off x="5968791" y="1294541"/>
                <a:ext cx="216000" cy="1267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9DFB54F-4BE7-D460-4A00-FEBD30ACF49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959791" y="1285541"/>
                  <a:ext cx="2336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3DC912E-1DB3-B031-BC6F-C024E4C4E527}"/>
                    </a:ext>
                  </a:extLst>
                </p14:cNvPr>
                <p14:cNvContentPartPr/>
                <p14:nvPr/>
              </p14:nvContentPartPr>
              <p14:xfrm>
                <a:off x="6229431" y="1132901"/>
                <a:ext cx="183240" cy="1530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3DC912E-1DB3-B031-BC6F-C024E4C4E52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220431" y="1123901"/>
                  <a:ext cx="2008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4DDD57F-B6B1-A57D-6518-945DD8D5FD22}"/>
                    </a:ext>
                  </a:extLst>
                </p14:cNvPr>
                <p14:cNvContentPartPr/>
                <p14:nvPr/>
              </p14:nvContentPartPr>
              <p14:xfrm>
                <a:off x="6311871" y="1051181"/>
                <a:ext cx="32040" cy="450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4DDD57F-B6B1-A57D-6518-945DD8D5FD2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303231" y="1042181"/>
                  <a:ext cx="496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BE77E2F-BA02-73B4-5444-91051384490E}"/>
                    </a:ext>
                  </a:extLst>
                </p14:cNvPr>
                <p14:cNvContentPartPr/>
                <p14:nvPr/>
              </p14:nvContentPartPr>
              <p14:xfrm>
                <a:off x="6422391" y="920861"/>
                <a:ext cx="259920" cy="2336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BE77E2F-BA02-73B4-5444-91051384490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413751" y="911861"/>
                  <a:ext cx="27756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5DF1671-14CF-D04C-4208-303D393333F9}"/>
              </a:ext>
            </a:extLst>
          </p:cNvPr>
          <p:cNvGrpSpPr/>
          <p:nvPr/>
        </p:nvGrpSpPr>
        <p:grpSpPr>
          <a:xfrm>
            <a:off x="6983271" y="757061"/>
            <a:ext cx="1015920" cy="577440"/>
            <a:chOff x="6983271" y="757061"/>
            <a:chExt cx="1015920" cy="577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7F892E2-8733-CF7D-BAD7-686FFB022B4E}"/>
                    </a:ext>
                  </a:extLst>
                </p14:cNvPr>
                <p14:cNvContentPartPr/>
                <p14:nvPr/>
              </p14:nvContentPartPr>
              <p14:xfrm>
                <a:off x="6983271" y="1045061"/>
                <a:ext cx="161640" cy="2152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7F892E2-8733-CF7D-BAD7-686FFB022B4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974631" y="1036421"/>
                  <a:ext cx="1792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7AB7AE3-F04F-C0EC-49AA-95F66BADD637}"/>
                    </a:ext>
                  </a:extLst>
                </p14:cNvPr>
                <p14:cNvContentPartPr/>
                <p14:nvPr/>
              </p14:nvContentPartPr>
              <p14:xfrm>
                <a:off x="7032591" y="1143341"/>
                <a:ext cx="82800" cy="604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7AB7AE3-F04F-C0EC-49AA-95F66BADD63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023591" y="1134701"/>
                  <a:ext cx="1004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067EC1F-CA02-5315-BBB2-E6240012CCE1}"/>
                    </a:ext>
                  </a:extLst>
                </p14:cNvPr>
                <p14:cNvContentPartPr/>
                <p14:nvPr/>
              </p14:nvContentPartPr>
              <p14:xfrm>
                <a:off x="7201431" y="956501"/>
                <a:ext cx="136080" cy="19836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067EC1F-CA02-5315-BBB2-E6240012CCE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192791" y="947861"/>
                  <a:ext cx="1537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3CD445B-4619-658B-08A8-4F3E674CE96B}"/>
                    </a:ext>
                  </a:extLst>
                </p14:cNvPr>
                <p14:cNvContentPartPr/>
                <p14:nvPr/>
              </p14:nvContentPartPr>
              <p14:xfrm>
                <a:off x="7239231" y="992501"/>
                <a:ext cx="181800" cy="684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3CD445B-4619-658B-08A8-4F3E674CE96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230591" y="983861"/>
                  <a:ext cx="1994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9490284-6A3D-D753-911B-E2182F222881}"/>
                    </a:ext>
                  </a:extLst>
                </p14:cNvPr>
                <p14:cNvContentPartPr/>
                <p14:nvPr/>
              </p14:nvContentPartPr>
              <p14:xfrm>
                <a:off x="7360551" y="916901"/>
                <a:ext cx="155160" cy="7812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9490284-6A3D-D753-911B-E2182F22288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351551" y="908261"/>
                  <a:ext cx="1728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3FE1AAA-D684-230D-EE32-B6216A911F91}"/>
                    </a:ext>
                  </a:extLst>
                </p14:cNvPr>
                <p14:cNvContentPartPr/>
                <p14:nvPr/>
              </p14:nvContentPartPr>
              <p14:xfrm>
                <a:off x="7536231" y="769301"/>
                <a:ext cx="147600" cy="18180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3FE1AAA-D684-230D-EE32-B6216A911F9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527591" y="760301"/>
                  <a:ext cx="1652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894BFDA-789B-C306-0FFE-083971885F5E}"/>
                    </a:ext>
                  </a:extLst>
                </p14:cNvPr>
                <p14:cNvContentPartPr/>
                <p14:nvPr/>
              </p14:nvContentPartPr>
              <p14:xfrm>
                <a:off x="7655391" y="757061"/>
                <a:ext cx="104040" cy="12564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894BFDA-789B-C306-0FFE-083971885F5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646391" y="748061"/>
                  <a:ext cx="1216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8A5F288-46C5-D2EB-F80B-AC8839715F3D}"/>
                    </a:ext>
                  </a:extLst>
                </p14:cNvPr>
                <p14:cNvContentPartPr/>
                <p14:nvPr/>
              </p14:nvContentPartPr>
              <p14:xfrm>
                <a:off x="7805511" y="785141"/>
                <a:ext cx="127800" cy="5472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8A5F288-46C5-D2EB-F80B-AC8839715F3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796871" y="776501"/>
                  <a:ext cx="14544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E5964D6-7544-C7C2-06E9-92D93FFE7660}"/>
                    </a:ext>
                  </a:extLst>
                </p14:cNvPr>
                <p14:cNvContentPartPr/>
                <p14:nvPr/>
              </p14:nvContentPartPr>
              <p14:xfrm>
                <a:off x="7992351" y="781901"/>
                <a:ext cx="6840" cy="1512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E5964D6-7544-C7C2-06E9-92D93FFE766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983711" y="772901"/>
                  <a:ext cx="244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2420BFA-5E42-21A6-E13A-8BE90B7B6881}"/>
                    </a:ext>
                  </a:extLst>
                </p14:cNvPr>
                <p14:cNvContentPartPr/>
                <p14:nvPr/>
              </p14:nvContentPartPr>
              <p14:xfrm>
                <a:off x="7653231" y="1222181"/>
                <a:ext cx="94320" cy="1123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2420BFA-5E42-21A6-E13A-8BE90B7B688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644591" y="1213541"/>
                  <a:ext cx="1119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D19BA4D-D4AA-D092-34BA-D26A8E590576}"/>
                    </a:ext>
                  </a:extLst>
                </p14:cNvPr>
                <p14:cNvContentPartPr/>
                <p14:nvPr/>
              </p14:nvContentPartPr>
              <p14:xfrm>
                <a:off x="7566831" y="1131101"/>
                <a:ext cx="175680" cy="13932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D19BA4D-D4AA-D092-34BA-D26A8E59057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558191" y="1122461"/>
                  <a:ext cx="1933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41998A8-3B9E-8807-57E1-DF35FF3E62C1}"/>
                    </a:ext>
                  </a:extLst>
                </p14:cNvPr>
                <p14:cNvContentPartPr/>
                <p14:nvPr/>
              </p14:nvContentPartPr>
              <p14:xfrm>
                <a:off x="7812351" y="1223981"/>
                <a:ext cx="59760" cy="1054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41998A8-3B9E-8807-57E1-DF35FF3E62C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803711" y="1215341"/>
                  <a:ext cx="774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35192C8-8FEA-6F81-6504-1DE15DEA25C9}"/>
                    </a:ext>
                  </a:extLst>
                </p14:cNvPr>
                <p14:cNvContentPartPr/>
                <p14:nvPr/>
              </p14:nvContentPartPr>
              <p14:xfrm>
                <a:off x="7845831" y="1175021"/>
                <a:ext cx="139680" cy="1263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35192C8-8FEA-6F81-6504-1DE15DEA25C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837191" y="1166381"/>
                  <a:ext cx="157320" cy="14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80DA969-820A-2D0B-B416-6E5558FF6925}"/>
                  </a:ext>
                </a:extLst>
              </p14:cNvPr>
              <p14:cNvContentPartPr/>
              <p14:nvPr/>
            </p14:nvContentPartPr>
            <p14:xfrm>
              <a:off x="6474951" y="1909781"/>
              <a:ext cx="9360" cy="108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80DA969-820A-2D0B-B416-6E5558FF6925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465951" y="1901141"/>
                <a:ext cx="2700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167D89DD-DE5E-1E2F-328B-74B81DF52129}"/>
                  </a:ext>
                </a:extLst>
              </p14:cNvPr>
              <p14:cNvContentPartPr/>
              <p14:nvPr/>
            </p14:nvContentPartPr>
            <p14:xfrm>
              <a:off x="8286471" y="1501541"/>
              <a:ext cx="745920" cy="48168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167D89DD-DE5E-1E2F-328B-74B81DF52129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277471" y="1492541"/>
                <a:ext cx="763560" cy="49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F53462A-F84C-FA41-6230-80C744674661}"/>
              </a:ext>
            </a:extLst>
          </p:cNvPr>
          <p:cNvGrpSpPr/>
          <p:nvPr/>
        </p:nvGrpSpPr>
        <p:grpSpPr>
          <a:xfrm>
            <a:off x="8246871" y="1928141"/>
            <a:ext cx="719640" cy="480960"/>
            <a:chOff x="8246871" y="1928141"/>
            <a:chExt cx="719640" cy="480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4AC9E6C-2D0D-7AA4-7C0B-13CF00532E94}"/>
                    </a:ext>
                  </a:extLst>
                </p14:cNvPr>
                <p14:cNvContentPartPr/>
                <p14:nvPr/>
              </p14:nvContentPartPr>
              <p14:xfrm>
                <a:off x="8541711" y="1928141"/>
                <a:ext cx="82800" cy="3024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4AC9E6C-2D0D-7AA4-7C0B-13CF00532E9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533071" y="1919141"/>
                  <a:ext cx="1004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EF75154-B07B-F8CC-F4C4-F2754A6FBA80}"/>
                    </a:ext>
                  </a:extLst>
                </p14:cNvPr>
                <p14:cNvContentPartPr/>
                <p14:nvPr/>
              </p14:nvContentPartPr>
              <p14:xfrm>
                <a:off x="8679951" y="1930301"/>
                <a:ext cx="52560" cy="864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EF75154-B07B-F8CC-F4C4-F2754A6FBA8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670951" y="1921661"/>
                  <a:ext cx="702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700D4BE1-22FF-58ED-70F7-8690AA5FC208}"/>
                    </a:ext>
                  </a:extLst>
                </p14:cNvPr>
                <p14:cNvContentPartPr/>
                <p14:nvPr/>
              </p14:nvContentPartPr>
              <p14:xfrm>
                <a:off x="8812791" y="1931381"/>
                <a:ext cx="62640" cy="1980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700D4BE1-22FF-58ED-70F7-8690AA5FC20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804151" y="1922741"/>
                  <a:ext cx="802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C9374B7-73E6-09C3-D413-857A10ED5FD3}"/>
                    </a:ext>
                  </a:extLst>
                </p14:cNvPr>
                <p14:cNvContentPartPr/>
                <p14:nvPr/>
              </p14:nvContentPartPr>
              <p14:xfrm>
                <a:off x="8246871" y="1934981"/>
                <a:ext cx="719640" cy="47412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C9374B7-73E6-09C3-D413-857A10ED5FD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238231" y="1926341"/>
                  <a:ext cx="737280" cy="49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9A89449-72FB-576E-C979-BB946776D13D}"/>
              </a:ext>
            </a:extLst>
          </p:cNvPr>
          <p:cNvGrpSpPr/>
          <p:nvPr/>
        </p:nvGrpSpPr>
        <p:grpSpPr>
          <a:xfrm>
            <a:off x="7752591" y="3121181"/>
            <a:ext cx="2235240" cy="1427760"/>
            <a:chOff x="7752591" y="3121181"/>
            <a:chExt cx="2235240" cy="142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BCCB428-0446-04AB-C326-FC7B7BE7275F}"/>
                    </a:ext>
                  </a:extLst>
                </p14:cNvPr>
                <p14:cNvContentPartPr/>
                <p14:nvPr/>
              </p14:nvContentPartPr>
              <p14:xfrm>
                <a:off x="7752591" y="3782861"/>
                <a:ext cx="735840" cy="76608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BCCB428-0446-04AB-C326-FC7B7BE7275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743951" y="3774221"/>
                  <a:ext cx="753480" cy="78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04B9A9B-5E86-0186-9F81-CEC58023172A}"/>
                    </a:ext>
                  </a:extLst>
                </p14:cNvPr>
                <p14:cNvContentPartPr/>
                <p14:nvPr/>
              </p14:nvContentPartPr>
              <p14:xfrm>
                <a:off x="8567271" y="3440861"/>
                <a:ext cx="101880" cy="27036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04B9A9B-5E86-0186-9F81-CEC58023172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558631" y="3431861"/>
                  <a:ext cx="1195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B54993F-4484-2F4E-2C79-2C28FC43B4C8}"/>
                    </a:ext>
                  </a:extLst>
                </p14:cNvPr>
                <p14:cNvContentPartPr/>
                <p14:nvPr/>
              </p14:nvContentPartPr>
              <p14:xfrm>
                <a:off x="8564031" y="3614741"/>
                <a:ext cx="94320" cy="10692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B54993F-4484-2F4E-2C79-2C28FC43B4C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555391" y="3606101"/>
                  <a:ext cx="1119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3DF7664-DA68-10F4-DD38-EB85F9FD0328}"/>
                    </a:ext>
                  </a:extLst>
                </p14:cNvPr>
                <p14:cNvContentPartPr/>
                <p14:nvPr/>
              </p14:nvContentPartPr>
              <p14:xfrm>
                <a:off x="8699031" y="3381461"/>
                <a:ext cx="353520" cy="2667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3DF7664-DA68-10F4-DD38-EB85F9FD032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690031" y="3372461"/>
                  <a:ext cx="3711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4F12D7E-D32A-D46F-0467-3B67E7B037D0}"/>
                    </a:ext>
                  </a:extLst>
                </p14:cNvPr>
                <p14:cNvContentPartPr/>
                <p14:nvPr/>
              </p14:nvContentPartPr>
              <p14:xfrm>
                <a:off x="8942391" y="3328541"/>
                <a:ext cx="25200" cy="39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4F12D7E-D32A-D46F-0467-3B67E7B037D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933391" y="3319541"/>
                  <a:ext cx="428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5391CF7-D058-81AB-EB15-48B432AEC002}"/>
                    </a:ext>
                  </a:extLst>
                </p14:cNvPr>
                <p14:cNvContentPartPr/>
                <p14:nvPr/>
              </p14:nvContentPartPr>
              <p14:xfrm>
                <a:off x="9050391" y="3250781"/>
                <a:ext cx="271080" cy="2505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5391CF7-D058-81AB-EB15-48B432AEC00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041751" y="3241781"/>
                  <a:ext cx="2887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E0DE2E6-F90B-A402-F7C9-D3ACC1781752}"/>
                    </a:ext>
                  </a:extLst>
                </p14:cNvPr>
                <p14:cNvContentPartPr/>
                <p14:nvPr/>
              </p14:nvContentPartPr>
              <p14:xfrm>
                <a:off x="9169911" y="3576581"/>
                <a:ext cx="193320" cy="2314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E0DE2E6-F90B-A402-F7C9-D3ACC178175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160911" y="3567581"/>
                  <a:ext cx="2109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3196D16-4A98-2543-E5DC-C8AA9259CE64}"/>
                    </a:ext>
                  </a:extLst>
                </p14:cNvPr>
                <p14:cNvContentPartPr/>
                <p14:nvPr/>
              </p14:nvContentPartPr>
              <p14:xfrm>
                <a:off x="9184671" y="3450581"/>
                <a:ext cx="415800" cy="4140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3196D16-4A98-2543-E5DC-C8AA9259CE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175671" y="3441581"/>
                  <a:ext cx="43344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E74BE6B-CA60-AFD7-5591-2F14B416A717}"/>
                    </a:ext>
                  </a:extLst>
                </p14:cNvPr>
                <p14:cNvContentPartPr/>
                <p14:nvPr/>
              </p14:nvContentPartPr>
              <p14:xfrm>
                <a:off x="9528111" y="3254381"/>
                <a:ext cx="132480" cy="1861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E74BE6B-CA60-AFD7-5591-2F14B416A71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519111" y="3245741"/>
                  <a:ext cx="1501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9368BA1-0951-0A6C-4B41-4A7C9FA9E17F}"/>
                    </a:ext>
                  </a:extLst>
                </p14:cNvPr>
                <p14:cNvContentPartPr/>
                <p14:nvPr/>
              </p14:nvContentPartPr>
              <p14:xfrm>
                <a:off x="9596151" y="3256181"/>
                <a:ext cx="156600" cy="1393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9368BA1-0951-0A6C-4B41-4A7C9FA9E17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587511" y="3247181"/>
                  <a:ext cx="1742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E2B2ADF-1CE6-11F7-123D-D765EC25DA7D}"/>
                    </a:ext>
                  </a:extLst>
                </p14:cNvPr>
                <p14:cNvContentPartPr/>
                <p14:nvPr/>
              </p14:nvContentPartPr>
              <p14:xfrm>
                <a:off x="9758511" y="3121181"/>
                <a:ext cx="229320" cy="2232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E2B2ADF-1CE6-11F7-123D-D765EC25DA7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749871" y="3112541"/>
                  <a:ext cx="2469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26AB5E0-1C14-313C-9C58-19644B67D954}"/>
                    </a:ext>
                  </a:extLst>
                </p14:cNvPr>
                <p14:cNvContentPartPr/>
                <p14:nvPr/>
              </p14:nvContentPartPr>
              <p14:xfrm>
                <a:off x="8783271" y="3503141"/>
                <a:ext cx="414000" cy="30492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26AB5E0-1C14-313C-9C58-19644B67D95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774631" y="3494141"/>
                  <a:ext cx="43164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7DD4127-0DF6-9A33-2566-A7267AFF0B76}"/>
                    </a:ext>
                  </a:extLst>
                </p14:cNvPr>
                <p14:cNvContentPartPr/>
                <p14:nvPr/>
              </p14:nvContentPartPr>
              <p14:xfrm>
                <a:off x="9371151" y="3525461"/>
                <a:ext cx="423360" cy="3139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7DD4127-0DF6-9A33-2566-A7267AFF0B7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362151" y="3516461"/>
                  <a:ext cx="441000" cy="33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F53D7482-8BDA-A322-62AF-787F7B23BFB1}"/>
                  </a:ext>
                </a:extLst>
              </p14:cNvPr>
              <p14:cNvContentPartPr/>
              <p14:nvPr/>
            </p14:nvContentPartPr>
            <p14:xfrm>
              <a:off x="7012071" y="5290541"/>
              <a:ext cx="1614960" cy="120924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F53D7482-8BDA-A322-62AF-787F7B23BFB1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7003071" y="5281901"/>
                <a:ext cx="1632600" cy="122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72382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3895</TotalTime>
  <Words>4727</Words>
  <Application>Microsoft Office PowerPoint</Application>
  <PresentationFormat>Custom</PresentationFormat>
  <Paragraphs>698</Paragraphs>
  <Slides>42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Cambria Math</vt:lpstr>
      <vt:lpstr>Courier New</vt:lpstr>
      <vt:lpstr>Symbol</vt:lpstr>
      <vt:lpstr>Times New Roman</vt:lpstr>
      <vt:lpstr>Office Theme</vt:lpstr>
      <vt:lpstr>MDLDrawObject Class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Carnegie Mellon University in Qatar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Hovis</dc:creator>
  <cp:lastModifiedBy>Gordon Stephen Rule</cp:lastModifiedBy>
  <cp:revision>221</cp:revision>
  <cp:lastPrinted>2018-09-02T10:14:33Z</cp:lastPrinted>
  <dcterms:created xsi:type="dcterms:W3CDTF">2011-08-23T09:25:13Z</dcterms:created>
  <dcterms:modified xsi:type="dcterms:W3CDTF">2024-09-15T02:06:45Z</dcterms:modified>
</cp:coreProperties>
</file>